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26"/>
  </p:notesMasterIdLst>
  <p:sldIdLst>
    <p:sldId id="256" r:id="rId2"/>
    <p:sldId id="297" r:id="rId3"/>
    <p:sldId id="293" r:id="rId4"/>
    <p:sldId id="308" r:id="rId5"/>
    <p:sldId id="311" r:id="rId6"/>
    <p:sldId id="298" r:id="rId7"/>
    <p:sldId id="301" r:id="rId8"/>
    <p:sldId id="299" r:id="rId9"/>
    <p:sldId id="283" r:id="rId10"/>
    <p:sldId id="296" r:id="rId11"/>
    <p:sldId id="300" r:id="rId12"/>
    <p:sldId id="290" r:id="rId13"/>
    <p:sldId id="270" r:id="rId14"/>
    <p:sldId id="302" r:id="rId15"/>
    <p:sldId id="262" r:id="rId16"/>
    <p:sldId id="295" r:id="rId17"/>
    <p:sldId id="303" r:id="rId18"/>
    <p:sldId id="304" r:id="rId19"/>
    <p:sldId id="305" r:id="rId20"/>
    <p:sldId id="309" r:id="rId21"/>
    <p:sldId id="278" r:id="rId22"/>
    <p:sldId id="307" r:id="rId23"/>
    <p:sldId id="310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30" autoAdjust="0"/>
  </p:normalViewPr>
  <p:slideViewPr>
    <p:cSldViewPr>
      <p:cViewPr varScale="1">
        <p:scale>
          <a:sx n="82" d="100"/>
          <a:sy n="82" d="100"/>
        </p:scale>
        <p:origin x="-139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2892D-6976-450A-9F9C-DA42FFF59E9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120DA-DCDB-4F2E-8A8C-E29E5CFBC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39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120DA-DCDB-4F2E-8A8C-E29E5CFBCBB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3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5C19-3BE3-4405-8D84-C7A24E7F192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BF3E-DA6C-430D-BB42-F5B0193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9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5C19-3BE3-4405-8D84-C7A24E7F192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BF3E-DA6C-430D-BB42-F5B0193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68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5C19-3BE3-4405-8D84-C7A24E7F192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BF3E-DA6C-430D-BB42-F5B0193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84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5C19-3BE3-4405-8D84-C7A24E7F192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BF3E-DA6C-430D-BB42-F5B0193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8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5C19-3BE3-4405-8D84-C7A24E7F192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BF3E-DA6C-430D-BB42-F5B0193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22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5C19-3BE3-4405-8D84-C7A24E7F192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BF3E-DA6C-430D-BB42-F5B0193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5C19-3BE3-4405-8D84-C7A24E7F192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BF3E-DA6C-430D-BB42-F5B0193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5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5C19-3BE3-4405-8D84-C7A24E7F192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BF3E-DA6C-430D-BB42-F5B0193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19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5C19-3BE3-4405-8D84-C7A24E7F192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BF3E-DA6C-430D-BB42-F5B0193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9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5C19-3BE3-4405-8D84-C7A24E7F192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BF3E-DA6C-430D-BB42-F5B0193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9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5C19-3BE3-4405-8D84-C7A24E7F192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BF3E-DA6C-430D-BB42-F5B0193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34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F5C19-3BE3-4405-8D84-C7A24E7F192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DBF3E-DA6C-430D-BB42-F5B01937D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hyperlink" Target="&#1060;&#1080;&#1079;&#1084;&#1080;&#1085;&#1091;&#1090;&#1082;&#1072;%20_&#1064;&#1091;&#1089;&#1090;&#1088;&#1072;&#1103;%20&#1089;&#1080;&#1085;&#1080;&#1094;&#1072;__Trim.mp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</a:t>
            </a: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sz="4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</a:t>
            </a:r>
            <a:endParaRPr lang="ru-RU" sz="4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602038"/>
            <a:ext cx="8712968" cy="16557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итоговой</a:t>
            </a:r>
            <a:endParaRPr lang="ru-RU" sz="3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контрольной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A7444B44-AB3B-4ABC-B6A8-5C966F26EEA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8752" y="5306478"/>
            <a:ext cx="2997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ОЧУ «Газпром школы»</a:t>
            </a:r>
          </a:p>
          <a:p>
            <a:pPr algn="r"/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Пономоренко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С.Ю.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6"/>
            <a:ext cx="8712968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indent="0" algn="just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78B2A106-B5C7-4A8B-B3A3-3C49113BF9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783812"/>
              </p:ext>
            </p:extLst>
          </p:nvPr>
        </p:nvGraphicFramePr>
        <p:xfrm>
          <a:off x="427961" y="1916832"/>
          <a:ext cx="8288078" cy="2535168"/>
        </p:xfrm>
        <a:graphic>
          <a:graphicData uri="http://schemas.openxmlformats.org/drawingml/2006/table">
            <a:tbl>
              <a:tblPr firstRow="1" firstCol="1" bandRow="1"/>
              <a:tblGrid>
                <a:gridCol w="1843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0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9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53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97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глухой непарный,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мягкий непарный согласный</a:t>
                      </a: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слове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помощь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ударный гласный в слове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брюки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звонкий непарный,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твердый парный согласный в слове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веер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глухой парный,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твердый парный согласный в слове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марка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безударный гласный в слове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шея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` ]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]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]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]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]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174307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013176"/>
            <a:ext cx="479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____2___ слога, _____5__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____5__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</a:t>
            </a:r>
          </a:p>
        </p:txBody>
      </p:sp>
    </p:spTree>
    <p:extLst>
      <p:ext uri="{BB962C8B-B14F-4D97-AF65-F5344CB8AC3E}">
        <p14:creationId xmlns:p14="http://schemas.microsoft.com/office/powerpoint/2010/main" val="40787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5045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sz="49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</a:t>
            </a:r>
            <a:endParaRPr lang="ru-RU" sz="49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12776"/>
            <a:ext cx="8640960" cy="4824536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орфограммами в корне слова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составу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анализ слов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разбор предложения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слова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A7444B44-AB3B-4ABC-B6A8-5C966F26EEA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6D5E76BD-7C0C-4B6B-998D-19987306EDD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текстом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7103932" cy="400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4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6D5E76BD-7C0C-4B6B-998D-19987306EDD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57" y="1700808"/>
            <a:ext cx="5724634" cy="480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золотистая щурка</a:t>
            </a:r>
          </a:p>
        </p:txBody>
      </p:sp>
    </p:spTree>
    <p:extLst>
      <p:ext uri="{BB962C8B-B14F-4D97-AF65-F5344CB8AC3E}">
        <p14:creationId xmlns:p14="http://schemas.microsoft.com/office/powerpoint/2010/main" val="4130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5045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sz="49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</a:t>
            </a:r>
            <a:endParaRPr lang="ru-RU" sz="49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12776"/>
            <a:ext cx="8640960" cy="4824536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орфограммами в корне слова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составу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анализ слов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разбор предложения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слова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A7444B44-AB3B-4ABC-B6A8-5C966F26EEA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4881" y="188640"/>
            <a:ext cx="7886700" cy="1325563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физминутка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 </a:t>
            </a: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xmlns="" id="{F46C0C7F-236A-420A-8804-7A437E1CD54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Физминутка _Шустрая синица__Trim">
            <a:hlinkClick r:id="" action="ppaction://media"/>
            <a:extLst>
              <a:ext uri="{FF2B5EF4-FFF2-40B4-BE49-F238E27FC236}">
                <a16:creationId xmlns:a16="http://schemas.microsoft.com/office/drawing/2014/main" xmlns="" id="{539C8DA5-4C66-41BA-AAD5-2D9F6891D1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374" y="1065979"/>
            <a:ext cx="6869251" cy="49360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2232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https://www.youtube.com/watch?v=NSyj7f6o-0k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94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6"/>
            <a:ext cx="8712968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слов составь предложение, </a:t>
            </a:r>
            <a:b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изменяя форму слова. 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</a:t>
            </a:r>
          </a:p>
          <a:p>
            <a:pPr marL="0" indent="0" algn="just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изредка</a:t>
            </a:r>
          </a:p>
          <a:p>
            <a:pPr marL="0" indent="0" algn="just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pPr marL="0" indent="0" algn="just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щурка</a:t>
            </a:r>
          </a:p>
          <a:p>
            <a:pPr marL="0" indent="0" algn="just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золотистая</a:t>
            </a:r>
          </a:p>
          <a:p>
            <a:pPr marL="0" indent="0" algn="just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78B2A106-B5C7-4A8B-B3A3-3C49113BF9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5045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sz="49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</a:t>
            </a:r>
            <a:endParaRPr lang="ru-RU" sz="49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12776"/>
            <a:ext cx="8640960" cy="4824536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орфограммами в корне слова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составу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анализ слов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разбор предложения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слова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A7444B44-AB3B-4ABC-B6A8-5C966F26EEA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65045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sz="49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Морфологический разбор</a:t>
            </a:r>
            <a:endParaRPr lang="ru-RU" sz="49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064896" cy="4608512"/>
          </a:xfrm>
        </p:spPr>
        <p:txBody>
          <a:bodyPr>
            <a:normAutofit/>
          </a:bodyPr>
          <a:lstStyle/>
          <a:p>
            <a:pPr algn="l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олотистая</a:t>
            </a:r>
            <a:r>
              <a:rPr lang="ru-RU" sz="4800" baseline="30000" dirty="0" smtClean="0"/>
              <a:t>3</a:t>
            </a:r>
            <a:r>
              <a:rPr lang="ru-RU" sz="4800" dirty="0" smtClean="0"/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(щурка)</a:t>
            </a:r>
          </a:p>
          <a:p>
            <a:pPr algn="l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  <a:p>
            <a:pPr algn="l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  <a:p>
            <a:pPr algn="l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</a:p>
          <a:p>
            <a:pPr algn="l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A7444B44-AB3B-4ABC-B6A8-5C966F26EEA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5045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sz="49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</a:t>
            </a:r>
            <a:endParaRPr lang="ru-RU" sz="49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12776"/>
            <a:ext cx="8640960" cy="4824536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орфограммами в корне слова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составу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анализ слов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разбор предложения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слова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A7444B44-AB3B-4ABC-B6A8-5C966F26EEA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5045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sz="49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</a:t>
            </a:r>
            <a:endParaRPr lang="ru-RU" sz="49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12776"/>
            <a:ext cx="8640960" cy="4824536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орфограммами в корне слова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составу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анализ слов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разбор предложения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слова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A7444B44-AB3B-4ABC-B6A8-5C966F26EEA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5045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sz="49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49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12776"/>
            <a:ext cx="8640960" cy="482453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7.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Выбери </a:t>
            </a: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и расставь знаки препинания:</a:t>
            </a:r>
          </a:p>
          <a:p>
            <a:pPr algn="l"/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1в.  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однородными членами (обведи номер</a:t>
            </a: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l"/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2в. 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ложные предложения  (обведи номер</a:t>
            </a: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1.Наступила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птицы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возвратились в родные края.</a:t>
            </a:r>
          </a:p>
          <a:p>
            <a:pPr lvl="0"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2.Перед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отлетом</a:t>
            </a:r>
            <a:r>
              <a:rPr lang="ru-RU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птицы волнуются кричат суетятся.</a:t>
            </a:r>
          </a:p>
          <a:p>
            <a:pPr lvl="0"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3.Улетели</a:t>
            </a:r>
            <a:r>
              <a:rPr lang="ru-RU" sz="2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юг ласточки скворцы зяблики журавли.</a:t>
            </a:r>
          </a:p>
          <a:p>
            <a:pPr lvl="0"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4.Дует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теплый ветерок и радостно</a:t>
            </a:r>
            <a:r>
              <a:rPr lang="ru-RU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щебечут птицы.</a:t>
            </a:r>
          </a:p>
          <a:p>
            <a:pPr lvl="0"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5.Дятел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долбит деревья</a:t>
            </a:r>
            <a:r>
              <a:rPr lang="ru-RU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достает из коры вредных насекомых.</a:t>
            </a:r>
          </a:p>
          <a:p>
            <a:pPr lvl="0"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Собирается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дождь</a:t>
            </a:r>
            <a:r>
              <a:rPr lang="ru-RU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ласточки начали низко летать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l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Спиши выбранные предложения, расставляя знаки препинания (+схемы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l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 разбор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A7444B44-AB3B-4ABC-B6A8-5C966F26EEA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за урок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0856" y="1905506"/>
            <a:ext cx="54008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	«5»</a:t>
            </a:r>
          </a:p>
          <a:p>
            <a:r>
              <a:rPr lang="ru-RU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 баллов		«4»</a:t>
            </a:r>
          </a:p>
          <a:p>
            <a:r>
              <a:rPr lang="ru-RU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		«3»</a:t>
            </a:r>
          </a:p>
          <a:p>
            <a:endParaRPr lang="ru-RU" sz="4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22F98FD3-2A81-45DE-B508-D166716CA0F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92079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 свои знания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обведи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пёрышко.</a:t>
            </a:r>
            <a: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0856" y="1905506"/>
            <a:ext cx="5400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22F98FD3-2A81-45DE-B508-D166716CA0F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97" y="1905506"/>
            <a:ext cx="7021606" cy="414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 урока</a:t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700808"/>
            <a:ext cx="790793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Продуктивным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урок?</a:t>
            </a:r>
          </a:p>
          <a:p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узнали?</a:t>
            </a:r>
          </a:p>
          <a:p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задание больше всего понравилось?</a:t>
            </a:r>
          </a:p>
          <a:p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доволен своей работой?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03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42088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C9FD908D-F2B7-4521-AC7F-7CCFF8D1182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5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79446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352928" cy="3672408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работы в группе       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3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A7444B44-AB3B-4ABC-B6A8-5C966F26EEA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23" y="3068960"/>
            <a:ext cx="352287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3928" y="260648"/>
            <a:ext cx="1677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90" y="3046612"/>
            <a:ext cx="2635508" cy="254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5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794469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Работа в группе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352928" cy="3672408"/>
          </a:xfrm>
        </p:spPr>
        <p:txBody>
          <a:bodyPr>
            <a:normAutofit fontScale="62500" lnSpcReduction="20000"/>
          </a:bodyPr>
          <a:lstStyle/>
          <a:p>
            <a:r>
              <a:rPr lang="ru-RU" sz="57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</a:p>
          <a:p>
            <a:r>
              <a:rPr lang="ru-RU" sz="3600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Индивидуальная работа:</a:t>
            </a:r>
            <a:endParaRPr lang="ru-RU" sz="3600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вставь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пропущенные буквы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найди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«лишнее» 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и подчеркни его;</a:t>
            </a:r>
          </a:p>
          <a:p>
            <a:pPr algn="just"/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определи орфограмму 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клей карточку в таблицу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общий лист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группы.</a:t>
            </a:r>
          </a:p>
          <a:p>
            <a:r>
              <a:rPr lang="ru-RU" sz="3600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Групповая работа:</a:t>
            </a:r>
            <a:endParaRPr lang="ru-RU" sz="3600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проверьте работу каждого уч-ся, исправьте ошибки (если есть);</a:t>
            </a:r>
          </a:p>
          <a:p>
            <a:pPr algn="just"/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прикрепите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группы на доску.</a:t>
            </a:r>
          </a:p>
          <a:p>
            <a:pPr algn="just"/>
            <a:endParaRPr lang="ru-RU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A7444B44-AB3B-4ABC-B6A8-5C966F26EEA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221438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96213" y="332656"/>
            <a:ext cx="1677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</a:p>
        </p:txBody>
      </p:sp>
    </p:spTree>
    <p:extLst>
      <p:ext uri="{BB962C8B-B14F-4D97-AF65-F5344CB8AC3E}">
        <p14:creationId xmlns:p14="http://schemas.microsoft.com/office/powerpoint/2010/main" val="7358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855663"/>
            <a:ext cx="7772400" cy="79533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Работа в группе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A7444B44-AB3B-4ABC-B6A8-5C966F26EEA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0426"/>
            <a:ext cx="1944216" cy="1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96213" y="332656"/>
            <a:ext cx="1677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1326"/>
            <a:ext cx="7786751" cy="530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1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5045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sz="49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</a:t>
            </a:r>
            <a:endParaRPr lang="ru-RU" sz="49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12776"/>
            <a:ext cx="8640960" cy="4824536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орфограммами в корне слова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слова по составу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анализ слов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разбор предложения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слова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A7444B44-AB3B-4ABC-B6A8-5C966F26EEA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650453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sz="49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слов по составу</a:t>
            </a:r>
            <a:endParaRPr lang="ru-RU" sz="49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640960" cy="4824536"/>
          </a:xfrm>
        </p:spPr>
        <p:txBody>
          <a:bodyPr>
            <a:normAutofit/>
          </a:bodyPr>
          <a:lstStyle/>
          <a:p>
            <a:pPr algn="l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рилетел</a:t>
            </a:r>
          </a:p>
          <a:p>
            <a:pPr algn="l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прекрасный </a:t>
            </a:r>
          </a:p>
          <a:p>
            <a:pPr algn="l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изредка </a:t>
            </a:r>
          </a:p>
          <a:p>
            <a:pPr algn="l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pPr algn="l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A7444B44-AB3B-4ABC-B6A8-5C966F26EEA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5045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sz="49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</a:t>
            </a:r>
            <a:endParaRPr lang="ru-RU" sz="49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12776"/>
            <a:ext cx="8640960" cy="4824536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орфограммами в корне слова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составу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анализ слов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разбор предложения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слова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A7444B44-AB3B-4ABC-B6A8-5C966F26EEA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6"/>
            <a:ext cx="8712968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16832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indent="0" algn="just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xmlns="" id="{78B2A106-B5C7-4A8B-B3A3-3C49113BF9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783891"/>
              </p:ext>
            </p:extLst>
          </p:nvPr>
        </p:nvGraphicFramePr>
        <p:xfrm>
          <a:off x="427961" y="1916832"/>
          <a:ext cx="8288078" cy="2535168"/>
        </p:xfrm>
        <a:graphic>
          <a:graphicData uri="http://schemas.openxmlformats.org/drawingml/2006/table">
            <a:tbl>
              <a:tblPr firstRow="1" firstCol="1" bandRow="1"/>
              <a:tblGrid>
                <a:gridCol w="1843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0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9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53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97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глухой непарный,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мягкий непарный согласный</a:t>
                      </a: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слове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помощь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ударный гласный в слове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брюки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звонкий непарный,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твердый парный согласный в слове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веер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глухой парный,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твердый парный согласный в слове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марка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безударный гласный в слове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шея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[   ]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[    ]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[    ]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[    ]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[   ]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755" y="4797152"/>
            <a:ext cx="1748713" cy="158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797152"/>
            <a:ext cx="4558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 слогов, _______ букв, ______звуков</a:t>
            </a:r>
          </a:p>
        </p:txBody>
      </p:sp>
    </p:spTree>
    <p:extLst>
      <p:ext uri="{BB962C8B-B14F-4D97-AF65-F5344CB8AC3E}">
        <p14:creationId xmlns:p14="http://schemas.microsoft.com/office/powerpoint/2010/main" val="240625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3160</TotalTime>
  <Words>534</Words>
  <Application>Microsoft Office PowerPoint</Application>
  <PresentationFormat>Экран (4:3)</PresentationFormat>
  <Paragraphs>181</Paragraphs>
  <Slides>24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Урок русского языка 4 класс</vt:lpstr>
      <vt:lpstr> Задачи урока</vt:lpstr>
      <vt:lpstr>     Работа в группе</vt:lpstr>
      <vt:lpstr>     Работа в группе</vt:lpstr>
      <vt:lpstr>     Работа в группе</vt:lpstr>
      <vt:lpstr> Задачи урока</vt:lpstr>
      <vt:lpstr>     Задание 2 Разбор слов по составу</vt:lpstr>
      <vt:lpstr> Задачи урока</vt:lpstr>
      <vt:lpstr>Задание 3 Отгадай слово </vt:lpstr>
      <vt:lpstr>Задание 3 Отгадай слово </vt:lpstr>
      <vt:lpstr> Задачи урока</vt:lpstr>
      <vt:lpstr>Задание 4 Работа с текстом</vt:lpstr>
      <vt:lpstr>Задание 4 золотистая щурка</vt:lpstr>
      <vt:lpstr> Задачи урока</vt:lpstr>
      <vt:lpstr>физминутка </vt:lpstr>
      <vt:lpstr>Задание 5 Из слов составь предложение,  изменяя форму слова. </vt:lpstr>
      <vt:lpstr> Задачи урока</vt:lpstr>
      <vt:lpstr>  Задание 6 Морфологический разбор</vt:lpstr>
      <vt:lpstr> Задачи урока</vt:lpstr>
      <vt:lpstr> Домашнее задание</vt:lpstr>
      <vt:lpstr>Отметка за урок</vt:lpstr>
      <vt:lpstr>Рефлексия Оцени свои знания и обведи пёрышко. </vt:lpstr>
      <vt:lpstr>Итог урока 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104</cp:revision>
  <dcterms:created xsi:type="dcterms:W3CDTF">2022-10-31T15:21:47Z</dcterms:created>
  <dcterms:modified xsi:type="dcterms:W3CDTF">2024-04-26T14:14:46Z</dcterms:modified>
</cp:coreProperties>
</file>