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57" r:id="rId10"/>
    <p:sldId id="264" r:id="rId11"/>
    <p:sldId id="285" r:id="rId12"/>
    <p:sldId id="286" r:id="rId13"/>
    <p:sldId id="287" r:id="rId14"/>
    <p:sldId id="288" r:id="rId15"/>
    <p:sldId id="258" r:id="rId16"/>
    <p:sldId id="268" r:id="rId17"/>
    <p:sldId id="289" r:id="rId18"/>
    <p:sldId id="277" r:id="rId19"/>
    <p:sldId id="262" r:id="rId20"/>
    <p:sldId id="263" r:id="rId21"/>
    <p:sldId id="274" r:id="rId22"/>
    <p:sldId id="290" r:id="rId23"/>
    <p:sldId id="29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86" autoAdjust="0"/>
    <p:restoredTop sz="94713" autoAdjust="0"/>
  </p:normalViewPr>
  <p:slideViewPr>
    <p:cSldViewPr>
      <p:cViewPr varScale="1">
        <p:scale>
          <a:sx n="68" d="100"/>
          <a:sy n="68" d="100"/>
        </p:scale>
        <p:origin x="7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C6882-13E1-41B3-BD46-4E0EB07EC3BA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F8A32-C8D1-45D9-A35A-ED5FB706C1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178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1.gif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30.webp"/><Relationship Id="rId2" Type="http://schemas.openxmlformats.org/officeDocument/2006/relationships/image" Target="../media/image9.jpeg"/><Relationship Id="rId16" Type="http://schemas.openxmlformats.org/officeDocument/2006/relationships/image" Target="../media/image29.web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jpeg"/><Relationship Id="rId2" Type="http://schemas.openxmlformats.org/officeDocument/2006/relationships/image" Target="../media/image9.jpeg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5" Type="http://schemas.openxmlformats.org/officeDocument/2006/relationships/image" Target="../media/image4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gif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10" Type="http://schemas.openxmlformats.org/officeDocument/2006/relationships/image" Target="../media/image61.gif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jpe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11" Type="http://schemas.openxmlformats.org/officeDocument/2006/relationships/image" Target="../media/image70.png"/><Relationship Id="rId5" Type="http://schemas.openxmlformats.org/officeDocument/2006/relationships/image" Target="../media/image64.jpeg"/><Relationship Id="rId10" Type="http://schemas.openxmlformats.org/officeDocument/2006/relationships/image" Target="../media/image69.png"/><Relationship Id="rId4" Type="http://schemas.openxmlformats.org/officeDocument/2006/relationships/image" Target="../media/image63.gif"/><Relationship Id="rId9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338437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Индивидуальное логопедическое занятие </a:t>
            </a:r>
            <a:b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«Дифференциация звуков С – Ш»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576064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sz="4900" b="1" i="1" dirty="0">
                <a:solidFill>
                  <a:srgbClr val="C00000"/>
                </a:solidFill>
              </a:rPr>
            </a:br>
            <a:br>
              <a:rPr lang="ru-RU" dirty="0"/>
            </a:br>
            <a:endParaRPr lang="ru-RU" dirty="0"/>
          </a:p>
        </p:txBody>
      </p:sp>
      <p:pic>
        <p:nvPicPr>
          <p:cNvPr id="13314" name="Picture 2" descr="13 января 2013 - Архив изображений - Хостинг картинок и изображений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2420888"/>
            <a:ext cx="2088232" cy="2088232"/>
          </a:xfrm>
          <a:prstGeom prst="rect">
            <a:avLst/>
          </a:prstGeom>
          <a:noFill/>
        </p:spPr>
      </p:pic>
      <p:pic>
        <p:nvPicPr>
          <p:cNvPr id="13316" name="Picture 4" descr="13 января 2013 - Архив изображений - Хостинг картинок и изображений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V="1">
            <a:off x="1403648" y="4437112"/>
            <a:ext cx="2100939" cy="22322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1052736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я поднимаю кисть наверх, то вы поете песню змеи;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опускаю вниз – песню ветерка.</a:t>
            </a:r>
          </a:p>
        </p:txBody>
      </p:sp>
      <p:pic>
        <p:nvPicPr>
          <p:cNvPr id="7" name="Picture 8" descr="Приобщение детей 1-3 лет к художественно-эстетической деятел…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5148064" y="4869160"/>
            <a:ext cx="1944216" cy="1728193"/>
          </a:xfrm>
          <a:prstGeom prst="rect">
            <a:avLst/>
          </a:prstGeom>
          <a:noFill/>
        </p:spPr>
      </p:pic>
      <p:pic>
        <p:nvPicPr>
          <p:cNvPr id="8" name="Picture 4" descr="Если вас укусила змея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91680" y="2708920"/>
            <a:ext cx="1870430" cy="160511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Рисунок2.jpg">
            <a:extLst>
              <a:ext uri="{FF2B5EF4-FFF2-40B4-BE49-F238E27FC236}">
                <a16:creationId xmlns:a16="http://schemas.microsoft.com/office/drawing/2014/main" id="{FB113A30-5E67-838C-DC46-439DFE904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0C9A9C-6C20-C4BD-8DE6-1294912DD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Произнеси звуки по схеме</a:t>
            </a:r>
          </a:p>
        </p:txBody>
      </p:sp>
      <p:pic>
        <p:nvPicPr>
          <p:cNvPr id="5" name="Picture 2" descr="13 января 2013 - Архив изображений - Хостинг картинок и изображений">
            <a:extLst>
              <a:ext uri="{FF2B5EF4-FFF2-40B4-BE49-F238E27FC236}">
                <a16:creationId xmlns:a16="http://schemas.microsoft.com/office/drawing/2014/main" id="{B8309E9A-0A89-D47D-E11A-B8D20A079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8696" y="2140898"/>
            <a:ext cx="2088232" cy="2088232"/>
          </a:xfrm>
          <a:prstGeom prst="rect">
            <a:avLst/>
          </a:prstGeom>
          <a:noFill/>
        </p:spPr>
      </p:pic>
      <p:pic>
        <p:nvPicPr>
          <p:cNvPr id="6" name="Picture 4" descr="13 января 2013 - Архив изображений - Хостинг картинок и изображений">
            <a:extLst>
              <a:ext uri="{FF2B5EF4-FFF2-40B4-BE49-F238E27FC236}">
                <a16:creationId xmlns:a16="http://schemas.microsoft.com/office/drawing/2014/main" id="{1D04E52C-CD37-7F38-15A8-386599A5F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V="1">
            <a:off x="-109128" y="2044065"/>
            <a:ext cx="2100939" cy="2232248"/>
          </a:xfrm>
          <a:prstGeom prst="rect">
            <a:avLst/>
          </a:prstGeom>
          <a:noFill/>
        </p:spPr>
      </p:pic>
      <p:pic>
        <p:nvPicPr>
          <p:cNvPr id="7" name="Picture 2" descr="13 января 2013 - Архив изображений - Хостинг картинок и изображений">
            <a:extLst>
              <a:ext uri="{FF2B5EF4-FFF2-40B4-BE49-F238E27FC236}">
                <a16:creationId xmlns:a16="http://schemas.microsoft.com/office/drawing/2014/main" id="{6507EE3D-7DB4-A850-9664-EA0A19586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65448" y="2021707"/>
            <a:ext cx="2088232" cy="2088232"/>
          </a:xfrm>
          <a:prstGeom prst="rect">
            <a:avLst/>
          </a:prstGeom>
          <a:noFill/>
        </p:spPr>
      </p:pic>
      <p:pic>
        <p:nvPicPr>
          <p:cNvPr id="8" name="Picture 4" descr="13 января 2013 - Архив изображений - Хостинг картинок и изображений">
            <a:extLst>
              <a:ext uri="{FF2B5EF4-FFF2-40B4-BE49-F238E27FC236}">
                <a16:creationId xmlns:a16="http://schemas.microsoft.com/office/drawing/2014/main" id="{5FD50F92-0162-4255-5BF0-05D9BED11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V="1">
            <a:off x="1740972" y="2044065"/>
            <a:ext cx="2100939" cy="2232248"/>
          </a:xfrm>
          <a:prstGeom prst="rect">
            <a:avLst/>
          </a:prstGeom>
          <a:noFill/>
        </p:spPr>
      </p:pic>
      <p:pic>
        <p:nvPicPr>
          <p:cNvPr id="9" name="Picture 2" descr="13 января 2013 - Архив изображений - Хостинг картинок и изображений">
            <a:extLst>
              <a:ext uri="{FF2B5EF4-FFF2-40B4-BE49-F238E27FC236}">
                <a16:creationId xmlns:a16="http://schemas.microsoft.com/office/drawing/2014/main" id="{6E00EEFE-04B9-0573-AA85-0A8D45BE3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283" y="2057911"/>
            <a:ext cx="2088232" cy="2088232"/>
          </a:xfrm>
          <a:prstGeom prst="rect">
            <a:avLst/>
          </a:prstGeom>
          <a:noFill/>
        </p:spPr>
      </p:pic>
      <p:pic>
        <p:nvPicPr>
          <p:cNvPr id="10" name="Picture 4" descr="13 января 2013 - Архив изображений - Хостинг картинок и изображений">
            <a:extLst>
              <a:ext uri="{FF2B5EF4-FFF2-40B4-BE49-F238E27FC236}">
                <a16:creationId xmlns:a16="http://schemas.microsoft.com/office/drawing/2014/main" id="{B7361E10-2062-A47A-958B-CE3EB67D9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V="1">
            <a:off x="3703210" y="2051980"/>
            <a:ext cx="2100939" cy="2232248"/>
          </a:xfrm>
          <a:prstGeom prst="rect">
            <a:avLst/>
          </a:prstGeom>
          <a:noFill/>
        </p:spPr>
      </p:pic>
      <p:pic>
        <p:nvPicPr>
          <p:cNvPr id="11" name="Picture 2" descr="13 января 2013 - Архив изображений - Хостинг картинок и изображений">
            <a:extLst>
              <a:ext uri="{FF2B5EF4-FFF2-40B4-BE49-F238E27FC236}">
                <a16:creationId xmlns:a16="http://schemas.microsoft.com/office/drawing/2014/main" id="{8F2906EE-0265-2171-7DBE-CE80478C1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61928" y="2044065"/>
            <a:ext cx="2088232" cy="2088232"/>
          </a:xfrm>
          <a:prstGeom prst="rect">
            <a:avLst/>
          </a:prstGeom>
          <a:noFill/>
        </p:spPr>
      </p:pic>
      <p:pic>
        <p:nvPicPr>
          <p:cNvPr id="12" name="Picture 4" descr="13 января 2013 - Архив изображений - Хостинг картинок и изображений">
            <a:extLst>
              <a:ext uri="{FF2B5EF4-FFF2-40B4-BE49-F238E27FC236}">
                <a16:creationId xmlns:a16="http://schemas.microsoft.com/office/drawing/2014/main" id="{5A2FC779-2C9D-C307-47C7-3194E3961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V="1">
            <a:off x="5914559" y="2140898"/>
            <a:ext cx="2100939" cy="2232248"/>
          </a:xfrm>
          <a:prstGeom prst="rect">
            <a:avLst/>
          </a:prstGeom>
          <a:noFill/>
        </p:spPr>
      </p:pic>
      <p:pic>
        <p:nvPicPr>
          <p:cNvPr id="13" name="Picture 4" descr="13 января 2013 - Архив изображений - Хостинг картинок и изображений">
            <a:extLst>
              <a:ext uri="{FF2B5EF4-FFF2-40B4-BE49-F238E27FC236}">
                <a16:creationId xmlns:a16="http://schemas.microsoft.com/office/drawing/2014/main" id="{4D28FD13-28A6-D65D-2E79-A356A9BB1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V="1">
            <a:off x="93840" y="3976902"/>
            <a:ext cx="2100939" cy="2232248"/>
          </a:xfrm>
          <a:prstGeom prst="rect">
            <a:avLst/>
          </a:prstGeom>
          <a:noFill/>
        </p:spPr>
      </p:pic>
      <p:pic>
        <p:nvPicPr>
          <p:cNvPr id="14" name="Picture 4" descr="13 января 2013 - Архив изображений - Хостинг картинок и изображений">
            <a:extLst>
              <a:ext uri="{FF2B5EF4-FFF2-40B4-BE49-F238E27FC236}">
                <a16:creationId xmlns:a16="http://schemas.microsoft.com/office/drawing/2014/main" id="{DF891C5D-35D0-8EA0-9FD4-B35DA46AA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V="1">
            <a:off x="1173526" y="4146034"/>
            <a:ext cx="2100939" cy="2232248"/>
          </a:xfrm>
          <a:prstGeom prst="rect">
            <a:avLst/>
          </a:prstGeom>
          <a:noFill/>
        </p:spPr>
      </p:pic>
      <p:pic>
        <p:nvPicPr>
          <p:cNvPr id="15" name="Picture 4" descr="13 января 2013 - Архив изображений - Хостинг картинок и изображений">
            <a:extLst>
              <a:ext uri="{FF2B5EF4-FFF2-40B4-BE49-F238E27FC236}">
                <a16:creationId xmlns:a16="http://schemas.microsoft.com/office/drawing/2014/main" id="{377B399F-ECFE-A6B6-BD83-F948D5071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V="1">
            <a:off x="3256522" y="4129960"/>
            <a:ext cx="2100939" cy="2232248"/>
          </a:xfrm>
          <a:prstGeom prst="rect">
            <a:avLst/>
          </a:prstGeom>
          <a:noFill/>
        </p:spPr>
      </p:pic>
      <p:pic>
        <p:nvPicPr>
          <p:cNvPr id="16" name="Picture 2" descr="13 января 2013 - Архив изображений - Хостинг картинок и изображений">
            <a:extLst>
              <a:ext uri="{FF2B5EF4-FFF2-40B4-BE49-F238E27FC236}">
                <a16:creationId xmlns:a16="http://schemas.microsoft.com/office/drawing/2014/main" id="{711FA6DC-3C9D-902E-601E-044DC0D9D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03630" y="4298671"/>
            <a:ext cx="2088232" cy="2088232"/>
          </a:xfrm>
          <a:prstGeom prst="rect">
            <a:avLst/>
          </a:prstGeom>
          <a:noFill/>
        </p:spPr>
      </p:pic>
      <p:pic>
        <p:nvPicPr>
          <p:cNvPr id="17" name="Picture 4" descr="13 января 2013 - Архив изображений - Хостинг картинок и изображений">
            <a:extLst>
              <a:ext uri="{FF2B5EF4-FFF2-40B4-BE49-F238E27FC236}">
                <a16:creationId xmlns:a16="http://schemas.microsoft.com/office/drawing/2014/main" id="{688D461D-447B-701B-4A75-E87D8258B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V="1">
            <a:off x="4191505" y="4109939"/>
            <a:ext cx="2414150" cy="2232248"/>
          </a:xfrm>
          <a:prstGeom prst="rect">
            <a:avLst/>
          </a:prstGeom>
          <a:noFill/>
        </p:spPr>
      </p:pic>
      <p:pic>
        <p:nvPicPr>
          <p:cNvPr id="18" name="Picture 2" descr="13 января 2013 - Архив изображений - Хостинг картинок и изображений">
            <a:extLst>
              <a:ext uri="{FF2B5EF4-FFF2-40B4-BE49-F238E27FC236}">
                <a16:creationId xmlns:a16="http://schemas.microsoft.com/office/drawing/2014/main" id="{9F1C0888-8E11-20A6-6F2A-14F76442BA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57443" y="4216189"/>
            <a:ext cx="2085975" cy="2085975"/>
          </a:xfrm>
          <a:prstGeom prst="rect">
            <a:avLst/>
          </a:prstGeom>
          <a:noFill/>
        </p:spPr>
      </p:pic>
      <p:pic>
        <p:nvPicPr>
          <p:cNvPr id="19" name="Picture 2" descr="13 января 2013 - Архив изображений - Хостинг картинок и изображений">
            <a:extLst>
              <a:ext uri="{FF2B5EF4-FFF2-40B4-BE49-F238E27FC236}">
                <a16:creationId xmlns:a16="http://schemas.microsoft.com/office/drawing/2014/main" id="{50B76462-BCF7-F7CA-EE34-94C037311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52216" y="4274161"/>
            <a:ext cx="2088232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603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Рисунок2.jpg">
            <a:extLst>
              <a:ext uri="{FF2B5EF4-FFF2-40B4-BE49-F238E27FC236}">
                <a16:creationId xmlns:a16="http://schemas.microsoft.com/office/drawing/2014/main" id="{F7AC9837-A891-0CBD-4EBD-F434A8E76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040BCE-8961-3E3B-62F2-7858C2204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Игра «ЭХО»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3D43C8-53AC-541F-3C85-58A56423B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2476872"/>
          </a:xfrm>
        </p:spPr>
        <p:txBody>
          <a:bodyPr/>
          <a:lstStyle/>
          <a:p>
            <a:pPr marL="457200">
              <a:lnSpc>
                <a:spcPct val="115000"/>
              </a:lnSpc>
            </a:pPr>
            <a:r>
              <a:rPr lang="ru-RU" sz="36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Са-</a:t>
            </a:r>
            <a:r>
              <a:rPr lang="ru-RU" sz="3600" dirty="0" err="1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</a:t>
            </a:r>
            <a:r>
              <a:rPr lang="ru-RU" sz="36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dirty="0" err="1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36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ас-</a:t>
            </a:r>
            <a:r>
              <a:rPr lang="ru-RU" sz="3600" dirty="0" err="1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аш</a:t>
            </a:r>
            <a:r>
              <a:rPr lang="ru-RU" sz="36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-ас        </a:t>
            </a:r>
            <a:r>
              <a:rPr lang="ru-RU" sz="3600" dirty="0" err="1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шо</a:t>
            </a:r>
            <a:r>
              <a:rPr lang="ru-RU" sz="36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-со-</a:t>
            </a:r>
            <a:r>
              <a:rPr lang="ru-RU" sz="3600" dirty="0" err="1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шо</a:t>
            </a:r>
            <a:endParaRPr lang="ru-RU" sz="36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ru-RU" sz="36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Ош-ос-</a:t>
            </a:r>
            <a:r>
              <a:rPr lang="ru-RU" sz="3600" dirty="0" err="1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ош</a:t>
            </a:r>
            <a:r>
              <a:rPr lang="ru-RU" sz="36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су-су-шу        ус-ус-</a:t>
            </a:r>
            <a:r>
              <a:rPr lang="ru-RU" sz="3600" dirty="0" err="1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уш</a:t>
            </a:r>
            <a:endParaRPr lang="ru-RU" sz="36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Ши-ши-</a:t>
            </a:r>
            <a:r>
              <a:rPr lang="ru-RU" sz="3600" dirty="0" err="1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сы</a:t>
            </a:r>
            <a:r>
              <a:rPr lang="ru-RU" sz="36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3600" dirty="0" err="1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ыш-ыш-ыс</a:t>
            </a:r>
            <a:r>
              <a:rPr lang="ru-RU" sz="36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36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601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Рисунок2.jpg">
            <a:extLst>
              <a:ext uri="{FF2B5EF4-FFF2-40B4-BE49-F238E27FC236}">
                <a16:creationId xmlns:a16="http://schemas.microsoft.com/office/drawing/2014/main" id="{3F794EF8-B9FB-D12F-1902-2F4B34512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6350"/>
            <a:ext cx="9156700" cy="68707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142A69-F1E4-C392-9184-F0ECEC3A5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Игра «НАОБОРОТ»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2DAE2D-C58F-EBEA-0E99-B25AF2D53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2276872"/>
            <a:ext cx="8229600" cy="5165724"/>
          </a:xfrm>
        </p:spPr>
        <p:txBody>
          <a:bodyPr numCol="2">
            <a:normAutofit lnSpcReduction="10000"/>
          </a:bodyPr>
          <a:lstStyle/>
          <a:p>
            <a:pPr marL="114300" indent="0">
              <a:lnSpc>
                <a:spcPct val="115000"/>
              </a:lnSpc>
              <a:buNone/>
            </a:pPr>
            <a:r>
              <a:rPr lang="ru-RU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4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ок- </a:t>
            </a:r>
            <a:r>
              <a:rPr lang="ru-RU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44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</a:p>
          <a:p>
            <a:pPr marL="114300" indent="0">
              <a:lnSpc>
                <a:spcPct val="115000"/>
              </a:lnSpc>
              <a:buNone/>
            </a:pPr>
            <a:r>
              <a:rPr lang="ru-RU" sz="44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</a:t>
            </a:r>
            <a:r>
              <a:rPr lang="ru-RU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4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ня- ба</a:t>
            </a:r>
            <a:r>
              <a:rPr lang="ru-RU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44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ня         ми</a:t>
            </a:r>
            <a:r>
              <a:rPr lang="ru-RU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4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ка-ми</a:t>
            </a:r>
            <a:r>
              <a:rPr lang="ru-RU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44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             на</a:t>
            </a:r>
            <a:r>
              <a:rPr lang="ru-RU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4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-на</a:t>
            </a:r>
            <a:r>
              <a:rPr lang="ru-RU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endParaRPr lang="ru-RU" sz="4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1430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44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4400" dirty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4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утки-</a:t>
            </a:r>
            <a:r>
              <a:rPr lang="ru-RU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44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утки         ка</a:t>
            </a:r>
            <a:r>
              <a:rPr lang="ru-RU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4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ка-ка</a:t>
            </a:r>
            <a:r>
              <a:rPr lang="ru-RU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44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        </a:t>
            </a:r>
          </a:p>
          <a:p>
            <a:pPr marL="1143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4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4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ы-у</a:t>
            </a:r>
            <a:r>
              <a:rPr lang="ru-RU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44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            ва</a:t>
            </a:r>
            <a:r>
              <a:rPr lang="ru-RU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4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-ва</a:t>
            </a:r>
            <a:r>
              <a:rPr lang="ru-RU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endParaRPr lang="ru-RU" sz="4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96922AC-B996-AC0B-BCFE-50A21E8E1C2A}"/>
              </a:ext>
            </a:extLst>
          </p:cNvPr>
          <p:cNvSpPr/>
          <p:nvPr/>
        </p:nvSpPr>
        <p:spPr>
          <a:xfrm>
            <a:off x="2051720" y="2420888"/>
            <a:ext cx="2304256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1A4A334-9556-CEBB-49F4-8595F3BB5286}"/>
              </a:ext>
            </a:extLst>
          </p:cNvPr>
          <p:cNvSpPr/>
          <p:nvPr/>
        </p:nvSpPr>
        <p:spPr>
          <a:xfrm>
            <a:off x="1907705" y="4655567"/>
            <a:ext cx="1008112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9D6A8F8-2BEA-3D9B-4F8B-A06B2A7A28CC}"/>
              </a:ext>
            </a:extLst>
          </p:cNvPr>
          <p:cNvSpPr/>
          <p:nvPr/>
        </p:nvSpPr>
        <p:spPr>
          <a:xfrm>
            <a:off x="6503263" y="2420888"/>
            <a:ext cx="1597129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FC7E96C-C43A-D727-302C-066FB595EAB1}"/>
              </a:ext>
            </a:extLst>
          </p:cNvPr>
          <p:cNvSpPr/>
          <p:nvPr/>
        </p:nvSpPr>
        <p:spPr>
          <a:xfrm>
            <a:off x="6457318" y="3144615"/>
            <a:ext cx="1499058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DA1CB51-3554-5AAF-55DD-11144B244FA8}"/>
              </a:ext>
            </a:extLst>
          </p:cNvPr>
          <p:cNvSpPr/>
          <p:nvPr/>
        </p:nvSpPr>
        <p:spPr>
          <a:xfrm>
            <a:off x="6084168" y="4079503"/>
            <a:ext cx="1008112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E4C0473-D44D-5E73-0E19-10F740104506}"/>
              </a:ext>
            </a:extLst>
          </p:cNvPr>
          <p:cNvSpPr/>
          <p:nvPr/>
        </p:nvSpPr>
        <p:spPr>
          <a:xfrm>
            <a:off x="5940152" y="4797152"/>
            <a:ext cx="1008112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DB2AB15-B561-9CD9-10D0-A7E1DC0004F8}"/>
              </a:ext>
            </a:extLst>
          </p:cNvPr>
          <p:cNvSpPr/>
          <p:nvPr/>
        </p:nvSpPr>
        <p:spPr>
          <a:xfrm>
            <a:off x="2566120" y="3220269"/>
            <a:ext cx="1625152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BF00056-A975-1701-AB52-4C5B2BBB059E}"/>
              </a:ext>
            </a:extLst>
          </p:cNvPr>
          <p:cNvSpPr/>
          <p:nvPr/>
        </p:nvSpPr>
        <p:spPr>
          <a:xfrm>
            <a:off x="2566120" y="3937918"/>
            <a:ext cx="1625152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62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Рабочий стол\Рисунок2.jpg">
            <a:extLst>
              <a:ext uri="{FF2B5EF4-FFF2-40B4-BE49-F238E27FC236}">
                <a16:creationId xmlns:a16="http://schemas.microsoft.com/office/drawing/2014/main" id="{194BBEA7-A46E-43B3-340E-852FC7716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52536" y="599"/>
            <a:ext cx="9156700" cy="68707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116F62-30E9-2E61-BA07-B7ED0F893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Стеша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A4568A2F-B6B4-2C1C-4F54-B415F0ECF1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1" y="1657760"/>
            <a:ext cx="5990245" cy="4525963"/>
          </a:xfrm>
        </p:spPr>
      </p:pic>
    </p:spTree>
    <p:extLst>
      <p:ext uri="{BB962C8B-B14F-4D97-AF65-F5344CB8AC3E}">
        <p14:creationId xmlns:p14="http://schemas.microsoft.com/office/powerpoint/2010/main" val="1940182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063" y="250250"/>
            <a:ext cx="9156700" cy="6870700"/>
          </a:xfrm>
          <a:prstGeom prst="rect">
            <a:avLst/>
          </a:prstGeom>
          <a:noFill/>
        </p:spPr>
      </p:pic>
      <p:pic>
        <p:nvPicPr>
          <p:cNvPr id="12294" name="Picture 6" descr="Капуст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672" y="5661248"/>
            <a:ext cx="923595" cy="692696"/>
          </a:xfrm>
          <a:prstGeom prst="rect">
            <a:avLst/>
          </a:prstGeom>
          <a:noFill/>
        </p:spPr>
      </p:pic>
      <p:pic>
        <p:nvPicPr>
          <p:cNvPr id="12296" name="Picture 8" descr="свекла Фотография - Cтраница 3 на Snaparazzi.eu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7944" y="3986481"/>
            <a:ext cx="1296989" cy="1129636"/>
          </a:xfrm>
          <a:prstGeom prst="rect">
            <a:avLst/>
          </a:prstGeom>
          <a:noFill/>
        </p:spPr>
      </p:pic>
      <p:pic>
        <p:nvPicPr>
          <p:cNvPr id="12298" name="Picture 10" descr="Коктейль Отвёртка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28384" y="4509121"/>
            <a:ext cx="1115616" cy="936104"/>
          </a:xfrm>
          <a:prstGeom prst="rect">
            <a:avLst/>
          </a:prstGeom>
          <a:noFill/>
        </p:spPr>
      </p:pic>
      <p:pic>
        <p:nvPicPr>
          <p:cNvPr id="12300" name="Picture 12" descr="Австрия приостанавливает поставки мясной продукции в Таможенный союз из-за сосисок с кониной &quot; ОКО ПЛАНЕТЫ информационно-аналит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71600" y="4149080"/>
            <a:ext cx="1319588" cy="1063918"/>
          </a:xfrm>
          <a:prstGeom prst="rect">
            <a:avLst/>
          </a:prstGeom>
          <a:noFill/>
        </p:spPr>
      </p:pic>
      <p:pic>
        <p:nvPicPr>
          <p:cNvPr id="12302" name="Picture 14" descr="Косметика Записи в рубрике Косметика Дневник liudvas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884368" y="3501008"/>
            <a:ext cx="860171" cy="836712"/>
          </a:xfrm>
          <a:prstGeom prst="rect">
            <a:avLst/>
          </a:prstGeom>
          <a:noFill/>
        </p:spPr>
      </p:pic>
      <p:pic>
        <p:nvPicPr>
          <p:cNvPr id="12304" name="Picture 16" descr="Масленка Kaiserhoff (KH-3053/24) - характеристики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23928" y="5517232"/>
            <a:ext cx="1340768" cy="1008112"/>
          </a:xfrm>
          <a:prstGeom prst="rect">
            <a:avLst/>
          </a:prstGeom>
          <a:noFill/>
        </p:spPr>
      </p:pic>
      <p:pic>
        <p:nvPicPr>
          <p:cNvPr id="12306" name="Picture 18" descr="Едим и худеем. Жиросжигающие продукты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483768" y="5445224"/>
            <a:ext cx="1253513" cy="1196752"/>
          </a:xfrm>
          <a:prstGeom prst="rect">
            <a:avLst/>
          </a:prstGeom>
          <a:noFill/>
        </p:spPr>
      </p:pic>
      <p:pic>
        <p:nvPicPr>
          <p:cNvPr id="12308" name="Picture 20" descr="узор косы шапка - узоры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610502" y="3861048"/>
            <a:ext cx="1123233" cy="1477938"/>
          </a:xfrm>
          <a:prstGeom prst="rect">
            <a:avLst/>
          </a:prstGeom>
          <a:noFill/>
        </p:spPr>
      </p:pic>
      <p:pic>
        <p:nvPicPr>
          <p:cNvPr id="12312" name="Picture 24" descr="Конспект рисование на воздушных шариках - Лучшая библиотека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292080" y="3789040"/>
            <a:ext cx="1197101" cy="1512168"/>
          </a:xfrm>
          <a:prstGeom prst="rect">
            <a:avLst/>
          </a:prstGeom>
          <a:noFill/>
        </p:spPr>
      </p:pic>
      <p:pic>
        <p:nvPicPr>
          <p:cNvPr id="12314" name="Picture 26" descr="Храм Бракосочетаний - Page 188 - Место любви и счастья - BiteFight.RU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23528" y="5373216"/>
            <a:ext cx="1136915" cy="1196752"/>
          </a:xfrm>
          <a:prstGeom prst="rect">
            <a:avLst/>
          </a:prstGeom>
          <a:noFill/>
        </p:spPr>
      </p:pic>
      <p:pic>
        <p:nvPicPr>
          <p:cNvPr id="12316" name="Picture 28" descr="Веселые картинки для детей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020272" y="5229200"/>
            <a:ext cx="892568" cy="1340768"/>
          </a:xfrm>
          <a:prstGeom prst="rect">
            <a:avLst/>
          </a:prstGeom>
          <a:noFill/>
        </p:spPr>
      </p:pic>
      <p:pic>
        <p:nvPicPr>
          <p:cNvPr id="12318" name="Picture 30" descr="219 ПКС220. Теоретическая часть: Определение информации.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785646" y="3933056"/>
            <a:ext cx="971516" cy="1115616"/>
          </a:xfrm>
          <a:prstGeom prst="rect">
            <a:avLst/>
          </a:prstGeom>
          <a:noFill/>
        </p:spPr>
      </p:pic>
      <p:pic>
        <p:nvPicPr>
          <p:cNvPr id="12320" name="Picture 32" descr="Синяя чашка на рисунке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5563494" y="5661248"/>
            <a:ext cx="1134515" cy="819372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0CBADF-F221-2612-76DC-16F2FCC355B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44" y="384627"/>
            <a:ext cx="1800223" cy="211790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D4E9F8-EF5F-A68E-C429-F80507D37F1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707" y="546539"/>
            <a:ext cx="2444441" cy="1794085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C 0.01493 -0.00834 0.00208 0.00092 0.01059 -0.01019 C 0.01406 -0.01482 0.01996 -0.01644 0.02413 -0.01829 C 0.02917 -0.02801 0.03594 -0.03403 0.04236 -0.04236 C 0.04358 -0.04723 0.04601 -0.05162 0.04687 -0.05672 C 0.04896 -0.0676 0.04878 -0.07824 0.05156 -0.08889 C 0.05052 -0.10371 0.04983 -0.11852 0.04844 -0.13334 C 0.04687 -0.1507 0.03681 -0.16528 0.02882 -0.17778 C 0.02396 -0.18542 0.02535 -0.18935 0.01667 -0.19607 C 0.0059 -0.20463 0.01181 -0.20093 -0.00156 -0.20602 C -0.0026 -0.2081 -0.00295 -0.21088 -0.00451 -0.21227 C -0.00729 -0.21459 -0.02309 -0.22199 -0.02726 -0.22431 C -0.05208 -0.22361 -0.07691 -0.22477 -0.10156 -0.22223 C -0.10642 -0.22176 -0.11024 -0.21551 -0.1151 -0.21412 C -0.11875 -0.20949 -0.12431 -0.19792 -0.12431 -0.19792 C -0.12344 -0.18056 -0.12604 -0.16181 -0.12118 -0.1456 C -0.12066 -0.14352 -0.11823 -0.14422 -0.11667 -0.14352 C -0.11458 -0.13935 -0.11267 -0.13542 -0.11059 -0.13125 C -0.10816 -0.12662 -0.10156 -0.11922 -0.10156 -0.11922 C -0.09861 -0.09977 -0.09271 -0.09676 -0.08038 -0.09306 C -0.07986 -0.09098 -0.08021 -0.08773 -0.07882 -0.08681 C -0.07569 -0.08473 -0.0717 -0.08542 -0.06823 -0.08496 C -0.06163 -0.08403 -0.05504 -0.08357 -0.04844 -0.08287 C 0.01701 -0.08912 -0.025 -0.08334 0.00295 -0.09306 C 0.01371 -0.10695 0.00799 -0.10371 0.01823 -0.10718 C 0.01979 -0.10996 0.02066 -0.1132 0.02274 -0.11528 C 0.02483 -0.11736 0.0283 -0.11667 0.03021 -0.11922 C 0.03177 -0.1213 0.03073 -0.125 0.03177 -0.12732 C 0.03542 -0.13565 0.04427 -0.14607 0.05 -0.15162 C 0.05729 -0.16598 0.05347 -0.16019 0.06059 -0.16968 C 0.06528 -0.20023 0.05903 -0.23172 0.05903 -0.26273 " pathEditMode="relative" ptsTypes="ffffffffffffffffffffffffffffffA">
                                      <p:cBhvr>
                                        <p:cTn id="18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3.7037E-6 C 0.00713 -0.00648 0.0132 -0.01505 0.0198 -0.02222 C 0.02153 -0.02408 0.0224 -0.02685 0.02431 -0.02824 C 0.02761 -0.03056 0.03143 -0.03102 0.0349 -0.03241 C 0.03542 -0.03565 0.03473 -0.03982 0.03647 -0.04236 C 0.0382 -0.04514 0.04167 -0.04468 0.04393 -0.04653 C 0.05331 -0.0544 0.04966 -0.05509 0.06216 -0.06065 C 0.06685 -0.08519 0.05938 -0.0507 0.06824 -0.07685 C 0.06928 -0.07986 0.06841 -0.08403 0.0698 -0.08681 C 0.07206 -0.09167 0.07883 -0.09908 0.07883 -0.09908 C 0.07935 -0.10232 0.079 -0.10625 0.08039 -0.10903 C 0.08265 -0.11389 0.08942 -0.1213 0.08942 -0.1213 C 0.09133 -0.12847 0.09133 -0.13403 0.09549 -0.13935 C 0.10105 -0.16806 0.14445 -0.16227 0.15765 -0.16366 C 0.16928 -0.16644 0.18074 -0.16921 0.19237 -0.17176 C 0.19844 -0.17315 0.2106 -0.1757 0.2106 -0.1757 C 0.22015 -0.18009 0.22588 -0.18727 0.2349 -0.1919 C 0.23681 -0.20394 0.24063 -0.21412 0.24237 -0.22639 C 0.24133 -0.23704 0.24167 -0.24815 0.23942 -0.25857 C 0.2389 -0.26065 0.23629 -0.25949 0.2349 -0.26065 C 0.23386 -0.26134 0.22969 -0.26759 0.22883 -0.26875 C 0.21424 -0.26482 0.19949 -0.26111 0.1849 -0.25671 C 0.18056 -0.25093 0.17518 -0.25023 0.1698 -0.24653 C 0.16268 -0.22801 0.16112 -0.21181 0.16511 -0.19005 C 0.16581 -0.18681 0.1691 -0.18565 0.17119 -0.1838 C 0.18247 -0.17384 0.18108 -0.17222 0.19549 -0.16968 C 0.20469 -0.15741 0.19428 -0.16875 0.2106 -0.16158 C 0.21338 -0.16042 0.21563 -0.15764 0.21824 -0.15556 C 0.21928 -0.15347 0.21945 -0.15023 0.22119 -0.14954 C 0.2316 -0.14514 0.2632 -0.14445 0.27275 -0.14352 C 0.30209 -0.14491 0.3316 -0.14259 0.3606 -0.14746 C 0.3816 -0.15093 0.41841 -0.18009 0.43785 -0.19398 C 0.44653 -0.20023 0.45296 -0.21019 0.46216 -0.21621 C 0.46511 -0.23843 0.47067 -0.23611 0.47726 -0.25255 C 0.48785 -0.27847 0.47605 -0.25695 0.48647 -0.27477 C 0.48699 -0.28079 0.48647 -0.28727 0.48785 -0.29306 C 0.48855 -0.2963 0.49167 -0.29792 0.49237 -0.30116 C 0.50018 -0.34283 0.48785 -0.31158 0.49844 -0.33542 C 0.5007 -0.36783 0.51233 -0.40486 0.48647 -0.42222 C 0.47935 -0.42153 0.47206 -0.42222 0.46511 -0.42014 C 0.46303 -0.41945 0.46233 -0.41574 0.4606 -0.41412 C 0.45921 -0.41296 0.45765 -0.41296 0.45608 -0.41227 C 0.45105 -0.40509 0.44202 -0.4 0.4349 -0.39792 C 0.42397 -0.38357 0.42987 -0.38704 0.41824 -0.3838 C 0.41667 -0.38056 0.41581 -0.37662 0.41372 -0.37384 C 0.41216 -0.37176 0.40278 -0.36759 0.40001 -0.36574 " pathEditMode="relative" ptsTypes="fffffffffffffffffffffffffffffffffffffffffffffA">
                                      <p:cBhvr>
                                        <p:cTn id="41" dur="2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" dur="1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5.55556E-6 C -0.00209 -0.02848 -0.00418 -0.05603 -0.01511 -0.08079 C -0.01615 -0.08612 -0.01667 -0.09167 -0.01823 -0.09677 C -0.01927 -0.09978 -0.02136 -0.10209 -0.02274 -0.10487 C -0.02397 -0.10741 -0.02501 -0.11019 -0.02569 -0.11297 C -0.02935 -0.12663 -0.02917 -0.12964 -0.03786 -0.13728 C -0.04254 -0.14653 -0.04966 -0.15278 -0.05451 -0.16158 C -0.05869 -0.16899 -0.06043 -0.17732 -0.0651 -0.1838 C -0.06615 -0.19121 -0.06562 -0.19931 -0.06823 -0.20603 C -0.07049 -0.21204 -0.07882 -0.22015 -0.07882 -0.22015 C -0.08264 -0.23311 -0.09619 -0.25417 -0.10609 -0.26042 C -0.11477 -0.27269 -0.12379 -0.27339 -0.13629 -0.27663 C -0.16616 -0.27593 -0.19584 -0.27547 -0.2257 -0.27454 C -0.24185 -0.27408 -0.25817 -0.27431 -0.27432 -0.27269 C -0.27952 -0.27223 -0.28942 -0.26853 -0.28942 -0.26853 C -0.29897 -0.26228 -0.3106 -0.26112 -0.32119 -0.25857 C -0.32831 -0.24422 -0.32987 -0.2389 -0.3257 -0.21806 C -0.32484 -0.21343 -0.31303 -0.21089 -0.3106 -0.20996 C -0.30713 -0.21135 -0.30348 -0.21228 -0.30001 -0.21413 C -0.29723 -0.21575 -0.29515 -0.21876 -0.29237 -0.22015 C -0.27657 -0.22755 -0.27084 -0.22547 -0.25904 -0.23635 C -0.258 -0.23843 -0.25747 -0.24075 -0.25609 -0.24237 C -0.25435 -0.24422 -0.25122 -0.24376 -0.25001 -0.2463 C -0.24775 -0.25116 -0.24688 -0.26251 -0.24688 -0.26251 C -0.24793 -0.27339 -0.24827 -0.28427 -0.25001 -0.29491 C -0.25192 -0.30672 -0.26511 -0.3051 -0.26511 -0.31714 " pathEditMode="relative" ptsTypes="fffffffffffffffffffffffffA">
                                      <p:cBhvr>
                                        <p:cTn id="64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5" dur="1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6" dur="1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1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1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73472E-18 2.22222E-6 C 0.00156 -0.00278 0.00278 -0.00556 0.00451 -0.0081 C 0.0059 -0.01019 0.01024 -0.01157 0.0092 -0.01412 C 0.00764 -0.01829 0.00295 -0.01782 -1.73472E-18 -0.02014 C -0.00312 -0.02245 -0.00903 -0.02824 -0.00903 -0.02824 C -0.0059 -0.04445 -0.00642 -0.06019 -1.73472E-18 -0.07477 C 0.00434 -0.10278 0.00972 -0.13125 0.01215 -0.15972 C 0.01042 -0.19815 0.01615 -0.24722 -0.00608 -0.27685 C -0.00712 -0.27963 -0.00694 -0.2838 -0.00903 -0.28495 C -0.01076 -0.28588 -0.02726 -0.27778 -0.03021 -0.27685 C -0.0408 -0.26759 -0.03785 -0.26875 -0.04549 -0.25857 C -0.04965 -0.22963 -0.05 -0.23773 -0.04549 -0.2 C -0.04479 -0.19352 -0.04062 -0.1794 -0.03472 -0.17778 C -0.02465 -0.175 -0.02969 -0.17639 -0.01962 -0.17384 C -0.00851 -0.16366 -0.02396 -0.17639 -0.00451 -0.16782 C -0.00174 -0.16667 0.00017 -0.16204 0.00313 -0.16157 C 0.01458 -0.15949 0.02622 -0.16042 0.03785 -0.15972 C 0.05868 -0.16227 0.06701 -0.15926 0.08195 -0.17176 C 0.08438 -0.18195 0.08681 -0.19213 0.08941 -0.20208 C 0.08629 -0.22963 0.08906 -0.22546 0.07882 -0.24236 C 0.07604 -0.24676 0.07517 -0.25255 0.06979 -0.25255 " pathEditMode="relative" ptsTypes="ffffffffffffffffffffA">
                                      <p:cBhvr>
                                        <p:cTn id="87" dur="2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1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8" dur="1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1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53 -0.09329 C 0.03108 -0.10602 0.02031 -0.09375 0.03976 -0.10324 C 0.04184 -0.10417 0.04826 -0.11319 0.05035 -0.11551 C 0.05608 -0.12176 0.06215 -0.12801 0.06701 -0.13565 C 0.07187 -0.14329 0.07274 -0.15046 0.07917 -0.15579 C 0.08229 -0.1625 0.08576 -0.16643 0.08819 -0.17407 C 0.09114 -0.18333 0.09028 -0.19329 0.09583 -0.20023 C 0.09826 -0.21088 0.09757 -0.21829 0.10486 -0.22454 C 0.1092 -0.24097 0.10278 -0.21481 0.10781 -0.24676 C 0.10885 -0.2537 0.11111 -0.26018 0.1125 -0.2669 C 0.11406 -0.2743 0.11701 -0.28912 0.11701 -0.28912 C 0.11545 -0.34514 0.12969 -0.41597 0.08524 -0.44074 C 0.08003 -0.44722 0.07882 -0.44907 0.07153 -0.45278 C 0.06805 -0.45764 0.06476 -0.46088 0.06094 -0.46505 C 0.05868 -0.46736 0.05729 -0.4713 0.05486 -0.47315 C 0.05104 -0.47616 0.04635 -0.47755 0.04271 -0.48102 C 0.04114 -0.48241 0.03976 -0.4838 0.03819 -0.48518 C 0.00069 -0.48403 -0.03403 -0.48102 -0.07083 -0.47708 C -0.07882 -0.4618 -0.10174 -0.46921 -0.11632 -0.4669 C -0.12691 -0.45995 -0.13733 -0.45949 -0.14809 -0.45278 C -0.17153 -0.43819 -0.14826 -0.44838 -0.16181 -0.44282 C -0.16337 -0.44074 -0.16458 -0.43842 -0.16632 -0.43657 C -0.16771 -0.43495 -0.16945 -0.43426 -0.17083 -0.43264 C -0.17448 -0.42824 -0.18142 -0.41852 -0.18142 -0.41852 C -0.18247 -0.41505 -0.18299 -0.41134 -0.18455 -0.40833 C -0.19427 -0.38889 -0.18837 -0.40926 -0.19219 -0.39421 C -0.19167 -0.38472 -0.19201 -0.37523 -0.19063 -0.36597 C -0.19028 -0.36412 -0.18872 -0.36296 -0.1875 -0.36204 C -0.18264 -0.3588 -0.17465 -0.35417 -0.16945 -0.35185 C -0.16597 -0.34722 -0.16771 -0.34768 -0.16476 -0.34768 " pathEditMode="relative" ptsTypes="fffffffffffffffffffffffffffffA">
                                      <p:cBhvr>
                                        <p:cTn id="119" dur="20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1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2" dur="1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3" dur="1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6.2963E-6 C -0.07083 -0.00672 -0.13941 -0.01691 -0.21059 -0.02015 C -0.24496 -0.02431 -0.28142 -0.02917 -0.3151 -0.04029 C -0.33663 -0.05718 -0.30364 -0.03265 -0.33784 -0.05047 C -0.33975 -0.0514 -0.34062 -0.0551 -0.34236 -0.05649 C -0.34461 -0.05834 -0.34757 -0.0588 -0.35 -0.06042 C -0.35642 -0.06482 -0.3625 -0.07339 -0.36666 -0.08079 C -0.36996 -0.09353 -0.37309 -0.1014 -0.38177 -0.10695 C -0.38229 -0.1088 -0.38646 -0.12292 -0.38784 -0.12524 C -0.39878 -0.14376 -0.39218 -0.12871 -0.39843 -0.13936 C -0.40486 -0.15024 -0.40364 -0.15672 -0.41371 -0.16366 C -0.41666 -0.16853 -0.42031 -0.17269 -0.42274 -0.17779 C -0.42534 -0.18334 -0.42586 -0.19052 -0.42882 -0.19584 C -0.43368 -0.20464 -0.43767 -0.20556 -0.44097 -0.21413 C -0.44218 -0.21737 -0.44236 -0.2213 -0.44392 -0.22408 C -0.44982 -0.23473 -0.45659 -0.2382 -0.46371 -0.2463 C -0.47534 -0.25996 -0.47152 -0.25718 -0.48784 -0.26459 C -0.50277 -0.28334 -0.51805 -0.28774 -0.53784 -0.29283 C -0.54514 -0.30001 -0.55312 -0.30047 -0.56059 -0.30695 C -0.59739 -0.30603 -0.63628 -0.31714 -0.67118 -0.30093 C -0.67413 -0.29723 -0.6776 -0.29445 -0.68038 -0.29075 " pathEditMode="relative" ptsTypes="ffffffffffffffffffffA">
                                      <p:cBhvr>
                                        <p:cTn id="143" dur="2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7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1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3" dur="1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4" dur="1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1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6.2963E-6 C -0.00261 -0.00138 -0.00643 -0.00092 -0.00764 -0.00416 C -0.00851 -0.00624 -0.00417 -0.00601 -0.00313 -0.00809 C -0.00105 -0.01226 0.00139 -0.02777 0.00295 -0.03448 C 0.00677 -0.09351 0.00625 -0.07383 0.00156 -0.17777 C 0.00086 -0.19258 -0.00434 -0.20971 -0.01216 -0.22013 C -0.0132 -0.22615 -0.01285 -0.23286 -0.01511 -0.23842 C -0.01667 -0.24235 -0.02049 -0.24351 -0.02275 -0.24652 C -0.029 -0.25485 -0.03351 -0.26388 -0.04098 -0.27083 C -0.05243 -0.2655 -0.06528 -0.26666 -0.07726 -0.26458 C -0.07986 -0.26411 -0.08247 -0.26365 -0.0849 -0.26272 C -0.08802 -0.26157 -0.09393 -0.25856 -0.09393 -0.25856 C -0.1 -0.25045 -0.10677 -0.24305 -0.11511 -0.2405 C -0.12535 -0.23356 -0.1257 -0.23055 -0.13334 -0.22013 C -0.13768 -0.20647 -0.14358 -0.20323 -0.14844 -0.19189 C -0.15209 -0.18333 -0.14966 -0.18286 -0.15452 -0.17777 C -0.15851 -0.1736 -0.16268 -0.16967 -0.16667 -0.16573 C -0.16927 -0.16319 -0.17587 -0.16157 -0.17587 -0.16157 C -0.20365 -0.16596 -0.19896 -0.16527 -0.21823 -0.17777 C -0.22292 -0.18448 -0.22934 -0.18842 -0.2349 -0.19397 C -0.2408 -0.2074 -0.24393 -0.20601 -0.25157 -0.2162 C -0.2599 -0.23911 -0.24879 -0.21249 -0.25938 -0.22823 C -0.26684 -0.24004 -0.27171 -0.2537 -0.28056 -0.26458 C -0.28629 -0.28078 -0.2915 -0.28587 -0.30452 -0.29096 C -0.30921 -0.29698 -0.31684 -0.30601 -0.32275 -0.30902 C -0.32917 -0.31203 -0.33611 -0.31249 -0.34254 -0.31527 C -0.34705 -0.31458 -0.35174 -0.31481 -0.35608 -0.31319 C -0.35886 -0.31203 -0.36129 -0.30948 -0.36372 -0.30717 C -0.36546 -0.30555 -0.36615 -0.30208 -0.36823 -0.30115 C -0.37396 -0.29837 -0.38056 -0.29907 -0.38646 -0.29698 C -0.40209 -0.27615 -0.38091 -0.30647 -0.39254 -0.28286 C -0.39445 -0.27893 -0.39757 -0.27615 -0.4 -0.27268 C -0.40018 -0.27198 -0.40521 -0.25184 -0.40608 -0.25045 C -0.40764 -0.24768 -0.41025 -0.24652 -0.41216 -0.24444 C -0.41684 -0.23911 -0.41997 -0.23217 -0.42431 -0.22638 C -0.42743 -0.21573 -0.42952 -0.21226 -0.43646 -0.20601 C -0.4382 -0.20254 -0.44098 -0.19606 -0.44393 -0.19397 C -0.44618 -0.19235 -0.44896 -0.19282 -0.45157 -0.19189 C -0.46164 -0.18865 -0.47153 -0.18448 -0.48177 -0.18194 C -0.49271 -0.16735 -0.53455 -0.17221 -0.54393 -0.17175 C -0.55764 -0.17314 -0.57136 -0.17314 -0.5849 -0.17569 C -0.59323 -0.17731 -0.60921 -0.18379 -0.60921 -0.18379 C -0.61806 -0.19606 -0.60921 -0.1861 -0.62726 -0.19397 C -0.63195 -0.19606 -0.63646 -0.203 -0.64098 -0.20601 C -0.64462 -0.21573 -0.64271 -0.21388 -0.65 -0.22013 C -0.65504 -0.2243 -0.66511 -0.2324 -0.66511 -0.2324 C -0.66684 -0.24166 -0.66823 -0.24513 -0.67431 -0.25045 C -0.67639 -0.26133 -0.67743 -0.27245 -0.68039 -0.28286 C -0.68195 -0.28842 -0.68611 -0.30208 -0.68646 -0.30717 C -0.68716 -0.32059 -0.68646 -0.33402 -0.68646 -0.34745 " pathEditMode="relative" ptsTypes="fffffffffffffffffffffffffffffffffffffffffffffffffA">
                                      <p:cBhvr>
                                        <p:cTn id="164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8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3" dur="1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4" dur="1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5" dur="1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1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48148E-6 C 0.00538 -0.00486 0.00938 -0.01204 0.01511 -0.0162 C 0.02709 -0.025 0.03785 -0.02893 0.05139 -0.03241 C 0.054 -0.03379 0.0566 -0.03449 0.05903 -0.03634 C 0.06372 -0.04004 0.06094 -0.04305 0.06511 -0.04861 C 0.06667 -0.05069 0.0691 -0.05116 0.07118 -0.05254 C 0.0717 -0.05532 0.07153 -0.05833 0.07275 -0.06065 C 0.07379 -0.06273 0.07587 -0.06296 0.07726 -0.06458 C 0.07952 -0.0669 0.08125 -0.07014 0.08334 -0.07268 C 0.10052 -0.07199 0.11754 -0.07199 0.13472 -0.07083 C 0.14844 -0.06991 0.17552 -0.06666 0.17552 -0.06666 C 0.2033 -0.05949 0.23073 -0.05648 0.25903 -0.05463 C 0.2717 -0.05602 0.28455 -0.05486 0.29688 -0.05856 C 0.30104 -0.05972 0.304 -0.06528 0.30747 -0.06875 C 0.31841 -0.07916 0.32535 -0.09722 0.33334 -0.11111 C 0.33525 -0.13356 0.33351 -0.15602 0.34236 -0.17569 C 0.34288 -0.18102 0.34254 -0.1868 0.34393 -0.1919 C 0.34462 -0.19467 0.34757 -0.19514 0.34844 -0.19791 C 0.35382 -0.21782 0.34722 -0.24629 0.35886 -0.26273 C 0.36962 -0.26204 0.38021 -0.26296 0.39063 -0.26065 C 0.39618 -0.25949 0.39931 -0.25046 0.40452 -0.24861 C 0.41181 -0.24606 0.41979 -0.24676 0.42709 -0.24444 C 0.43386 -0.24236 0.44028 -0.23866 0.4467 -0.23634 C 0.45191 -0.23472 0.46198 -0.23241 0.46198 -0.23241 C 0.46788 -0.22477 0.4724 -0.22153 0.48004 -0.21829 C 0.49913 -0.22014 0.52518 -0.21829 0.54375 -0.23032 C 0.54479 -0.2331 0.54584 -0.23565 0.54688 -0.23842 C 0.5474 -0.24097 0.5474 -0.24398 0.54844 -0.24653 C 0.55087 -0.25416 0.55608 -0.26088 0.56059 -0.26666 C 0.5625 -0.28032 0.56459 -0.28171 0.57413 -0.2868 C 0.5842 -0.30116 0.57431 -0.28565 0.58021 -0.29907 C 0.58177 -0.30324 0.58611 -0.31111 0.58611 -0.31111 C 0.58663 -0.31574 0.58594 -0.32106 0.58785 -0.32523 C 0.58941 -0.32893 0.59306 -0.33032 0.59514 -0.33333 C 0.60261 -0.34352 0.59983 -0.34467 0.60903 -0.35347 C 0.61788 -0.36204 0.61736 -0.35694 0.6257 -0.36574 C 0.63229 -0.37291 0.63698 -0.38148 0.64393 -0.38796 C 0.64861 -0.41666 0.64219 -0.39861 0.65452 -0.41204 C 0.65781 -0.41574 0.66059 -0.42014 0.66354 -0.4243 C 0.66511 -0.42639 0.66806 -0.43032 0.66806 -0.43032 C 0.66858 -0.4331 0.66858 -0.43588 0.66962 -0.43842 C 0.67031 -0.44004 0.67205 -0.44074 0.67275 -0.44236 C 0.6816 -0.46597 0.66233 -0.43055 0.68021 -0.46065 C 0.68229 -0.46875 0.68334 -0.47685 0.68785 -0.48287 C 0.68837 -0.48565 0.68941 -0.49097 0.68941 -0.49097 " pathEditMode="relative" ptsTypes="ffffffffffffffffffffffffffffffffffffffffffffA">
                                      <p:cBhvr>
                                        <p:cTn id="185" dur="2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9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4" dur="1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5" dur="1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6" dur="1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1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1 -0.05371 C 0.04375 -0.08172 0.07622 -0.10903 0.11181 -0.12848 C 0.12362 -0.14422 0.11823 -0.13889 0.12691 -0.14653 C 0.13039 -0.16436 0.12153 -0.16945 0.11337 -0.18102 C 0.11233 -0.18426 0.11216 -0.18843 0.11025 -0.19098 C 0.10834 -0.19352 0.10504 -0.19329 0.10278 -0.19514 C 0.08559 -0.20949 0.1132 -0.19283 0.09063 -0.20533 C 0.08559 -0.21204 0.08073 -0.21436 0.07396 -0.21737 C 0.06355 -0.23056 0.06198 -0.23195 0.04671 -0.2375 C 0.03455 -0.24815 0.02171 -0.25718 0.00868 -0.26574 C 0.00139 -0.27061 -0.0052 -0.27709 -0.0125 -0.28195 C -0.01579 -0.28658 -0.02013 -0.28912 -0.02309 -0.29422 C -0.04062 -0.32315 -0.02534 -0.30232 -0.03663 -0.31436 C -0.04062 -0.31852 -0.04583 -0.33056 -0.04583 -0.33056 C -0.04531 -0.33727 -0.04548 -0.34422 -0.04427 -0.3507 C -0.04236 -0.36158 -0.02951 -0.36459 -0.02309 -0.3669 C -0.02118 -0.37709 -0.01753 -0.38125 -0.01093 -0.38704 C -0.00572 -0.40162 -0.00503 -0.39908 0.00868 -0.40324 C 0.01285 -0.40857 0.01806 -0.41042 0.0224 -0.41528 C 0.02605 -0.41922 0.02934 -0.42385 0.03299 -0.42755 C 0.0474 -0.44213 0.03785 -0.42987 0.04514 -0.43959 C 0.05053 -0.45417 0.06511 -0.47315 0.07535 -0.48195 C 0.07761 -0.49399 0.08351 -0.49676 0.09063 -0.50625 C 0.09219 -0.50834 0.09514 -0.51227 0.09514 -0.51227 C 0.09862 -0.52593 0.09445 -0.50926 0.09966 -0.53056 C 0.10018 -0.53264 0.1007 -0.53449 0.10122 -0.53658 C 0.10174 -0.53866 0.10278 -0.5426 0.10278 -0.5426 C 0.10174 -0.54931 0.10191 -0.55649 0.09966 -0.56274 C 0.09809 -0.56713 0.09202 -0.57292 0.09202 -0.57292 C 0.08629 -0.58866 0.09271 -0.57408 0.08299 -0.58704 C 0.07778 -0.59399 0.07813 -0.59653 0.07084 -0.60116 C 0.0698 -0.60394 0.06702 -0.61274 0.06476 -0.61528 C 0.0599 -0.62061 0.05313 -0.62408 0.04809 -0.6294 C 0.04584 -0.63172 0.04428 -0.63519 0.04202 -0.6375 C 0.03542 -0.64445 0.03941 -0.63912 0.03143 -0.64561 C 0.0283 -0.64815 0.0224 -0.65371 0.0224 -0.65371 C 0.02136 -0.65649 0.01945 -0.66181 0.01945 -0.66181 " pathEditMode="relative" ptsTypes="ffffffffffffffffffffffffffffffffffffA">
                                      <p:cBhvr>
                                        <p:cTn id="206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8" dur="1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9" dur="1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0" dur="1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1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4.81481E-6 C 0.00105 -0.00416 0.00574 -0.00995 0.00296 -0.01226 C -0.00919 -0.02291 -0.02031 -0.03796 -0.03333 -0.04652 C -0.04166 -0.05833 -0.0526 -0.06203 -0.06371 -0.06666 C -0.06631 -0.06782 -0.06874 -0.06944 -0.07117 -0.07083 C -0.07326 -0.07199 -0.07517 -0.07384 -0.07725 -0.07476 C -0.08419 -0.07777 -0.09131 -0.08009 -0.09843 -0.08287 C -0.1019 -0.08425 -0.10902 -0.08703 -0.10902 -0.08703 C -0.11822 -0.09606 -0.12864 -0.09629 -0.1394 -0.10115 C -0.14843 -0.10509 -0.15694 -0.11273 -0.1651 -0.11921 C -0.16666 -0.12199 -0.16753 -0.12523 -0.16961 -0.12731 C -0.18367 -0.14143 -0.17256 -0.12245 -0.18038 -0.1375 C -0.18281 -0.15625 -0.18558 -0.17893 -0.1743 -0.19398 C -0.17152 -0.20439 -0.16579 -0.21064 -0.15902 -0.2162 C -0.1585 -0.22037 -0.15919 -0.225 -0.15763 -0.22847 C -0.15555 -0.23333 -0.15156 -0.23657 -0.14843 -0.2405 C -0.14044 -0.25092 -0.13472 -0.26111 -0.1243 -0.26666 C -0.10867 -0.2875 -0.13263 -0.25717 -0.11215 -0.27685 C -0.09131 -0.29675 -0.11301 -0.28333 -0.09548 -0.29305 C -0.08767 -0.30324 -0.07968 -0.31203 -0.07117 -0.32129 C -0.06614 -0.32685 -0.06215 -0.33865 -0.05763 -0.3456 C -0.04583 -0.36412 -0.05676 -0.34606 -0.04704 -0.35763 C -0.0394 -0.36666 -0.03558 -0.37476 -0.02881 -0.38402 C -0.0269 -0.39143 -0.02308 -0.39675 -0.02117 -0.40416 C -0.0236 -0.42337 -0.02482 -0.43518 -0.03489 -0.44861 C -0.03801 -0.45949 -0.04131 -0.46412 -0.04843 -0.47083 C -0.05329 -0.48333 -0.0585 -0.49282 -0.06822 -0.49907 C -0.07621 -0.51041 -0.06371 -0.49398 -0.07881 -0.50717 C -0.08124 -0.50925 -0.08246 -0.51319 -0.08489 -0.51527 C -0.08715 -0.51736 -0.08992 -0.51759 -0.09235 -0.51921 C -0.09947 -0.52407 -0.10381 -0.53449 -0.11058 -0.53958 C -0.13472 -0.5581 -0.10607 -0.5324 -0.12274 -0.54768 C -0.12829 -0.56273 -0.13506 -0.56736 -0.14704 -0.57175 C -0.15121 -0.57777 -0.15624 -0.58217 -0.16058 -0.58796 " pathEditMode="relative" ptsTypes="fffffffffffffffffffffffffffffffffA">
                                      <p:cBhvr>
                                        <p:cTn id="230" dur="2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5000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0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5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1" dur="1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2" dur="1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3" dur="1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1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11111E-6 1.48148E-6 C 0.00191 -0.00995 0.00295 -0.02014 0.00451 -0.03032 C 0.00191 -0.1125 -0.0033 -0.19259 0.00156 -0.27477 C 0.00226 -0.30046 0.00469 -0.32592 0.00451 -0.35162 C 0.00417 -0.4 0.0033 -0.44861 0.00156 -0.49699 C 0.00121 -0.50509 -0.00035 -0.51319 -0.00156 -0.52129 C -0.00799 -0.56319 -0.02448 -0.6331 -0.0592 -0.64653 C -0.0684 -0.65879 -0.09705 -0.66065 -0.09705 -0.66065 C -0.11667 -0.67384 -0.10226 -0.66597 -0.14097 -0.67083 C -0.16285 -0.67361 -0.18455 -0.67616 -0.20608 -0.68287 C -0.21858 -0.68148 -0.22413 -0.68009 -0.2349 -0.67685 C -0.23698 -0.67268 -0.23889 -0.66875 -0.24097 -0.66458 C -0.24201 -0.6625 -0.24392 -0.65856 -0.24392 -0.65856 C -0.24323 -0.62916 -0.25347 -0.60324 -0.23333 -0.59398 C -0.2309 -0.59051 -0.22899 -0.58634 -0.22587 -0.58379 C -0.22361 -0.58194 -0.22066 -0.58287 -0.21823 -0.58194 C -0.20469 -0.57708 -0.20538 -0.57176 -0.18941 -0.57176 " pathEditMode="relative" ptsTypes="ffffffffffffffffA">
                                      <p:cBhvr>
                                        <p:cTn id="253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5" dur="1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6" dur="1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7" dur="1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1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8 -0.06505 C 0.02777 -0.08426 0.03246 -0.08102 0.04323 -0.09538 C 0.04635 -0.09954 0.04791 -0.1051 0.05069 -0.1095 C 0.05607 -0.11806 0.06302 -0.12385 0.06892 -0.13172 C 0.07204 -0.14399 0.06805 -0.13125 0.075 -0.14375 C 0.08142 -0.15533 0.0868 -0.16829 0.09323 -0.1801 C 0.09791 -0.18866 0.09878 -0.19792 0.10382 -0.20649 C 0.1059 -0.2213 0.1092 -0.2176 0.11128 -0.23264 C 0.10434 -0.25649 0.08836 -0.25163 0.07048 -0.25487 C 0.05243 -0.26922 0.02743 -0.27223 0.00677 -0.27709 C -0.00816 -0.28889 -0.02796 -0.28959 -0.0448 -0.29538 C -0.04723 -0.29746 -0.05 -0.29908 -0.05226 -0.30139 C -0.054 -0.30301 -0.05486 -0.30625 -0.05677 -0.30741 C -0.06355 -0.31135 -0.07118 -0.31227 -0.07813 -0.31551 C -0.08473 -0.32431 -0.08907 -0.325 -0.09618 -0.33172 C -0.10174 -0.3426 -0.09792 -0.35973 -0.08872 -0.36598 C -0.08542 -0.36829 -0.0816 -0.36875 -0.07813 -0.37014 C -0.06459 -0.38357 -0.07171 -0.38125 -0.05087 -0.38612 C -0.03455 -0.39723 -0.02414 -0.40093 -0.00539 -0.4044 C -0.00226 -0.40649 0.00052 -0.40903 0.00382 -0.41042 C 0.00868 -0.4125 0.01406 -0.41204 0.01892 -0.41459 C 0.02083 -0.41551 0.02135 -0.41968 0.02343 -0.42061 C 0.02882 -0.42315 0.03454 -0.42315 0.0401 -0.42454 C 0.05295 -0.44167 0.04166 -0.42917 0.07951 -0.43473 C 0.10434 -0.4382 0.12899 -0.44329 0.15382 -0.44676 C 0.16597 -0.45047 0.175 -0.45695 0.18715 -0.46088 C 0.19878 -0.47038 0.21093 -0.47246 0.22343 -0.47917 C 0.22569 -0.49098 0.22829 -0.49862 0.22951 -0.51135 C 0.22847 -0.52917 0.23298 -0.56436 0.21736 -0.57801 C 0.21441 -0.58056 0.20694 -0.58473 0.20382 -0.58612 C 0.1967 -0.58913 0.18246 -0.59422 0.18246 -0.59422 C 0.16024 -0.61204 0.12534 -0.60371 0.10069 -0.60232 C 0.09566 -0.60093 0.09045 -0.60093 0.08559 -0.59838 C 0.08281 -0.597 0.08073 -0.59352 0.07795 -0.59237 C 0.06927 -0.58843 0.05659 -0.58774 0.04774 -0.58612 C 0.04427 -0.58473 0.04045 -0.58426 0.03715 -0.58218 C 0.03437 -0.58056 0.03211 -0.57801 0.02951 -0.57616 C 0.02812 -0.57524 0.02656 -0.57477 0.025 -0.57408 C 0.01892 -0.5676 0.01632 -0.56598 0.00989 -0.56204 " pathEditMode="relative" ptsTypes="ffffffffffffffffffffffffffffffffffffffA">
                                      <p:cBhvr>
                                        <p:cTn id="277" dur="20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20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2000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2000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9" dur="1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0" dur="1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1" dur="1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2" dur="1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5.92593E-6 C 0.00399 -0.01575 0.00521 -0.03242 0.00764 -0.04862 C 0.0066 -0.05394 0.00625 -0.05973 0.00469 -0.06482 C 0.00382 -0.06737 -0.00173 -0.07131 -0.00295 -0.07269 C -0.0158 -0.08705 -0.02639 -0.0882 -0.04392 -0.09098 C -0.0658 -0.09445 -0.08733 -0.09746 -0.10903 -0.10302 C -0.11823 -0.10927 -0.12604 -0.11205 -0.13628 -0.11529 C -0.13871 -0.11853 -0.14375 -0.12408 -0.14392 -0.12941 C -0.14444 -0.14885 -0.14739 -0.17038 -0.1408 -0.18797 C -0.13733 -0.197 -0.13125 -0.20186 -0.12569 -0.20811 C -0.11476 -0.22061 -0.10486 -0.23103 -0.0908 -0.23635 C -0.08785 -0.24052 -0.08472 -0.24445 -0.08177 -0.24862 C -0.07778 -0.25394 -0.07066 -0.25117 -0.0651 -0.25256 C -0.06007 -0.25394 -0.05503 -0.25533 -0.05 -0.25672 C -0.03698 -0.26691 -0.01337 -0.27339 0.00156 -0.27686 C 0.00417 -0.27894 0.00642 -0.28149 0.0092 -0.28288 C 0.01302 -0.28496 0.01754 -0.28473 0.02136 -0.28705 C 0.02327 -0.2882 0.02396 -0.29168 0.02587 -0.29306 C 0.02865 -0.29515 0.03195 -0.29561 0.0349 -0.297 C 0.04358 -0.30487 0.05521 -0.3058 0.06528 -0.30927 C 0.07465 -0.32177 0.06389 -0.30927 0.08038 -0.31922 C 0.08403 -0.32131 0.08542 -0.32756 0.08802 -0.33149 C 0.09288 -0.3389 0.09948 -0.34283 0.10469 -0.34955 C 0.10833 -0.35973 0.10851 -0.36853 0.11372 -0.37779 C 0.11927 -0.42084 0.08958 -0.39723 0.05469 -0.39607 C 0.01615 -0.3933 -0.02205 -0.39006 -0.06059 -0.38589 C -0.06858 -0.38496 -0.07673 -0.3845 -0.08472 -0.38381 C -0.10191 -0.38242 -0.13628 -0.37987 -0.13628 -0.37987 C -0.15347 -0.38126 -0.17083 -0.37987 -0.18785 -0.38381 C -0.18976 -0.38427 -0.2059 -0.39931 -0.20903 -0.40209 C -0.21493 -0.4183 -0.22726 -0.42918 -0.23472 -0.44445 C -0.23403 -0.45464 -0.23559 -0.46598 -0.23177 -0.47478 C -0.21962 -0.50325 -0.19288 -0.49816 -0.17274 -0.50927 C -0.1342 -0.50811 -0.1033 -0.50556 -0.06667 -0.50117 C -0.05451 -0.49793 -0.04253 -0.49515 -0.03021 -0.49306 C -0.02864 -0.49237 -0.02673 -0.49237 -0.02569 -0.49098 C -0.0191 -0.48218 -0.03108 -0.48658 -0.01962 -0.47894 C -0.00729 -0.47084 -0.01476 -0.48103 -0.01059 -0.47478 " pathEditMode="relative" ptsTypes="fffffffffffffffffffffffffffffffffffffA">
                                      <p:cBhvr>
                                        <p:cTn id="301" dur="20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5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</p:spPr>
      </p:pic>
      <p:sp>
        <p:nvSpPr>
          <p:cNvPr id="17" name="Скругленный прямоугольник 16"/>
          <p:cNvSpPr/>
          <p:nvPr/>
        </p:nvSpPr>
        <p:spPr>
          <a:xfrm>
            <a:off x="5004048" y="1052736"/>
            <a:ext cx="2016224" cy="14401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763688" y="1052736"/>
            <a:ext cx="1944216" cy="158417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12" descr="Буква С в картинках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3728" y="1268760"/>
            <a:ext cx="1142225" cy="1151019"/>
          </a:xfrm>
          <a:prstGeom prst="rect">
            <a:avLst/>
          </a:prstGeom>
          <a:noFill/>
        </p:spPr>
      </p:pic>
      <p:pic>
        <p:nvPicPr>
          <p:cNvPr id="7" name="Picture 16" descr="Буква Ш в картинках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088" y="1268760"/>
            <a:ext cx="1257288" cy="1152128"/>
          </a:xfrm>
          <a:prstGeom prst="rect">
            <a:avLst/>
          </a:prstGeom>
          <a:noFill/>
        </p:spPr>
      </p:pic>
      <p:pic>
        <p:nvPicPr>
          <p:cNvPr id="3074" name="Picture 2" descr="Купить детский будильник &quot;Hase&quot; HAMA. Интернет магазин Модная линия.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07704" y="5229200"/>
            <a:ext cx="1147191" cy="1152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ТЕАТР. Лицедейство и церковь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536" y="2780928"/>
            <a:ext cx="1254236" cy="1224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Picture 6" descr="Immerse your soul in love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75856" y="2852936"/>
            <a:ext cx="1368152" cy="12316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0" name="Picture 8" descr="видео ассасин крид 3 - Школьные рефераты по наукам: скачать быстро и легко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04048" y="4941168"/>
            <a:ext cx="999755" cy="1440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2" name="Picture 10" descr="Прикоснись к тайнам прекрасного: восхитительные украшения из натуральных камей, от 105 грн / Акции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812360" y="3356992"/>
            <a:ext cx="1133872" cy="1152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3" name="Picture 11" descr="C:\Documents and Settings\User\Рабочий стол\85252811_33ec2180613aeb0802e64ba4b8568031jpg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835696" y="3284984"/>
            <a:ext cx="1226298" cy="1306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5" name="Picture 13" descr="Трехстворчатый шкаф Fruttis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23528" y="4509120"/>
            <a:ext cx="1347304" cy="159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9" name="Picture 17" descr="Cоветы по энергосбережению - Советы по экономии энергии:-ЗАО &quot;Технологический парк Могилев&quot;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275856" y="4509120"/>
            <a:ext cx="1324145" cy="1584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91" name="Picture 19" descr="Страховка не подвела - ЯПлакалъ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444208" y="4509120"/>
            <a:ext cx="1038225" cy="1428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93" name="Picture 21" descr="Библиотека в библиотеке FictionBook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372200" y="2708920"/>
            <a:ext cx="1263875" cy="1296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4" name="Picture 4" descr="https://encrypted-tbn2.gstatic.com/images?q=tbn:ANd9GcTfjAX9r0IZ38jx0I6kj1qyy4CKBvXT_O15btg-gtRnkZpbzKvd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740352" y="5229200"/>
            <a:ext cx="1207021" cy="12070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6" name="Picture 6" descr="https://encrypted-tbn2.gstatic.com/images?q=tbn:ANd9GcS6k6v4F_nA_kIkJHfraOQGQRRDbi_Thufs70t8q9CYH49_oBNR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4788024" y="3429000"/>
            <a:ext cx="1454299" cy="1152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540800" y="381507"/>
            <a:ext cx="8062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 и назови картинки сначала со звуком (С), а затем со звуком (Ш)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13 0.07731 C -0.02639 0.09004 -0.02917 0.10231 -0.02049 0.10949 C -0.01823 0.12986 -0.01563 0.15 -0.01303 0.17013 C -0.01268 0.17245 -0.0099 0.17268 -0.00851 0.1743 C -0.00365 0.17963 -0.0007 0.18657 0.00364 0.19236 C 0.00416 0.19583 0.00329 0.20023 0.0052 0.20254 C 0.0085 0.20694 0.01423 0.20486 0.01875 0.20648 C 0.02864 0.21921 0.01736 0.20694 0.03697 0.21458 C 0.03975 0.21574 0.04184 0.21944 0.04461 0.2206 C 0.05295 0.22384 0.0618 0.22338 0.07031 0.22476 C 0.07899 0.21875 0.08663 0.21574 0.09618 0.2125 C 0.10451 0.20578 0.11302 0.20324 0.12187 0.19838 C 0.12638 0.19236 0.13003 0.18495 0.13541 0.18032 C 0.146 0.17106 0.15729 0.16226 0.16736 0.15208 C 0.17343 0.14606 0.17048 0.14676 0.17482 0.13981 C 0.17847 0.13402 0.18316 0.13101 0.18697 0.12569 C 0.19357 0.09583 0.1934 0.06458 0.19913 0.03472 C 0.20399 -0.02223 0.19635 0.0412 0.2052 0.00856 C 0.21076 -0.01204 0.20868 -0.04607 0.20972 -0.06621 C 0.21059 -0.08565 0.21284 -0.12477 0.21284 -0.12454 C 0.21215 -0.13473 0.20972 -0.18681 0.20677 -0.20348 C 0.20503 -0.21343 0.1927 -0.21551 0.18854 -0.21783 C 0.18559 -0.21945 0.1809 -0.2257 0.1809 -0.22547 " pathEditMode="relative" rAng="0" ptsTypes="ffffffffffffffffffffffA">
                                      <p:cBhvr>
                                        <p:cTn id="2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" y="-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C 0.00156 0.02477 0.00191 0.05278 0.00746 0.07662 C 0.00972 0.09722 0.00503 0.12384 0.01667 0.13935 C 0.0191 0.14977 0.02309 0.15486 0.03021 0.15949 C 0.05243 0.1581 0.075 0.16065 0.09687 0.15556 C 0.10174 0.1544 0.10399 0.14607 0.10746 0.14144 C 0.11337 0.13357 0.11615 0.12801 0.12413 0.12523 C 0.13038 0.10903 0.12292 0.12477 0.13472 0.11111 C 0.15434 0.08843 0.12743 0.11412 0.14392 0.09884 C 0.14549 0.09445 0.14844 0.09121 0.15 0.08681 C 0.15365 0.07685 0.15365 0.06482 0.15746 0.0544 C 0.15885 0.04583 0.15903 0.03681 0.16059 0.02824 C 0.16198 0.0213 0.16476 0.0132 0.16667 0.00602 C 0.17257 -0.06204 0.16632 -0.1287 0.16059 -0.19606 C 0.16111 -0.20741 0.15555 -0.22292 0.16215 -0.23032 C 0.1691 -0.23819 0.18055 -0.23055 0.18941 -0.22824 C 0.19149 -0.22778 0.19201 -0.22361 0.19392 -0.22222 C 0.19861 -0.21875 0.20694 -0.21805 0.21215 -0.2162 C 0.21753 -0.21157 0.22274 -0.21204 0.22726 -0.20602 C 0.23003 -0.19514 0.24201 -0.18958 0.25 -0.18588 C 0.25174 -0.18518 0.25278 -0.18264 0.25451 -0.18194 C 0.2783 -0.17199 0.30417 -0.17153 0.32882 -0.16967 C 0.34427 -0.17292 0.3493 -0.175 0.36215 -0.18194 C 0.36493 -0.1868 0.36858 -0.19097 0.37118 -0.19606 C 0.37205 -0.19792 0.37187 -0.20023 0.37274 -0.20208 C 0.37396 -0.20509 0.37569 -0.20741 0.37726 -0.21018 C 0.37969 -0.23518 0.38142 -0.26018 0.38472 -0.28495 C 0.38733 -0.30509 0.38941 -0.31296 0.38941 -0.33542 " pathEditMode="relative" ptsTypes="fffffffffffffffffffffffffffA">
                                      <p:cBhvr>
                                        <p:cTn id="35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2 -0.00047 C -0.01702 0.02824 -0.01684 0.05764 -0.0158 0.08657 C -0.01667 0.10995 -0.00747 0.19884 -0.04011 0.21389 C -0.04844 0.225 -0.06233 0.22245 -0.07344 0.22384 C -0.10278 0.22245 -0.13212 0.22222 -0.16129 0.2199 C -0.18785 0.21782 -0.1849 0.20046 -0.20226 0.18356 C -0.21042 0.17569 -0.22084 0.17199 -0.22952 0.16527 C -0.23316 0.1581 -0.2375 0.15208 -0.2415 0.14514 C -0.24358 0.1368 -0.2474 0.12338 -0.24757 0.11481 C -0.24792 0.08518 -0.24705 0.05555 -0.24618 0.02592 C -0.24618 0.02407 -0.24306 0.00301 -0.2415 0.00162 C -0.23907 -0.00047 -0.21372 -0.00949 -0.20973 -0.01042 C -0.14844 -0.02477 -0.21233 -0.00695 -0.17188 -0.01852 C -0.15539 -0.0294 -0.13681 -0.02801 -0.11893 -0.03264 C -0.10643 -0.04931 -0.11025 -0.06366 -0.10521 -0.0831 C -0.10261 -0.12292 -0.10139 -0.16065 -0.10521 -0.20047 C -0.1066 -0.21482 -0.11216 -0.22199 -0.12032 -0.22871 C -0.12344 -0.23125 -0.12952 -0.23681 -0.12952 -0.23658 " pathEditMode="relative" rAng="0" ptsTypes="fffffffffffffffffA">
                                      <p:cBhvr>
                                        <p:cTn id="51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1 -0.07246 C 0.00695 -0.07894 0.00764 -0.08426 0.00886 -0.09074 C 0.0099 -0.09607 0.01198 -0.10695 0.01198 -0.10672 C 0.00626 -0.13287 -0.00087 -0.1382 -0.01997 -0.14514 C -0.04063 -0.14375 -0.06025 -0.14097 -0.08056 -0.13704 C -0.08212 -0.13496 -0.08299 -0.13195 -0.08507 -0.13102 C -0.08889 -0.12917 -0.09323 -0.12986 -0.09723 -0.12917 C -0.10712 -0.12709 -0.11563 -0.12431 -0.12587 -0.12292 C -0.129 -0.11898 -0.13195 -0.11482 -0.13507 -0.11088 C -0.13629 -0.10926 -0.13646 -0.10602 -0.13803 -0.10486 C -0.14445 -0.1007 -0.15209 -0.10185 -0.15921 -0.1007 C -0.17344 -0.09514 -0.14983 -0.10533 -0.17136 -0.09074 C -0.17362 -0.08912 -0.17639 -0.08935 -0.179 -0.08866 C -0.18039 -0.08681 -0.19046 -0.07246 -0.1941 -0.07037 C -0.20487 -0.06435 -0.2191 -0.06412 -0.23056 -0.0625 C -0.25157 -0.05672 -0.27292 -0.0544 -0.2941 -0.05023 C -0.31685 -0.05162 -0.33959 -0.05185 -0.36233 -0.0544 C -0.37205 -0.05556 -0.36546 -0.05857 -0.37136 -0.0625 C -0.37431 -0.06435 -0.37761 -0.06459 -0.38056 -0.06644 C -0.38855 -0.07107 -0.3948 -0.07986 -0.40174 -0.08658 C -0.404 -0.09259 -0.40487 -0.09954 -0.40782 -0.10486 C -0.41025 -0.10949 -0.41685 -0.1169 -0.41685 -0.11667 C -0.41997 -0.13681 -0.42362 -0.15093 -0.42587 -0.17153 C -0.42483 -0.1956 -0.42605 -0.22199 -0.40921 -0.23611 C -0.40278 -0.25371 -0.38803 -0.26227 -0.37587 -0.27246 C -0.37223 -0.27547 -0.36685 -0.28403 -0.36233 -0.28472 C -0.34566 -0.28727 -0.329 -0.28727 -0.31233 -0.28866 C -0.304 -0.29398 -0.30851 -0.29259 -0.29862 -0.29259 " pathEditMode="relative" rAng="0" ptsTypes="fffffffffffffffffffffffffffA">
                                      <p:cBhvr>
                                        <p:cTn id="64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8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C -0.00087 0.02315 -0.00087 0.07153 -0.00608 0.10092 C -0.00903 0.11782 -0.02257 0.13704 -0.03177 0.1493 C -0.03646 0.16458 -0.0375 0.16504 -0.05 0.16759 C -0.06233 0.17986 -0.07917 0.17801 -0.09393 0.17963 C -0.14514 0.1743 -0.1191 0.18217 -0.1408 0.16759 C -0.14462 0.15509 -0.15157 0.14676 -0.15452 0.13333 C -0.15677 0.12268 -0.16059 0.10092 -0.16059 0.10092 C -0.16042 0.08866 -0.17084 0.01273 -0.15157 3.7037E-6 C -0.15104 -0.00347 -0.15157 -0.00741 -0.15 -0.01019 C -0.14861 -0.01273 -0.14566 -0.0125 -0.14393 -0.01435 C -0.14254 -0.01597 -0.14219 -0.01875 -0.1408 -0.02037 C -0.13802 -0.02408 -0.13212 -0.02662 -0.12882 -0.02847 C -0.11997 -0.03982 -0.12882 -0.03033 -0.11511 -0.03843 C -0.10677 -0.04329 -0.09931 -0.05023 -0.0908 -0.05463 C -0.0875 -0.05926 -0.08334 -0.06181 -0.08021 -0.06667 C -0.06771 -0.08634 -0.08316 -0.06435 -0.07118 -0.08102 C -0.0691 -0.09121 -0.06667 -0.10093 -0.06511 -0.11111 C -0.06615 -0.12801 -0.0658 -0.14514 -0.06823 -0.16181 C -0.06893 -0.16644 -0.07257 -0.16968 -0.07413 -0.17384 C -0.07709 -0.18148 -0.08212 -0.19352 -0.08629 -0.2 C -0.08802 -0.20255 -0.09063 -0.20371 -0.09236 -0.20625 C -0.1125 -0.23658 -0.09045 -0.20834 -0.10157 -0.22222 C -0.09983 -0.2294 -0.09792 -0.24931 -0.09393 -0.25463 " pathEditMode="relative" ptsTypes="fffffffffffffffffffffffA">
                                      <p:cBhvr>
                                        <p:cTn id="77" dur="2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3843 C -0.00208 -0.0412 -0.00191 -0.04398 -0.00104 -0.04653 C 0.00017 -0.05023 0.0026 -0.05301 0.00347 -0.05671 C 0.00816 -0.07569 0.00052 -0.0669 0.00955 -0.07477 C 0.02014 -0.09884 0.02153 -0.1669 0.00955 -0.18194 C 0.00608 -0.19398 0.0026 -0.20093 -0.00556 -0.2081 C -0.01163 -0.22037 -0.02326 -0.22199 -0.03281 -0.22847 C -0.04392 -0.22778 -0.05521 -0.22847 -0.06615 -0.22639 C -0.0724 -0.22523 -0.07674 -0.21667 -0.08281 -0.21435 C -0.10035 -0.20764 -0.1066 -0.2081 -0.12379 -0.20625 C -0.13819 -0.1919 -0.11875 -0.20903 -0.1434 -0.19815 C -0.14549 -0.19722 -0.14618 -0.19352 -0.14809 -0.19213 C -0.15174 -0.18958 -0.15625 -0.18982 -0.16007 -0.18796 C -0.16528 -0.18148 -0.17205 -0.18148 -0.1783 -0.17593 C -0.18646 -0.16875 -0.19462 -0.15232 -0.20399 -0.14769 C -0.20747 -0.14607 -0.21111 -0.1463 -0.21476 -0.1456 C -0.22222 -0.13519 -0.21181 -0.14861 -0.22379 -0.1375 C -0.23403 -0.12778 -0.22309 -0.13403 -0.23281 -0.1294 C -0.23802 -0.12292 -0.24705 -0.12176 -0.25399 -0.11921 C -0.26389 -0.10671 -0.27448 -0.10787 -0.28733 -0.10509 C -0.30191 -0.10185 -0.31059 -0.09861 -0.32674 -0.09699 C -0.36493 -0.08542 -0.3776 -0.10185 -0.40712 -0.10926 C -0.42535 -0.11852 -0.43906 -0.12662 -0.45868 -0.13148 C -0.46649 -0.1419 -0.47622 -0.13773 -0.48438 -0.14769 C -0.48906 -0.15347 -0.4934 -0.15972 -0.49809 -0.16574 C -0.5 -0.16829 -0.50313 -0.16829 -0.50556 -0.16991 C -0.51563 -0.17662 -0.50521 -0.1706 -0.51319 -0.17801 C -0.51892 -0.18333 -0.52604 -0.1875 -0.53142 -0.19398 C -0.54375 -0.20857 -0.53993 -0.21528 -0.55556 -0.22245 C -0.55816 -0.22593 -0.56163 -0.22986 -0.56319 -0.23449 C -0.5658 -0.24236 -0.56701 -0.25069 -0.57222 -0.25671 C -0.57813 -0.26343 -0.58559 -0.26713 -0.59201 -0.27292 C -0.59913 -0.27222 -0.61319 -0.27083 -0.61319 -0.2706 " pathEditMode="relative" rAng="0" ptsTypes="ffffffffffffffffffffffffffffffffA">
                                      <p:cBhvr>
                                        <p:cTn id="92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0" y="-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64 -0.00185 C 0.09791 -0.00324 0.1717 0.02338 0.23628 -0.00995 C 0.24427 -0.01412 0.25225 -0.02361 0.26041 -0.02824 C 0.2625 -0.03171 0.26441 -0.03518 0.26649 -0.03842 C 0.26788 -0.04051 0.27031 -0.04167 0.271 -0.04444 C 0.27517 -0.06088 0.27344 -0.08032 0.27708 -0.09699 C 0.27882 -0.11204 0.28264 -0.11991 0.28767 -0.13333 C 0.28871 -0.17847 0.28923 -0.22338 0.2908 -0.26852 C 0.29253 -0.3162 0.28975 -0.30393 0.29531 -0.32523 C 0.29861 -0.35509 0.30538 -0.35532 0.31649 -0.37778 C 0.32135 -0.3875 0.32639 -0.39699 0.33472 -0.40185 C 0.37031 -0.42292 0.4125 -0.40856 0.45139 -0.40995 C 0.48837 -0.41898 0.47396 -0.41389 0.49531 -0.42222 C 0.50694 -0.4338 0.52239 -0.4331 0.53472 -0.44444 C 0.53732 -0.45463 0.53541 -0.44653 0.53767 -0.45856 C 0.53871 -0.46389 0.5408 -0.47477 0.5408 -0.47454 C 0.54132 -0.48542 0.54149 -0.4963 0.54236 -0.50694 C 0.54253 -0.50972 0.54375 -0.51505 0.54375 -0.51481 " pathEditMode="relative" rAng="0" ptsTypes="fffffffffffffffffA">
                                      <p:cBhvr>
                                        <p:cTn id="109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00" y="-2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3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-1.11111E-6 C 0.01997 -0.00764 0.03491 -0.02662 0.05001 -0.04445 C 0.0632 -0.05995 0.0481 -0.03982 0.06511 -0.05648 C 0.07692 -0.06806 0.07536 -0.07292 0.09081 -0.0787 C 0.09237 -0.08079 0.09411 -0.08241 0.0955 -0.08472 C 0.09671 -0.08658 0.09723 -0.08912 0.09845 -0.09074 C 0.10001 -0.09306 0.10991 -0.10046 0.1106 -0.10093 C 0.11859 -0.11435 0.12813 -0.11852 0.13786 -0.12917 C 0.14567 -0.13773 0.15765 -0.15301 0.16511 -0.16366 C 0.1698 -0.18148 0.16268 -0.1875 0.15296 -0.19398 C 0.14341 -0.20046 0.13612 -0.20602 0.1257 -0.20995 C 0.11338 -0.22014 0.09949 -0.22107 0.08629 -0.22824 C 0.07605 -0.2419 0.08907 -0.22662 0.06963 -0.23843 C 0.06772 -0.23958 0.06702 -0.24306 0.06511 -0.24445 C 0.06181 -0.24699 0.05817 -0.24884 0.05452 -0.25046 C 0.04324 -0.25579 0.03109 -0.25833 0.01963 -0.2625 C 0.01268 -0.26921 0.00643 -0.27732 5E-6 -0.28472 C -0.0033 -0.28866 -0.00608 -0.29283 -0.0092 -0.29699 C -0.01042 -0.29861 -0.01059 -0.30185 -0.01215 -0.30301 C -0.01476 -0.30533 -0.01823 -0.30556 -0.02118 -0.30695 C -0.03281 -0.32199 -0.03368 -0.34144 -0.03785 -0.36158 C -0.03733 -0.37778 -0.03802 -0.39398 -0.03646 -0.40995 C -0.03611 -0.41389 -0.03299 -0.41644 -0.03195 -0.42014 C -0.0309 -0.42338 -0.03073 -0.42685 -0.03038 -0.43033 C -0.02969 -0.43565 -0.03056 -0.44144 -0.02882 -0.4463 C -0.02656 -0.45208 -0.01632 -0.46389 -0.01215 -0.46852 C -0.00399 -0.47778 -0.0066 -0.48287 0.00452 -0.48889 C 0.00695 -0.49306 0.01043 -0.4963 0.01216 -0.50093 C 0.01772 -0.51574 0.00938 -0.5037 0.01668 -0.51296 C 0.01824 -0.52199 0.01963 -0.53102 0.02275 -0.53935 " pathEditMode="relative" ptsTypes="fffffffffffffffffffffffffffffA">
                                      <p:cBhvr>
                                        <p:cTn id="1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4" dur="2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C 0.00209 -0.0125 0.00365 -0.01551 0.01198 -0.02222 C 0.0125 -0.02685 0.0125 -0.03195 0.01354 -0.03634 C 0.01788 -0.05394 0.03299 -0.0625 0.0408 -0.07685 C 0.04479 -0.08426 0.05295 -0.09907 0.05295 -0.09907 C 0.05955 -0.15903 0.10955 -0.11736 0.15903 -0.11528 C 0.18976 -0.11389 0.20382 -0.11296 0.23334 -0.11111 C 0.24792 -0.1125 0.26268 -0.11227 0.27726 -0.11528 C 0.27969 -0.11574 0.2809 -0.12014 0.28334 -0.1213 C 0.28872 -0.12361 0.29445 -0.12384 0.3 -0.12523 C 0.30191 -0.1287 0.30313 -0.1331 0.3059 -0.13542 C 0.32847 -0.1544 0.31007 -0.13009 0.31962 -0.14352 C 0.32327 -0.1625 0.32552 -0.18264 0.32726 -0.20208 C 0.32275 -0.21667 0.32066 -0.22222 0.31059 -0.23032 C 0.30886 -0.23588 0.30695 -0.24468 0.30295 -0.24861 C 0.29931 -0.25232 0.29445 -0.25324 0.2908 -0.25671 C 0.28525 -0.26806 0.28316 -0.26875 0.27257 -0.27269 C 0.2684 -0.28681 0.26754 -0.2831 0.25903 -0.29097 C 0.25504 -0.30394 0.25209 -0.30787 0.24236 -0.3132 C 0.23559 -0.33565 0.2375 -0.33102 0.22726 -0.3456 C 0.21754 -0.38935 0.22049 -0.43032 0.22257 -0.47685 C 0.22275 -0.48241 0.2257 -0.4875 0.2257 -0.49306 C 0.2257 -0.49445 0.2257 -0.4956 0.2257 -0.49699 " pathEditMode="relative" ptsTypes="ffffffffffffffffffffffA">
                                      <p:cBhvr>
                                        <p:cTn id="138" dur="2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2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7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42 -0.06967 C 0.0309 -0.0787 0.03333 -0.0794 0.03542 -0.08981 C 0.03854 -0.14583 0.03837 -0.12708 0.03385 -0.21713 C 0.03299 -0.23611 0.03281 -0.24861 0.02031 -0.25555 C 0.00833 -0.27152 -0.0026 -0.27315 -0.0191 -0.27777 C -0.03247 -0.28842 -0.04566 -0.30023 -0.06007 -0.3081 C -0.0658 -0.31967 -0.06059 -0.31157 -0.07517 -0.32014 C -0.07934 -0.32245 -0.08733 -0.32824 -0.08733 -0.32801 C -0.1026 -0.34861 -0.07969 -0.31643 -0.09497 -0.34444 C -0.10538 -0.36365 -0.10156 -0.34907 -0.10851 -0.36458 C -0.11319 -0.37523 -0.11545 -0.38426 -0.12222 -0.39282 C -0.12917 -0.43078 -0.14132 -0.4824 -0.1191 -0.51203 C -0.11788 -0.51666 -0.11771 -0.52176 -0.11615 -0.52615 C -0.11441 -0.53078 -0.10972 -0.53217 -0.10694 -0.53426 C -0.0967 -0.54213 -0.08698 -0.54352 -0.07517 -0.54652 C -0.05295 -0.54583 -0.03073 -0.54398 -0.00851 -0.54444 C 0.01476 -0.5449 0.01389 -0.55648 0.03385 -0.55648 " pathEditMode="relative" rAng="0" ptsTypes="ffffffffffffffffA">
                                      <p:cBhvr>
                                        <p:cTn id="151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-2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0" dur="2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2963E-6 C 0.00295 -0.01504 0.00191 -0.0074 0.00295 -0.03217 C 0.00416 -0.05717 0.00607 -0.10694 0.00607 -0.10694 C 0.00503 -0.13981 0.01059 -0.22731 -0.00764 -0.26666 C -0.00868 -0.27337 -0.00886 -0.28032 -0.01059 -0.2868 C -0.01146 -0.29004 -0.01407 -0.29189 -0.01511 -0.2949 C -0.025 -0.32615 -0.0132 -0.30092 -0.02118 -0.31712 C -0.02223 -0.32453 -0.02257 -0.33217 -0.02431 -0.33934 C -0.02518 -0.34258 -0.02778 -0.34444 -0.02882 -0.34745 C -0.04566 -0.39791 -0.01684 -0.3243 -0.03629 -0.37569 C -0.03959 -0.38448 -0.04705 -0.40184 -0.04705 -0.40184 C -0.05191 -0.42569 -0.04844 -0.44027 -0.06823 -0.44629 C -0.0757 -0.45647 -0.07865 -0.46157 -0.08785 -0.46666 C -0.09653 -0.47823 -0.09323 -0.47708 -0.11372 -0.47059 C -0.11702 -0.46967 -0.1191 -0.46133 -0.12118 -0.45856 C -0.12292 -0.45624 -0.13264 -0.44907 -0.13334 -0.44837 C -0.15608 -0.42846 -0.125 -0.45508 -0.14393 -0.43633 C -0.15243 -0.42777 -0.16302 -0.42129 -0.17118 -0.41203 C -0.17778 -0.40462 -0.18195 -0.39351 -0.18941 -0.38772 C -0.19636 -0.3824 -0.20191 -0.37708 -0.20764 -0.36967 C -0.21146 -0.35671 -0.21841 -0.34675 -0.22431 -0.33518 C -0.2342 -0.31573 -0.24566 -0.29745 -0.25608 -0.2787 C -0.25973 -0.27221 -0.26389 -0.27036 -0.26823 -0.26458 C -0.28021 -0.2486 -0.28473 -0.23772 -0.30295 -0.23425 C -0.30903 -0.22245 -0.31181 -0.22661 -0.32275 -0.23032 C -0.33368 -0.23888 -0.34167 -0.24837 -0.35 -0.26064 C -0.35278 -0.26481 -0.35608 -0.26874 -0.35903 -0.27268 C -0.36059 -0.27476 -0.36372 -0.2787 -0.36372 -0.2787 C -0.36719 -0.29513 -0.36806 -0.31458 -0.37726 -0.32731 C -0.38351 -0.35115 -0.38768 -0.37546 -0.40157 -0.39397 C -0.40573 -0.40809 -0.4125 -0.41689 -0.42118 -0.42615 C -0.42414 -0.42916 -0.42483 -0.43263 -0.42882 -0.43425 C -0.44323 -0.44027 -0.44792 -0.43842 -0.46372 -0.43842 " pathEditMode="relative" ptsTypes="ffffffffffffffffffffffffffffffffA">
                                      <p:cBhvr>
                                        <p:cTn id="164" dur="2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200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6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0493 C 0.00295 -0.06458 -0.00017 -0.09838 0.0099 -0.1118 C 0.01493 -0.25208 0.02083 -0.39213 0.02656 -0.53217 C 0.02552 -0.54838 0.02552 -0.56458 0.02344 -0.58055 C 0.0224 -0.58842 0.00868 -0.60602 0.00382 -0.61296 C -0.00226 -0.61227 -0.00851 -0.61296 -0.01441 -0.61088 C -0.01892 -0.60926 -0.02101 -0.60208 -0.025 -0.59884 C -0.04601 -0.58217 -0.06181 -0.56412 -0.07951 -0.54213 C -0.09062 -0.52824 -0.10139 -0.5169 -0.1099 -0.49977 C -0.11597 -0.4875 -0.12396 -0.48032 -0.12951 -0.46736 C -0.13142 -0.46296 -0.1316 -0.45717 -0.13403 -0.45324 C -0.13785 -0.44745 -0.14774 -0.43912 -0.14774 -0.43889 C -0.15226 -0.42916 -0.15677 -0.41944 -0.16285 -0.41088 C -0.16771 -0.4331 -0.16632 -0.42361 -0.16892 -0.45532 C -0.17257 -0.4993 -0.16597 -0.48449 -0.175 -0.50185 C -0.18073 -0.52893 -0.18368 -0.53865 -0.20521 -0.54629 C -0.21302 -0.55625 -0.22101 -0.55509 -0.22951 -0.5625 C -0.23229 -0.56481 -0.23316 -0.56782 -0.23559 -0.5706 C -0.24115 -0.57662 -0.24028 -0.57361 -0.24774 -0.57847 C -0.24931 -0.57963 -0.25052 -0.58217 -0.25226 -0.58264 C -0.25573 -0.58356 -0.25937 -0.58264 -0.26285 -0.58264 " pathEditMode="relative" rAng="0" ptsTypes="ffffffffffffffffffffA">
                                      <p:cBhvr>
                                        <p:cTn id="180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0" y="-2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4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Рисунок2.jpg">
            <a:extLst>
              <a:ext uri="{FF2B5EF4-FFF2-40B4-BE49-F238E27FC236}">
                <a16:creationId xmlns:a16="http://schemas.microsoft.com/office/drawing/2014/main" id="{2881FBC7-B666-1A44-4209-4590B117D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52536" y="599"/>
            <a:ext cx="9156700" cy="68707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1879F-DC74-48C6-CF5C-7CD657DCD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Физминутка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1CE3D0F-2069-3D97-F3FA-43E1A5E8C7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237" y="1382269"/>
            <a:ext cx="6711526" cy="5033645"/>
          </a:xfrm>
        </p:spPr>
      </p:pic>
    </p:spTree>
    <p:extLst>
      <p:ext uri="{BB962C8B-B14F-4D97-AF65-F5344CB8AC3E}">
        <p14:creationId xmlns:p14="http://schemas.microsoft.com/office/powerpoint/2010/main" val="3811965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«Подбери картинку к слову»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1124744"/>
            <a:ext cx="1818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Седой ...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1772816"/>
            <a:ext cx="2145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Старая 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2420888"/>
            <a:ext cx="2542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Сосновые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5013176"/>
            <a:ext cx="2299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Веселый 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3068960"/>
            <a:ext cx="161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Куст 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3717032"/>
            <a:ext cx="2939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Полосатый 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4365104"/>
            <a:ext cx="280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Душистый …</a:t>
            </a:r>
          </a:p>
        </p:txBody>
      </p:sp>
      <p:pic>
        <p:nvPicPr>
          <p:cNvPr id="1026" name="Picture 2" descr="Разные ягоды - векторный клипарт &quot; NIFIGA-SEBE.RU - фотографии, клипарты, вектор, картинки и шаблоны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2120" y="1052736"/>
            <a:ext cx="1560693" cy="1512168"/>
          </a:xfrm>
          <a:prstGeom prst="rect">
            <a:avLst/>
          </a:prstGeom>
          <a:noFill/>
        </p:spPr>
      </p:pic>
      <p:pic>
        <p:nvPicPr>
          <p:cNvPr id="1028" name="Picture 4" descr="УЧИМСЯ РИСОВАТЬ Записи в рубрике УЧИМСЯ РИСОВАТЬ Дневник jondarlin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1920" y="908720"/>
            <a:ext cx="1487208" cy="1800200"/>
          </a:xfrm>
          <a:prstGeom prst="rect">
            <a:avLst/>
          </a:prstGeom>
          <a:noFill/>
        </p:spPr>
      </p:pic>
      <p:pic>
        <p:nvPicPr>
          <p:cNvPr id="1030" name="Picture 6" descr="Поздравления с днём рождения дедушке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52320" y="3212976"/>
            <a:ext cx="1187284" cy="1584176"/>
          </a:xfrm>
          <a:prstGeom prst="rect">
            <a:avLst/>
          </a:prstGeom>
          <a:noFill/>
        </p:spPr>
      </p:pic>
      <p:pic>
        <p:nvPicPr>
          <p:cNvPr id="1034" name="Picture 10" descr="Настойка из сосновых шишек365 советов 365 советов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5364088" y="2996952"/>
            <a:ext cx="1679248" cy="1395536"/>
          </a:xfrm>
          <a:prstGeom prst="rect">
            <a:avLst/>
          </a:prstGeom>
          <a:noFill/>
        </p:spPr>
      </p:pic>
      <p:pic>
        <p:nvPicPr>
          <p:cNvPr id="1036" name="Picture 12" descr="Клипарт зверюшки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452320" y="836712"/>
            <a:ext cx="1261517" cy="1882180"/>
          </a:xfrm>
          <a:prstGeom prst="rect">
            <a:avLst/>
          </a:prstGeom>
          <a:noFill/>
        </p:spPr>
      </p:pic>
      <p:pic>
        <p:nvPicPr>
          <p:cNvPr id="1038" name="Picture 14" descr="delinquants - Страница 9 - Audition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491880" y="2852936"/>
            <a:ext cx="1512168" cy="1266900"/>
          </a:xfrm>
          <a:prstGeom prst="rect">
            <a:avLst/>
          </a:prstGeom>
          <a:noFill/>
        </p:spPr>
      </p:pic>
      <p:pic>
        <p:nvPicPr>
          <p:cNvPr id="1040" name="Picture 16" descr="Ландыш: описание, размножение, уход - Воротила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851920" y="4437112"/>
            <a:ext cx="1396893" cy="1656184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51520" y="5661248"/>
            <a:ext cx="2712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Пушистая …</a:t>
            </a:r>
          </a:p>
        </p:txBody>
      </p:sp>
      <p:pic>
        <p:nvPicPr>
          <p:cNvPr id="1042" name="Picture 18" descr="Mickey Mouse Characters - Comic Vine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796136" y="4725144"/>
            <a:ext cx="1440160" cy="1415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C00000"/>
                </a:solidFill>
              </a:rPr>
              <a:t>«Отгадай загадку и найди отгадку»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15435"/>
            <a:ext cx="214198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Что за птица:</a:t>
            </a:r>
          </a:p>
          <a:p>
            <a:r>
              <a:rPr lang="ru-RU" dirty="0"/>
              <a:t>Песен не поёт,</a:t>
            </a:r>
          </a:p>
          <a:p>
            <a:r>
              <a:rPr lang="ru-RU" dirty="0"/>
              <a:t>Гнезда не вьёт,</a:t>
            </a:r>
          </a:p>
          <a:p>
            <a:r>
              <a:rPr lang="ru-RU" dirty="0"/>
              <a:t>Людей и груз везёт.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32240" y="1844824"/>
            <a:ext cx="214198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Всё лето стояли,</a:t>
            </a:r>
          </a:p>
          <a:p>
            <a:r>
              <a:rPr lang="ru-RU" dirty="0"/>
              <a:t>Зимы ожидали.</a:t>
            </a:r>
          </a:p>
          <a:p>
            <a:r>
              <a:rPr lang="ru-RU" dirty="0"/>
              <a:t>Дождались поры,</a:t>
            </a:r>
          </a:p>
          <a:p>
            <a:r>
              <a:rPr lang="ru-RU" dirty="0"/>
              <a:t>Помчались с горы.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517232"/>
            <a:ext cx="199796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Белая звёздочка</a:t>
            </a:r>
          </a:p>
          <a:p>
            <a:r>
              <a:rPr lang="ru-RU" dirty="0"/>
              <a:t>С неба упала.</a:t>
            </a:r>
          </a:p>
          <a:p>
            <a:r>
              <a:rPr lang="ru-RU" dirty="0"/>
              <a:t>Мне на ладошку.</a:t>
            </a:r>
          </a:p>
          <a:p>
            <a:r>
              <a:rPr lang="ru-RU" dirty="0"/>
              <a:t>Легла и пропала</a:t>
            </a:r>
          </a:p>
        </p:txBody>
      </p:sp>
      <p:pic>
        <p:nvPicPr>
          <p:cNvPr id="9218" name="Picture 2" descr="Москыва париж авиабилеты - Лучшие перелеты в мир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1496012"/>
            <a:ext cx="1728192" cy="998845"/>
          </a:xfrm>
          <a:prstGeom prst="rect">
            <a:avLst/>
          </a:prstGeom>
          <a:noFill/>
        </p:spPr>
      </p:pic>
      <p:pic>
        <p:nvPicPr>
          <p:cNvPr id="9220" name="Picture 4" descr="Санки детские Страна производитель - РБ - Магазин тренажеров Sportsila.by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47864" y="2492896"/>
            <a:ext cx="1714550" cy="1143033"/>
          </a:xfrm>
          <a:prstGeom prst="rect">
            <a:avLst/>
          </a:prstGeom>
          <a:noFill/>
        </p:spPr>
      </p:pic>
      <p:pic>
        <p:nvPicPr>
          <p:cNvPr id="9222" name="Picture 6" descr="Сергей Калинкин ВКонтакте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8064" y="2564904"/>
            <a:ext cx="1368152" cy="112306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05247" y="4375532"/>
            <a:ext cx="250202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В дом чужого не пущу,</a:t>
            </a:r>
          </a:p>
          <a:p>
            <a:r>
              <a:rPr lang="ru-RU" dirty="0"/>
              <a:t>Без хозяина грущу.</a:t>
            </a:r>
          </a:p>
        </p:txBody>
      </p:sp>
      <p:pic>
        <p:nvPicPr>
          <p:cNvPr id="9224" name="Picture 8" descr="Cartoon Spices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11960" y="5373216"/>
            <a:ext cx="1320112" cy="132442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79512" y="2708920"/>
            <a:ext cx="288032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Не галстук он, не воротник,</a:t>
            </a:r>
          </a:p>
          <a:p>
            <a:r>
              <a:rPr lang="ru-RU" dirty="0"/>
              <a:t>А шею обнимать привык.</a:t>
            </a:r>
          </a:p>
          <a:p>
            <a:r>
              <a:rPr lang="ru-RU" dirty="0"/>
              <a:t>Но не всегда. А лишь тогда,</a:t>
            </a:r>
          </a:p>
          <a:p>
            <a:r>
              <a:rPr lang="ru-RU" dirty="0"/>
              <a:t>Когда бывают холода</a:t>
            </a:r>
          </a:p>
        </p:txBody>
      </p:sp>
      <p:pic>
        <p:nvPicPr>
          <p:cNvPr id="9226" name="Picture 10" descr="Вязание шарфов схемы. шарф вивьен крючком. шарф вивьен.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16016" y="4005065"/>
            <a:ext cx="1728192" cy="108012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6012160" y="980728"/>
            <a:ext cx="29340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Два брюшка, четыре ушка.</a:t>
            </a:r>
          </a:p>
        </p:txBody>
      </p:sp>
      <p:pic>
        <p:nvPicPr>
          <p:cNvPr id="9228" name="Picture 12" descr="к чему сниться землетрясение - К чему снится сон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627784" y="5445225"/>
            <a:ext cx="1315052" cy="100811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660232" y="3573016"/>
            <a:ext cx="223224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Сегодня все ликует!</a:t>
            </a:r>
            <a:br>
              <a:rPr lang="ru-RU" dirty="0"/>
            </a:br>
            <a:r>
              <a:rPr lang="ru-RU" dirty="0"/>
              <a:t>В руках у детворы </a:t>
            </a:r>
            <a:br>
              <a:rPr lang="ru-RU" dirty="0"/>
            </a:br>
            <a:r>
              <a:rPr lang="ru-RU" dirty="0"/>
              <a:t>От радости танцуют </a:t>
            </a:r>
            <a:br>
              <a:rPr lang="ru-RU" dirty="0"/>
            </a:br>
            <a:r>
              <a:rPr lang="ru-RU" dirty="0"/>
              <a:t>Воздушные …</a:t>
            </a:r>
          </a:p>
        </p:txBody>
      </p:sp>
      <p:pic>
        <p:nvPicPr>
          <p:cNvPr id="9230" name="Picture 14" descr="Colorful Balloons Красочные Воздушные шары &quot; PixelBrush - Портал о дизайне. Скачать фото, картинки, обои, рисунки, иконки, клипа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275856" y="4077072"/>
            <a:ext cx="971575" cy="1381341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5652120" y="5157192"/>
            <a:ext cx="3275856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Стоит высокий светлый дом, </a:t>
            </a:r>
            <a:br>
              <a:rPr lang="ru-RU" dirty="0"/>
            </a:br>
            <a:r>
              <a:rPr lang="ru-RU" dirty="0"/>
              <a:t>Ребят проворных много в нем, </a:t>
            </a:r>
            <a:br>
              <a:rPr lang="ru-RU" dirty="0"/>
            </a:br>
            <a:r>
              <a:rPr lang="ru-RU" dirty="0"/>
              <a:t>Там пишут и считают, </a:t>
            </a:r>
            <a:br>
              <a:rPr lang="ru-RU" dirty="0"/>
            </a:br>
            <a:r>
              <a:rPr lang="ru-RU" dirty="0"/>
              <a:t>Рисуют и читают.</a:t>
            </a:r>
          </a:p>
        </p:txBody>
      </p:sp>
      <p:pic>
        <p:nvPicPr>
          <p:cNvPr id="9232" name="Picture 16" descr="10 самых необычных школ мира. - Валентина Вениаминовна Королева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627784" y="836712"/>
            <a:ext cx="2103190" cy="133482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-1.48148E-6 L 8.33333E-7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32 0.00139 C 0.07378 0.0125 0.11319 0.00278 0.15087 0.00926 C 0.15347 0.01134 0.1559 0.01366 0.15851 0.01551 C 0.15989 0.01644 0.16198 0.01597 0.16302 0.01736 C 0.16423 0.01898 0.16337 0.02199 0.16458 0.02361 C 0.16875 0.02917 0.17344 0.0338 0.1783 0.03773 C 0.18073 0.03982 0.18351 0.04144 0.18576 0.04375 C 0.18854 0.04676 0.1934 0.05371 0.1934 0.05394 C 0.19566 0.0632 0.19705 0.07269 0.19948 0.08218 C 0.20278 0.11528 0.20243 0.10556 0.19791 0.16297 C 0.19722 0.17222 0.18871 0.18542 0.18281 0.19121 C 0.17986 0.19422 0.17361 0.19931 0.17361 0.19954 C 0.16979 0.20695 0.16493 0.21713 0.16007 0.22361 C 0.15833 0.22593 0.15573 0.22732 0.15399 0.22963 C 0.14687 0.23889 0.1559 0.23334 0.14496 0.24167 C 0.13906 0.24607 0.13003 0.24746 0.12361 0.24977 C 0.06979 0.24514 0.01597 0.23866 -0.03698 0.22547 C -0.05018 0.22639 -0.06441 0.22246 -0.07639 0.22963 C -0.0783 0.23079 -0.07899 0.23449 -0.0809 0.23565 C -0.08316 0.23681 -0.10417 0.23959 -0.10504 0.23959 C -0.10851 0.24121 -0.1125 0.24144 -0.1158 0.24375 C -0.12413 0.24931 -0.13351 0.26343 -0.13993 0.27199 C -0.14219 0.275 -0.14601 0.27338 -0.14913 0.27408 C -0.1592 0.28218 -0.16476 0.29468 -0.17639 0.29815 C -0.18681 0.30926 -0.1908 0.31435 -0.19913 0.32662 C -0.20191 0.33079 -0.20399 0.3375 -0.20816 0.33866 C -0.21736 0.34121 -0.21337 0.33982 -0.22031 0.34259 C -0.22795 0.35324 -0.24584 0.35185 -0.25504 0.35278 C -0.2684 0.35023 -0.28368 0.34815 -0.29149 0.33056 C -0.29306 0.32709 -0.2941 0.32338 -0.29601 0.32037 C -0.29861 0.31597 -0.30504 0.30834 -0.30504 0.30857 C -0.30608 0.30162 -0.30643 0.29468 -0.30816 0.2882 C -0.30903 0.28496 -0.31163 0.2831 -0.31268 0.28009 C -0.31424 0.2757 -0.31441 0.2706 -0.3158 0.26597 C -0.31806 0.25903 -0.32084 0.25255 -0.32327 0.24584 C -0.32813 0.23287 -0.33542 0.2213 -0.34149 0.20926 C -0.34514 0.20185 -0.34601 0.19283 -0.34913 0.18519 C -0.35313 0.17547 -0.3559 0.17222 -0.36111 0.16482 C -0.36858 0.14121 -0.36997 0.12593 -0.38698 0.1125 C -0.39219 0.10139 -0.40122 0.08935 -0.40816 0.08009 C -0.41111 0.07616 -0.41181 0.07037 -0.41424 0.06597 C -0.41719 0.06065 -0.42118 0.0544 -0.42483 0.04977 C -0.42865 0.03912 -0.4309 0.03982 -0.43698 0.03148 C -0.4382 0.02986 -0.43872 0.02709 -0.43993 0.02547 C -0.44115 0.02384 -0.44306 0.02292 -0.44445 0.02153 C -0.44983 0.01574 -0.44566 0.01875 -0.45052 0.01134 C -0.45382 0.00625 -0.45695 0.00093 -0.46111 -0.00278 C -0.46424 -0.00555 -0.47031 -0.01088 -0.47031 -0.01065 C -0.47691 -0.0243 -0.4875 -0.03171 -0.49601 -0.04305 " pathEditMode="relative" rAng="0" ptsTypes="ffffffffffffffffffffffffffffffffffffffffffffffffA">
                                      <p:cBhvr>
                                        <p:cTn id="21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0" y="1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08 -0.03657 C 0.03924 -0.03518 0.04723 -0.03379 0.05539 -0.03241 C 0.05938 -0.03171 0.06736 -0.03055 0.06736 -0.03032 C 0.09236 -0.02199 0.1191 -0.02569 0.14323 -0.03657 C 0.14827 -0.04329 0.15313 -0.04583 0.1599 -0.04861 C 0.16389 -0.06898 0.16893 -0.08866 0.17205 -0.10926 C 0.17101 -0.12616 0.17049 -0.14305 0.16893 -0.15972 C 0.16823 -0.16643 0.16459 -0.17546 0.16285 -0.18194 C 0.15539 -0.20949 0.13854 -0.23333 0.11893 -0.24676 C 0.10122 -0.24537 0.08559 -0.24537 0.06893 -0.23866 C 0.06598 -0.23449 0.06493 -0.22801 0.06146 -0.22454 C 0.05938 -0.22245 0.05643 -0.22315 0.05382 -0.22245 C 0.04532 -0.21088 0.0441 -0.20741 0.03264 -0.20417 C 0.02934 -0.19143 0.02309 -0.18333 0.01598 -0.17384 C 0.01441 -0.17176 0.01146 -0.16782 0.01146 -0.16759 C 0.00886 -0.1544 0.00608 -0.14213 0.00226 -0.1294 C -0.00173 -0.10185 -0.00139 -0.10787 -0.00382 -0.07292 C -0.00694 -0.02986 -0.00416 0.02755 -0.0401 0.04421 C -0.0467 0.05301 -0.05885 0.05116 -0.06736 0.05232 C -0.07604 0.05093 -0.08472 0.05046 -0.09323 0.04838 C -0.10052 0.04653 -0.10781 0.03658 -0.11441 0.03218 C -0.11909 0.02546 -0.12118 0.02361 -0.12795 0.01991 C -0.13646 0.00926 -0.1335 -0.00347 -0.14166 -0.01435 C -0.14427 -0.03217 -0.14548 -0.03449 -0.15069 -0.04861 C -0.15312 -0.06458 -0.15399 -0.08472 -0.16284 -0.09722 C -0.16823 -0.125 -0.17986 -0.15092 -0.20069 -0.1618 C -0.20277 -0.16435 -0.20416 -0.16852 -0.20677 -0.16991 C -0.21215 -0.17268 -0.21805 -0.17338 -0.22343 -0.17592 C -0.23472 -0.17361 -0.24548 -0.17014 -0.25677 -0.16782 C -0.26475 -0.15741 -0.26805 -0.15069 -0.27951 -0.14768 C -0.2908 -0.13264 -0.30295 -0.11574 -0.31892 -0.11134 C -0.32326 -0.10694 -0.32847 -0.1037 -0.33264 -0.09907 C -0.3467 -0.08379 -0.33559 -0.08866 -0.3493 -0.08495 C -0.35399 -0.0787 -0.35798 -0.07384 -0.36441 -0.07083 C -0.37239 -0.06296 -0.37274 -0.05949 -0.38264 -0.05671 C -0.39461 -0.04074 -0.3875 -0.04537 -0.40382 -0.04259 C -0.40781 -0.03472 -0.41215 -0.02963 -0.41892 -0.02639 C -0.42205 -0.02824 -0.4283 -0.03079 -0.43107 -0.03449 C -0.43732 -0.04282 -0.44062 -0.05694 -0.44461 -0.0669 C -0.44809 -0.07569 -0.45277 -0.08102 -0.45677 -0.08912 C -0.45625 -0.10995 -0.45607 -0.13079 -0.45521 -0.15162 C -0.45468 -0.16273 -0.4493 -0.17268 -0.4493 -0.18403 " pathEditMode="relative" rAng="0" ptsTypes="fffffffffffffffffffffffffffffffffffffffffA">
                                      <p:cBhvr>
                                        <p:cTn id="33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0" y="-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11111E-6 -3.7037E-6 L 1.11111E-6 -0.07222 " pathEditMode="relative" rAng="0" ptsTypes="AA">
                                      <p:cBhvr>
                                        <p:cTn id="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86 -0.01805 C 0.06198 -0.01481 0.06841 -0.01342 0.07604 -0.01203 C 0.08872 0.00047 0.07431 -0.01157 0.09584 -0.00393 C 0.09913 -0.00278 0.10157 0.00093 0.10486 0.00209 C 0.11268 0.00486 0.12101 0.00556 0.12917 0.00625 C 0.14636 0.00787 0.18073 0.01019 0.18073 0.01042 C 0.22222 0.0088 0.26632 0.02222 0.30486 0.00209 C 0.30729 0.00093 0.30868 -0.00254 0.31094 -0.00393 C 0.32518 -0.0125 0.34202 -0.01065 0.35486 -0.02407 C 0.35972 -0.02916 0.3592 -0.03657 0.3625 -0.04236 C 0.36511 -0.04676 0.37153 -0.0544 0.37153 -0.05416 C 0.375 -0.09074 0.3783 -0.13032 0.36858 -0.16551 C 0.36354 -0.18379 0.34861 -0.19514 0.33681 -0.20393 C 0.33455 -0.20555 0.33316 -0.20879 0.33073 -0.20995 C 0.32587 -0.21227 0.32049 -0.2125 0.31545 -0.21389 C 0.30695 -0.21875 0.29809 -0.2206 0.28976 -0.22615 C 0.24636 -0.22477 0.24236 -0.22708 0.21407 -0.22014 C 0.21025 -0.21759 0.20556 -0.21713 0.20191 -0.21389 C 0.20035 -0.2125 0.20052 -0.20879 0.19879 -0.20787 C 0.19549 -0.20602 0.19167 -0.20671 0.1882 -0.20602 C 0.18525 -0.20185 0.18212 -0.19791 0.17917 -0.19375 C 0.17761 -0.19166 0.17674 -0.18865 0.17466 -0.18773 C 0.16962 -0.18541 0.16424 -0.18449 0.15938 -0.18171 C 0.14966 -0.17592 0.14827 -0.16875 0.13681 -0.16551 C 0.12743 -0.15347 0.11285 -0.15208 0.10035 -0.1493 C 0.09323 -0.13981 0.08611 -0.14097 0.07604 -0.13935 C 0.06806 -0.14074 0.05972 -0.14051 0.05191 -0.14328 C 0.04983 -0.14398 0.04913 -0.14768 0.0474 -0.1493 C 0.04514 -0.15115 0.04236 -0.15208 0.03976 -0.15347 C 0.02726 -0.17014 0.01285 -0.18449 -0.00121 -0.19791 C -0.00694 -0.20347 -0.00468 -0.20347 -0.00868 -0.20995 C -0.0158 -0.22153 -0.02396 -0.22824 -0.03455 -0.23217 C -0.04114 -0.23865 -0.04496 -0.24421 -0.0526 -0.24838 C -0.05677 -0.2537 -0.06076 -0.25903 -0.06475 -0.26458 C -0.0809 -0.25833 -0.07968 -0.26273 -0.09201 -0.24629 C -0.09218 -0.24606 -0.1085 -0.2412 -0.11024 -0.24028 C -0.12014 -0.23518 -0.11666 -0.23102 -0.12847 -0.22824 C -0.13923 -0.21342 -0.13333 -0.21713 -0.14514 -0.21389 C -0.14722 -0.2118 -0.14913 -0.20972 -0.15121 -0.20787 C -0.15312 -0.20625 -0.1559 -0.20625 -0.15729 -0.20393 C -0.15885 -0.20092 -0.16284 -0.17731 -0.16319 -0.17569 C -0.16458 -0.1706 -0.16771 -0.16666 -0.16927 -0.16157 C -0.17534 -0.14143 -0.18107 -0.13171 -0.19809 -0.12708 C -0.20764 -0.11435 -0.21649 -0.11528 -0.22986 -0.11296 C -0.24132 -0.09861 -0.28559 -0.10949 -0.29809 -0.11088 C -0.30764 -0.11412 -0.31753 -0.11551 -0.32691 -0.11898 C -0.33524 -0.12222 -0.34305 -0.12754 -0.35121 -0.13125 C -0.35833 -0.1456 -0.34809 -0.12801 -0.36632 -0.1412 C -0.36771 -0.14213 -0.36701 -0.14537 -0.36788 -0.14722 C -0.37014 -0.15231 -0.375 -0.15625 -0.37847 -0.15949 C -0.38177 -0.16852 -0.38541 -0.1787 -0.39062 -0.18565 C -0.39375 -0.18981 -0.39965 -0.19791 -0.39965 -0.19768 C -0.40295 -0.20926 -0.4026 -0.2044 -0.4026 -0.21203 " pathEditMode="relative" rAng="0" ptsTypes="ffffffffffffffffffffffffffffffffffffffffffffffffffffA">
                                      <p:cBhvr>
                                        <p:cTn id="45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-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3 -0.05602 C -0.03906 -0.08634 -0.03663 -0.11273 -0.05243 -0.13495 C -0.05729 -0.15671 -0.06493 -0.17361 -0.07674 -0.18935 C -0.0776 -0.19051 -0.08177 -0.19653 -0.08281 -0.19745 C -0.09462 -0.20648 -0.10764 -0.21273 -0.12066 -0.21759 C -0.14809 -0.2162 -0.17274 -0.21296 -0.19948 -0.20764 C -0.21094 -0.19143 -0.19288 -0.21551 -0.20694 -0.20162 C -0.2099 -0.19884 -0.21458 -0.19143 -0.21458 -0.1912 C -0.21875 -0.17708 -0.22274 -0.15069 -0.21007 -0.1449 C -0.20417 -0.1375 -0.19497 -0.13773 -0.18733 -0.13495 C -0.1717 -0.1294 -0.15608 -0.12708 -0.14028 -0.12268 C -0.12917 -0.11273 -0.1349 -0.11551 -0.12361 -0.11273 C -0.11493 -0.10069 -0.11372 -0.09884 -0.10087 -0.09653 C -0.09444 -0.08796 -0.09253 -0.07569 -0.09028 -0.06412 C -0.09132 -0.05602 -0.09184 -0.04768 -0.0934 -0.03981 C -0.09427 -0.03518 -0.09896 -0.03102 -0.10087 -0.02778 C -0.11198 -0.01018 -0.11806 -0.00671 -0.13125 0.00648 C -0.13681 0.01204 -0.1349 0.01459 -0.14184 0.01875 C -0.15642 0.02755 -0.17483 0.02639 -0.19028 0.02871 C -0.19948 0.03195 -0.20833 0.03565 -0.21753 0.03889 C -0.2191 0.04097 -0.22049 0.04306 -0.22222 0.04491 C -0.22517 0.04792 -0.23125 0.05301 -0.23125 0.05324 C -0.23646 0.06343 -0.23802 0.07315 -0.24028 0.08542 C -0.23733 0.09815 -0.22813 0.10301 -0.2191 0.10556 C -0.21215 0.11482 -0.21285 0.11736 -0.20556 0.11968 C -0.20052 0.1213 -0.19028 0.12385 -0.19028 0.12408 C -0.18229 0.12894 -0.16458 0.13172 -0.16458 0.13195 C -0.15469 0.13635 -0.14444 0.13912 -0.1342 0.1419 C -0.13264 0.14329 -0.1309 0.14422 -0.12969 0.14607 C -0.12726 0.14977 -0.12361 0.1581 -0.12361 0.15834 C -0.12222 0.16412 -0.1191 0.17616 -0.1191 0.17639 C -0.12014 0.18033 -0.12031 0.18496 -0.12222 0.18843 C -0.12309 0.19005 -0.1309 0.19398 -0.13281 0.19445 C -0.15434 0.19977 -0.17622 0.20347 -0.19792 0.20648 C -0.20573 0.2176 -0.22066 0.21667 -0.23125 0.2206 C -0.23785 0.22315 -0.2375 0.22431 -0.24479 0.23079 C -0.24809 0.2338 -0.25208 0.23449 -0.25556 0.23681 C -0.25938 0.24236 -0.26128 0.24885 -0.26458 0.2551 C -0.26788 0.27084 -0.27066 0.30672 -0.25556 0.31551 C -0.25278 0.31736 -0.24948 0.31667 -0.24635 0.3176 C -0.23924 0.33264 -0.24931 0.31482 -0.2342 0.3257 C -0.22413 0.33287 -0.2191 0.35301 -0.20851 0.3581 C -0.20069 0.36829 -0.18802 0.38056 -0.18281 0.39445 C -0.18056 0.4007 -0.17986 0.40787 -0.17813 0.41459 C -0.18194 0.43148 -0.1842 0.44514 -0.19635 0.45301 C -0.20868 0.46945 -0.22535 0.46991 -0.24184 0.47315 C -0.26267 0.47709 -0.28316 0.48195 -0.30399 0.48519 C -0.32569 0.48403 -0.3474 0.4831 -0.3691 0.48125 C -0.40434 0.47778 -0.43872 0.45718 -0.47361 0.44885 C -0.48872 0.43681 -0.50642 0.43866 -0.52361 0.43866 " pathEditMode="relative" rAng="0" ptsTypes="fffffffffffffffffffffffffffffffffffffffffffffffffA">
                                      <p:cBhvr>
                                        <p:cTn id="57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00" y="1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C 0.00052 -0.0162 0.0007 -0.03218 0.00156 -0.04838 C 0.00174 -0.05116 0.00156 -0.05463 0.00313 -0.05648 C 0.00556 -0.05926 0.00903 -0.05926 0.01215 -0.06042 C 0.02639 -0.06574 0.04045 -0.0706 0.05451 -0.07662 C 0.10347 -0.07407 0.14896 -0.06389 0.19705 -0.05857 C 0.20642 -0.0456 0.25104 -0.04931 0.2651 -0.04838 C 0.29445 -0.05 0.325 -0.04537 0.35313 -0.05648 C 0.35556 -0.05741 0.35677 -0.06134 0.3592 -0.0625 C 0.36354 -0.06482 0.36823 -0.06528 0.37274 -0.06667 C 0.38542 -0.07662 0.39844 -0.08588 0.41059 -0.09676 C 0.42014 -0.10532 0.42813 -0.11667 0.43646 -0.12708 C 0.43837 -0.13796 0.44028 -0.13866 0.44705 -0.14537 C 0.44965 -0.16042 0.44618 -0.14722 0.45313 -0.15949 C 0.45868 -0.16944 0.46111 -0.18194 0.46667 -0.1919 C 0.47031 -0.19838 0.47604 -0.20208 0.48038 -0.20787 C 0.48715 -0.23796 0.49028 -0.27755 0.47274 -0.30093 C 0.46354 -0.32616 0.43976 -0.33009 0.42274 -0.3412 C 0.41215 -0.35625 0.37726 -0.35347 0.37726 -0.35347 C 0.36372 -0.36528 0.35122 -0.37778 0.33785 -0.38982 C 0.33438 -0.39954 0.33299 -0.40093 0.32587 -0.40602 C 0.32257 -0.41227 0.32083 -0.41875 0.31667 -0.42407 C 0.31806 -0.45139 0.31563 -0.4544 0.32587 -0.47269 C 0.32778 -0.47593 0.33021 -0.48287 0.33333 -0.48472 C 0.33767 -0.48704 0.34254 -0.4875 0.34705 -0.48889 C 0.35868 -0.5044 0.35625 -0.49792 0.36823 -0.50903 C 0.36927 -0.51181 0.36979 -0.51482 0.37118 -0.51713 C 0.37604 -0.52477 0.40556 -0.53171 0.41215 -0.53333 C 0.4191 -0.53796 0.42535 -0.54375 0.43177 -0.54931 C 0.43715 -0.55394 0.44427 -0.5537 0.45 -0.55741 C 0.45712 -0.5669 0.4658 -0.56574 0.47431 -0.57361 C 0.48073 -0.5794 0.48646 -0.58241 0.49392 -0.58565 C 0.4974 -0.59028 0.50122 -0.59329 0.50451 -0.59792 C 0.50833 -0.6125 0.50677 -0.60579 0.5092 -0.61806 C 0.50677 -0.63426 0.50712 -0.64306 0.49549 -0.64838 C 0.4908 -0.66111 0.48073 -0.67037 0.47118 -0.67662 C 0.47014 -0.67801 0.46823 -0.68079 0.46823 -0.68079 " pathEditMode="relative" ptsTypes="ffffffffffffffffffffffffffffffffffffA">
                                      <p:cBhvr>
                                        <p:cTn id="69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48 0.01551 C -0.12622 0.02083 -0.15018 0.01435 -0.17674 0.00741 C -0.18386 0.00069 -0.18855 -0.00764 -0.19653 -0.01273 C -0.19809 -0.0213 -0.20035 -0.02755 -0.204 -0.03495 C -0.20348 -0.05185 -0.20348 -0.06875 -0.20261 -0.08565 C -0.20243 -0.08982 -0.20243 -0.09398 -0.20105 -0.09769 C -0.19931 -0.10232 -0.1948 -0.10417 -0.19202 -0.10787 C -0.19098 -0.11389 -0.19063 -0.12014 -0.18889 -0.12593 C -0.18802 -0.12847 -0.18542 -0.1294 -0.18438 -0.13195 C -0.18039 -0.1412 -0.18733 -0.14445 -0.17379 -0.14815 C -0.16875 -0.14954 -0.16372 -0.15093 -0.15868 -0.15232 C -0.1224 -0.1882 -0.05434 -0.16065 -0.00712 -0.15232 C 0.00329 -0.13796 -0.01042 -0.15417 0.00954 -0.14421 C 0.01267 -0.14259 0.01458 -0.13866 0.01718 -0.13611 C 0.02448 -0.1294 0.03142 -0.12616 0.03993 -0.12384 C 0.04878 -0.1162 0.05329 -0.10463 0.06111 -0.0956 C 0.06649 -0.08935 0.06545 -0.09421 0.07013 -0.08565 C 0.07552 -0.07593 0.07604 -0.06597 0.08229 -0.05718 C 0.0875 -0.03125 0.07916 -0.06736 0.08836 -0.04306 C 0.09166 -0.03403 0.09409 -0.00255 0.096 0.00949 C 0.0967 0.01343 0.096 0.01782 0.09739 0.02153 C 0.09826 0.02361 0.10069 0.02384 0.10208 0.02546 C 0.10382 0.02731 0.10503 0.02963 0.10659 0.03171 C 0.10763 0.03634 0.10746 0.04167 0.10954 0.04583 C 0.11388 0.05463 0.12343 0.06551 0.13073 0.07199 C 0.13593 0.08194 0.14253 0.08796 0.14895 0.0963 C 0.15885 0.10926 0.16701 0.12731 0.18073 0.13472 C 0.18559 0.13727 0.19062 0.13866 0.196 0.14074 C 0.20573 0.14977 0.21406 0.16389 0.22465 0.17106 C 0.24253 0.1831 0.26875 0.19305 0.28836 0.19514 C 0.3118 0.21134 0.34114 0.19745 0.36562 0.18912 C 0.38767 0.17176 0.35295 0.19745 0.38836 0.17917 C 0.39045 0.17801 0.39132 0.17477 0.39288 0.17292 C 0.40295 0.16111 0.39479 0.17245 0.40659 0.16088 C 0.40833 0.15926 0.40954 0.15671 0.41111 0.15486 C 0.4125 0.15324 0.41406 0.15208 0.41562 0.15069 C 0.42291 0.13657 0.43402 0.12986 0.44444 0.1206 C 0.46857 0.09907 0.43507 0.12801 0.45503 0.10833 C 0.46076 0.10278 0.46388 0.10278 0.46875 0.0963 C 0.47552 0.08727 0.47135 0.08843 0.47777 0.07801 C 0.48038 0.07361 0.48385 0.06991 0.4868 0.06597 C 0.48836 0.06389 0.49132 0.05995 0.49132 0.06018 C 0.496 0.0294 0.48888 0.06643 0.49739 0.04375 C 0.50347 0.02731 0.50191 -0.00463 0.50347 -0.02292 C 0.50208 -0.05278 0.50816 -0.09213 0.48385 -0.10579 C 0.47291 -0.12037 0.47361 -0.12245 0.45954 -0.12801 C 0.4427 -0.12708 0.42708 -0.12847 0.41111 -0.12199 C 0.40538 -0.11088 0.39132 -0.10648 0.39132 -0.08958 " pathEditMode="relative" rAng="0" ptsTypes="fffffffffffffffffffffffffffffffffffffffffffffffA">
                                      <p:cBhvr>
                                        <p:cTn id="81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8.14815E-6 C -0.03003 0.00371 -0.05972 8.14815E-6 -0.08941 -0.00624 C -0.0993 -0.00277 -0.10104 -0.00023 -0.1092 0.00788 C -0.11493 0.02755 -0.12587 0.05718 -0.1092 0.07269 C -0.10868 0.07663 -0.10868 0.08102 -0.10764 0.08473 C -0.10538 0.09283 -0.08021 0.09422 -0.0743 0.09491 C -0.06093 0.09908 -0.0467 0.09237 -0.03333 0.08889 C -0.00434 0.09098 -0.00798 0.08334 -0.00451 0.11112 C -0.00364 0.12501 -0.00208 0.16019 0.00157 0.17362 C 0.00226 0.17639 0.00452 0.17755 0.00608 0.17964 C 0.00695 0.18334 0.01285 0.1963 0.01511 0.19792 C 0.01927 0.2007 0.0283 0.20163 0.03334 0.20394 C 0.03577 0.20348 0.06042 0.20348 0.06823 0.19584 C 0.08195 0.18241 0.08473 0.17061 0.10295 0.16343 C 0.11893 0.1426 0.13837 0.12639 0.15747 0.11112 C 0.16528 0.09422 0.1724 0.09052 0.18334 0.07871 C 0.19375 0.06737 0.20104 0.04885 0.21354 0.04237 C 0.21667 0.0382 0.21962 0.03427 0.22275 0.0301 C 0.22604 0.0257 0.22795 0.00973 0.22882 0.00394 C 0.23212 -0.01851 0.23108 -0.03958 0.23768 -0.06064 C 0.23663 -0.08032 0.24045 -0.10323 0.23177 -0.11921 C 0.21806 -0.14421 0.16927 -0.14814 0.14844 -0.15161 C 0.13837 -0.15092 0.12813 -0.15161 0.11823 -0.14953 C 0.11528 -0.14884 0.11337 -0.14467 0.11059 -0.14351 C 0.10729 -0.14212 0.10348 -0.14212 0.1 -0.14143 C 0.09115 -0.11319 0.10521 -0.15462 0.08785 -0.11921 C 0.08316 -0.10948 0.08125 -0.10462 0.07413 -0.09698 C 0.06997 -0.06828 0.06719 -0.04698 0.06511 -0.0162 C 0.0665 0.01297 0.06459 0.04584 0.07413 0.07269 C 0.07552 0.07686 0.07691 0.08102 0.07882 0.08473 C 0.08351 0.09329 0.09393 0.10903 0.09393 0.10903 C 0.09584 0.12802 0.09375 0.1294 0.10747 0.13334 C 0.11111 0.14723 0.13056 0.14399 0.13941 0.14538 C 0.18091 0.15139 0.22344 0.15163 0.26511 0.15348 C 0.31615 0.15186 0.36823 0.1595 0.41823 0.14538 C 0.4375 0.13982 0.4566 0.11806 0.47413 0.11112 C 0.48247 0.10788 0.49132 0.10834 0.5 0.10695 C 0.51198 0.09491 0.52292 0.08056 0.5349 0.06852 C 0.54288 0.06042 0.54132 0.06505 0.54844 0.05649 C 0.55486 0.04885 0.56059 0.04028 0.56667 0.03218 C 0.56823 0.0301 0.57118 0.02616 0.57118 0.02616 C 0.5717 0.02153 0.57153 0.01644 0.57275 0.01204 C 0.57361 0.0088 0.57726 0.00741 0.57726 0.00394 C 0.57761 -0.01898 0.57778 -0.04236 0.57413 -0.06481 C 0.57309 -0.07129 0.56754 -0.07499 0.56354 -0.07893 C 0.55417 -0.08819 0.54618 -0.0949 0.5349 -0.09907 C 0.52795 -0.11411 0.52275 -0.11388 0.51059 -0.11921 C 0.49861 -0.13148 0.48907 -0.13541 0.47413 -0.13958 C 0.46146 -0.14976 0.4375 -0.15624 0.42275 -0.15972 C 0.40973 -0.16712 0.40365 -0.17361 0.38941 -0.17777 C 0.36841 -0.17661 0.35643 -0.17592 0.33785 -0.17175 C 0.32674 -0.15694 0.31684 -0.14236 0.30295 -0.13148 C 0.29393 -0.11111 0.28542 -0.08981 0.27275 -0.07291 C 0.27153 -0.06828 0.27153 -0.06296 0.26945 -0.05879 C 0.26736 -0.05393 0.26059 -0.04652 0.26059 -0.04652 C 0.25608 -0.01411 0.25018 0.02269 0.26354 0.05232 C 0.26407 0.0551 0.26354 0.05857 0.26511 0.06042 C 0.26841 0.06389 0.27327 0.06274 0.27726 0.06459 C 0.32622 0.06181 0.33663 0.0632 0.37275 0.05232 C 0.3974 0.03241 0.35782 0.06297 0.39236 0.04237 C 0.39427 0.04121 0.39497 0.03751 0.39688 0.03635 C 0.40122 0.03403 0.40608 0.03357 0.41059 0.03218 C 0.42153 0.0176 0.43594 0.00811 0.44844 -0.00416 C 0.44896 -0.00763 0.44827 -0.0118 0.45 -0.01435 C 0.46216 -0.03333 0.45469 -0.00393 0.45903 -0.02638 C 0.46025 -0.0449 0.46667 -0.08448 0.45157 -0.09513 " pathEditMode="relative" ptsTypes="fffffffffffffffffffffffffffffffffffffffffffffffffffffffffffffffffA">
                                      <p:cBhvr>
                                        <p:cTn id="93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-0.01157 C 0.02448 -0.02176 0.05 -0.0206 0.07118 -0.02361 C 0.09201 -0.02222 0.11128 -0.01944 0.13177 -0.01551 C 0.13784 -0.0074 0.14392 0.0007 0.15 0.0088 C 0.15208 0.01158 0.15607 0.00996 0.15902 0.01065 C 0.16875 0.0301 0.17899 0.04861 0.18941 0.06736 C 0.19722 0.1044 0.19896 0.14422 0.20156 0.18241 C 0.19843 0.23334 0.19409 0.32107 0.16354 0.36019 C 0.15972 0.37361 0.14583 0.39283 0.13941 0.40672 C 0.13698 0.41204 0.13021 0.4081 0.12569 0.4088 C 0.11441 0.42385 0.11475 0.42986 0.1 0.43287 C 0.09496 0.43982 0.0967 0.43982 0.08941 0.44098 C 0.07934 0.4426 0.05902 0.44514 0.05902 0.44537 C 0.05 0.44375 0.04062 0.44352 0.03177 0.44098 C 0.021 0.43797 0.02725 0.43357 0.01823 0.42894 C 0.01389 0.42662 0.00902 0.42639 0.00451 0.425 C -0.00018 0.42107 -0.00417 0.41574 -0.0092 0.41273 C -0.01493 0.40926 -0.02136 0.40787 -0.02726 0.40463 C -0.03316 0.39699 -0.04167 0.38889 -0.04705 0.38056 C -0.05018 0.3757 -0.04983 0.37176 -0.05452 0.36829 C -0.05729 0.36621 -0.06059 0.36574 -0.06372 0.36435 C -0.06771 0.34699 -0.06094 0.37269 -0.07118 0.35209 C -0.07257 0.34931 -0.07674 0.32824 -0.07726 0.32593 C -0.07691 0.3132 -0.08334 0.27315 -0.06979 0.26135 C -0.06702 0.24329 -0.06059 0.24167 -0.04844 0.23496 C 0.0151 0.23588 0.07205 0.23473 0.13333 0.24098 C 0.13958 0.25417 0.13229 0.2426 0.15 0.24908 C 0.15277 0.25 0.15468 0.25417 0.15746 0.2551 C 0.16284 0.25695 0.16857 0.25648 0.17413 0.25718 C 0.18246 0.26528 0.18993 0.26528 0.2 0.26736 C 0.21024 0.27199 0.21944 0.27732 0.23021 0.2794 C 0.23385 0.28635 0.23715 0.29098 0.24236 0.2956 C 0.24288 0.29769 0.24305 0.29977 0.24392 0.30162 C 0.24514 0.30394 0.24757 0.3051 0.24843 0.30764 C 0.24965 0.31065 0.24861 0.31482 0.25 0.31783 C 0.26371 0.34653 0.25486 0.3169 0.26354 0.33797 C 0.26545 0.34236 0.26632 0.34769 0.26823 0.35209 C 0.27239 0.36204 0.27239 0.3581 0.27725 0.36621 C 0.28316 0.37593 0.28889 0.38565 0.29392 0.39653 C 0.29427 0.39908 0.29757 0.42107 0.29843 0.42292 C 0.2993 0.42477 0.30139 0.42431 0.30295 0.425 C 0.30451 0.43449 0.30625 0.44375 0.30746 0.45324 C 0.30642 0.46204 0.30607 0.47084 0.30451 0.4794 C 0.30347 0.48519 0.30034 0.49005 0.29843 0.4956 C 0.29392 0.50926 0.28975 0.5213 0.28177 0.53195 C 0.27812 0.54468 0.27534 0.54723 0.26666 0.55417 C 0.25955 0.57732 0.25677 0.57917 0.23941 0.58449 C 0.23732 0.58519 0.23541 0.58588 0.23333 0.58658 C 0.23021 0.58773 0.22413 0.59051 0.22413 0.59074 C 0.16545 0.58727 0.13194 0.58473 0.07882 0.56621 C 0.07621 0.56412 0.07396 0.56158 0.07118 0.56019 C 0.06771 0.55834 0.06354 0.55903 0.06059 0.55625 C 0.04774 0.54445 0.04774 0.53473 0.03489 0.52801 C 0.03107 0.52292 0.02968 0.5169 0.02569 0.51181 C 0.02014 0.48148 0.01944 0.46181 0.02118 0.42894 C 0.02187 0.41667 0.02222 0.40695 0.02882 0.39861 C 0.02934 0.39584 0.02882 0.3926 0.03021 0.39051 C 0.04201 0.37246 0.03576 0.38935 0.04392 0.37848 C 0.04548 0.37639 0.04652 0.37338 0.04843 0.37246 C 0.0533 0.36991 0.0585 0.36968 0.06354 0.36829 C 0.08177 0.35394 0.12257 0.35255 0.14236 0.35023 C 0.18385 0.35093 0.22517 0.35093 0.26666 0.35209 C 0.28281 0.35255 0.31041 0.36366 0.32725 0.36829 C 0.32882 0.37037 0.3309 0.37176 0.33177 0.37431 C 0.33298 0.37732 0.33159 0.38195 0.33333 0.38449 C 0.33507 0.38681 0.33837 0.38588 0.3408 0.38658 C 0.34409 0.39098 0.3493 0.39306 0.35156 0.39861 C 0.36128 0.42223 0.34375 0.40116 0.35902 0.4169 C 0.36267 0.43542 0.35746 0.41644 0.3651 0.42894 C 0.36632 0.43079 0.36962 0.44491 0.37118 0.44908 C 0.37639 0.46297 0.37621 0.4831 0.37725 0.49769 C 0.37795 0.54283 0.38021 0.58797 0.38021 0.63287 " pathEditMode="relative" rAng="0" ptsTypes="fffffffffffffffffffffffffffffffffffffffffffffffffffffffffffffffffffffffA">
                                      <p:cBhvr>
                                        <p:cTn id="105" dur="2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3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 animBg="1"/>
      <p:bldP spid="10" grpId="0" animBg="1"/>
      <p:bldP spid="12" grpId="0" animBg="1"/>
      <p:bldP spid="15" grpId="0" animBg="1"/>
      <p:bldP spid="17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D4D27-7D72-F6B2-0887-15C7D92CD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Рабочий стол\Рисунок1.jpg">
            <a:extLst>
              <a:ext uri="{FF2B5EF4-FFF2-40B4-BE49-F238E27FC236}">
                <a16:creationId xmlns:a16="http://schemas.microsoft.com/office/drawing/2014/main" id="{77F58B03-30F6-D8FF-3110-0152530D9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350" y="24114"/>
            <a:ext cx="9156700" cy="6870700"/>
          </a:xfrm>
          <a:prstGeom prst="rect">
            <a:avLst/>
          </a:prstGeom>
          <a:noFill/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D3F1CFD9-3715-1856-42A0-5B54F04B5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Каждый день, всегда, везде</a:t>
            </a:r>
            <a:endParaRPr lang="ru-RU" sz="3600" dirty="0">
              <a:solidFill>
                <a:srgbClr val="00000A"/>
              </a:solidFill>
              <a:effectLst/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занятиях, и в игре</a:t>
            </a:r>
            <a:endParaRPr lang="ru-RU" sz="3600" dirty="0">
              <a:solidFill>
                <a:srgbClr val="00000A"/>
              </a:solidFill>
              <a:effectLst/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Громко, четко говорим</a:t>
            </a:r>
            <a:endParaRPr lang="ru-RU" sz="3600" dirty="0">
              <a:solidFill>
                <a:srgbClr val="00000A"/>
              </a:solidFill>
              <a:effectLst/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Никогда мы не спешим!</a:t>
            </a:r>
            <a:endParaRPr lang="ru-RU" sz="3600" dirty="0">
              <a:solidFill>
                <a:srgbClr val="00000A"/>
              </a:solidFill>
              <a:effectLst/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7883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«Отгадай слова»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579296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i="1" dirty="0"/>
              <a:t>Определи слово по первым звукам названий предметов на картинках:</a:t>
            </a:r>
          </a:p>
        </p:txBody>
      </p:sp>
      <p:pic>
        <p:nvPicPr>
          <p:cNvPr id="7170" name="Picture 2" descr="Стул Ikea детский - интернет-магазин Shoppy.ru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4509120"/>
            <a:ext cx="1522140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КАРТИНКА Изящная свинка танцует gif анимация смайлик аватар …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720" y="4509120"/>
            <a:ext cx="1619250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2" name="Picture 4" descr="Дети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79912" y="4509120"/>
            <a:ext cx="1584176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4" name="Picture 6" descr="Three wheeled Clipart and Stock Illustrations. 1,811 Three wheeled vector EPS illustrations and drawings available to search fro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08104" y="4509120"/>
            <a:ext cx="1937792" cy="1937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6" name="Picture 8" descr="Рисунок ананас - Еда - Картинки PNG - Галерейка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24328" y="4509120"/>
            <a:ext cx="1368152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95536" y="2132856"/>
            <a:ext cx="1512168" cy="16561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23728" y="2132856"/>
            <a:ext cx="1584176" cy="165618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95936" y="2132856"/>
            <a:ext cx="1440160" cy="16561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24128" y="2132856"/>
            <a:ext cx="1584176" cy="165618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24328" y="2132856"/>
            <a:ext cx="1440160" cy="165618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8" name="Picture 10" descr="Буква К в картинках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868144" y="2204864"/>
            <a:ext cx="1339527" cy="1584176"/>
          </a:xfrm>
          <a:prstGeom prst="rect">
            <a:avLst/>
          </a:prstGeom>
          <a:noFill/>
        </p:spPr>
      </p:pic>
      <p:pic>
        <p:nvPicPr>
          <p:cNvPr id="7180" name="Picture 12" descr="Буква С в картинках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7544" y="2132856"/>
            <a:ext cx="1286241" cy="1584176"/>
          </a:xfrm>
          <a:prstGeom prst="rect">
            <a:avLst/>
          </a:prstGeom>
          <a:noFill/>
        </p:spPr>
      </p:pic>
      <p:pic>
        <p:nvPicPr>
          <p:cNvPr id="7182" name="Picture 14" descr="Буква У в картинках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339752" y="2204864"/>
            <a:ext cx="1179670" cy="1440160"/>
          </a:xfrm>
          <a:prstGeom prst="rect">
            <a:avLst/>
          </a:prstGeom>
          <a:noFill/>
        </p:spPr>
      </p:pic>
      <p:pic>
        <p:nvPicPr>
          <p:cNvPr id="7184" name="Picture 16" descr="Буква Ш в картинках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067944" y="2276872"/>
            <a:ext cx="1257288" cy="1512168"/>
          </a:xfrm>
          <a:prstGeom prst="rect">
            <a:avLst/>
          </a:prstGeom>
          <a:noFill/>
        </p:spPr>
      </p:pic>
      <p:pic>
        <p:nvPicPr>
          <p:cNvPr id="7186" name="Picture 18" descr="Буква А в картинках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668344" y="2204864"/>
            <a:ext cx="1200944" cy="151216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Закончи слово нужным звуком: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980728"/>
            <a:ext cx="295232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dirty="0"/>
          </a:p>
          <a:p>
            <a:endParaRPr lang="ru-RU" sz="4400" dirty="0"/>
          </a:p>
          <a:p>
            <a:endParaRPr lang="ru-RU" sz="4400" dirty="0"/>
          </a:p>
          <a:p>
            <a:endParaRPr lang="ru-RU" sz="44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1268760"/>
            <a:ext cx="3024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b="1" dirty="0" err="1"/>
              <a:t>Каранда</a:t>
            </a:r>
            <a:r>
              <a:rPr lang="ru-RU" sz="4400" b="1" dirty="0"/>
              <a:t>….</a:t>
            </a:r>
            <a:endParaRPr lang="ru-RU" b="1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1268761"/>
            <a:ext cx="2880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b="1" dirty="0" err="1"/>
              <a:t>Автобу</a:t>
            </a:r>
            <a:r>
              <a:rPr lang="ru-RU" sz="4400" b="1" dirty="0"/>
              <a:t>….      </a:t>
            </a:r>
            <a:r>
              <a:rPr lang="ru-RU" sz="4400" dirty="0"/>
              <a:t>          </a:t>
            </a:r>
          </a:p>
        </p:txBody>
      </p:sp>
      <p:pic>
        <p:nvPicPr>
          <p:cNvPr id="7" name="Picture 28" descr="Алфавит для мальчиков: Буква с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168" y="4869160"/>
            <a:ext cx="548680" cy="548680"/>
          </a:xfrm>
          <a:prstGeom prst="rect">
            <a:avLst/>
          </a:prstGeom>
          <a:noFill/>
        </p:spPr>
      </p:pic>
      <p:pic>
        <p:nvPicPr>
          <p:cNvPr id="8" name="Picture 28" descr="Алфавит для мальчиков: Буква с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784" y="1484784"/>
            <a:ext cx="548680" cy="548680"/>
          </a:xfrm>
          <a:prstGeom prst="rect">
            <a:avLst/>
          </a:prstGeom>
          <a:noFill/>
        </p:spPr>
      </p:pic>
      <p:pic>
        <p:nvPicPr>
          <p:cNvPr id="9" name="Picture 28" descr="Алфавит для мальчиков: Буква с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688" y="3645024"/>
            <a:ext cx="548680" cy="548680"/>
          </a:xfrm>
          <a:prstGeom prst="rect">
            <a:avLst/>
          </a:prstGeom>
          <a:noFill/>
        </p:spPr>
      </p:pic>
      <p:pic>
        <p:nvPicPr>
          <p:cNvPr id="10" name="Picture 28" descr="Алфавит для мальчиков: Буква с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192" y="2636912"/>
            <a:ext cx="548680" cy="548680"/>
          </a:xfrm>
          <a:prstGeom prst="rect">
            <a:avLst/>
          </a:prstGeom>
          <a:noFill/>
        </p:spPr>
      </p:pic>
      <p:pic>
        <p:nvPicPr>
          <p:cNvPr id="11" name="Picture 18" descr="Алфавит для мальчиков: Буква ш - Детские картинки - Картинки - Персональный сай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04248" y="1556792"/>
            <a:ext cx="827817" cy="504056"/>
          </a:xfrm>
          <a:prstGeom prst="rect">
            <a:avLst/>
          </a:prstGeom>
          <a:noFill/>
        </p:spPr>
      </p:pic>
      <p:pic>
        <p:nvPicPr>
          <p:cNvPr id="12" name="Picture 18" descr="Алфавит для мальчиков: Буква ш - Детские картинки - Картинки - Персональный сай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80112" y="3789040"/>
            <a:ext cx="827817" cy="504056"/>
          </a:xfrm>
          <a:prstGeom prst="rect">
            <a:avLst/>
          </a:prstGeom>
          <a:noFill/>
        </p:spPr>
      </p:pic>
      <p:pic>
        <p:nvPicPr>
          <p:cNvPr id="13" name="Picture 18" descr="Алфавит для мальчиков: Буква ш - Детские картинки - Картинки - Персональный сай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752" y="4941168"/>
            <a:ext cx="827817" cy="504056"/>
          </a:xfrm>
          <a:prstGeom prst="rect">
            <a:avLst/>
          </a:prstGeom>
          <a:noFill/>
        </p:spPr>
      </p:pic>
      <p:pic>
        <p:nvPicPr>
          <p:cNvPr id="14" name="Picture 18" descr="Алфавит для мальчиков: Буква ш - Детские картинки - Картинки - Персональный сай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67744" y="2636912"/>
            <a:ext cx="827817" cy="50405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971600" y="4869160"/>
            <a:ext cx="22076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Малы….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43608" y="3717032"/>
            <a:ext cx="1375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err="1"/>
              <a:t>Пё</a:t>
            </a:r>
            <a:r>
              <a:rPr lang="ru-RU" sz="4400" b="1" dirty="0"/>
              <a:t>….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1600" y="2636912"/>
            <a:ext cx="21357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Камы….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16016" y="4869160"/>
            <a:ext cx="20864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err="1"/>
              <a:t>Глобу</a:t>
            </a:r>
            <a:r>
              <a:rPr lang="ru-RU" sz="4400" b="1" dirty="0"/>
              <a:t>….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32040" y="3717032"/>
            <a:ext cx="1370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err="1"/>
              <a:t>Ду</a:t>
            </a:r>
            <a:r>
              <a:rPr lang="ru-RU" sz="4400" b="1" dirty="0"/>
              <a:t>….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32040" y="2636912"/>
            <a:ext cx="20973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err="1"/>
              <a:t>Какту</a:t>
            </a:r>
            <a:r>
              <a:rPr lang="ru-RU" sz="4400" b="1" dirty="0"/>
              <a:t>….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Рабочий стол\Рисунок2.jpg">
            <a:extLst>
              <a:ext uri="{FF2B5EF4-FFF2-40B4-BE49-F238E27FC236}">
                <a16:creationId xmlns:a16="http://schemas.microsoft.com/office/drawing/2014/main" id="{C1D544FD-4EF7-C488-BD41-9CF2E79AD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BE6510-845C-A3EE-763B-42647F8E9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СОБАКА                КОШКА</a:t>
            </a:r>
          </a:p>
        </p:txBody>
      </p:sp>
      <p:pic>
        <p:nvPicPr>
          <p:cNvPr id="4" name="Объект 6">
            <a:extLst>
              <a:ext uri="{FF2B5EF4-FFF2-40B4-BE49-F238E27FC236}">
                <a16:creationId xmlns:a16="http://schemas.microsoft.com/office/drawing/2014/main" id="{D0BA55C3-7E24-B90E-B25B-14B2D9B403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0" y="2348880"/>
            <a:ext cx="3925640" cy="36902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38C2FA-086F-4C34-F229-F38EC0871C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513" y="2348880"/>
            <a:ext cx="3540085" cy="360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81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Рисунок2.jpg">
            <a:extLst>
              <a:ext uri="{FF2B5EF4-FFF2-40B4-BE49-F238E27FC236}">
                <a16:creationId xmlns:a16="http://schemas.microsoft.com/office/drawing/2014/main" id="{B612FD44-EAC1-DBAE-D5C9-5EF2DC00C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1CC675-2F74-6E87-039B-A113442EC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45EBE69-D226-DCED-8162-1A6A52A009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79" y="1600200"/>
            <a:ext cx="8030441" cy="4525963"/>
          </a:xfrm>
        </p:spPr>
      </p:pic>
    </p:spTree>
    <p:extLst>
      <p:ext uri="{BB962C8B-B14F-4D97-AF65-F5344CB8AC3E}">
        <p14:creationId xmlns:p14="http://schemas.microsoft.com/office/powerpoint/2010/main" val="2665873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Рисунок1.jpg">
            <a:extLst>
              <a:ext uri="{FF2B5EF4-FFF2-40B4-BE49-F238E27FC236}">
                <a16:creationId xmlns:a16="http://schemas.microsoft.com/office/drawing/2014/main" id="{ADC9AF4F-F13E-4BF9-8310-F851F82B5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D8A3C8-986D-36F4-2C8F-E1360644E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Артикуляционная гимнастика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99418BEB-7A22-5D2B-1120-13B70AABF2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03" y="1600200"/>
            <a:ext cx="6661885" cy="4709120"/>
          </a:xfrm>
        </p:spPr>
      </p:pic>
    </p:spTree>
    <p:extLst>
      <p:ext uri="{BB962C8B-B14F-4D97-AF65-F5344CB8AC3E}">
        <p14:creationId xmlns:p14="http://schemas.microsoft.com/office/powerpoint/2010/main" val="3551437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Рисунок1.jpg">
            <a:extLst>
              <a:ext uri="{FF2B5EF4-FFF2-40B4-BE49-F238E27FC236}">
                <a16:creationId xmlns:a16="http://schemas.microsoft.com/office/drawing/2014/main" id="{227E61AF-EA83-F2DB-5C8A-85AA94985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2700" y="-19984"/>
            <a:ext cx="9156700" cy="68707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BDE804-6A7C-5916-C4FE-8EC7D37D9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19A711B-2A66-3B6E-8AE6-5DA6587976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977" y="1600200"/>
            <a:ext cx="6022045" cy="4525963"/>
          </a:xfrm>
        </p:spPr>
      </p:pic>
    </p:spTree>
    <p:extLst>
      <p:ext uri="{BB962C8B-B14F-4D97-AF65-F5344CB8AC3E}">
        <p14:creationId xmlns:p14="http://schemas.microsoft.com/office/powerpoint/2010/main" val="4015978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Рисунок1.jpg">
            <a:extLst>
              <a:ext uri="{FF2B5EF4-FFF2-40B4-BE49-F238E27FC236}">
                <a16:creationId xmlns:a16="http://schemas.microsoft.com/office/drawing/2014/main" id="{0E625C76-FCEA-E5EB-E31E-8E059230E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32" y="-12700"/>
            <a:ext cx="9156700" cy="68707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87E61E-DC6A-26A8-90C8-195CFE9A2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9FE41BC-93D7-85C1-E279-89314A6583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495" y="1668205"/>
            <a:ext cx="6539010" cy="4915157"/>
          </a:xfrm>
        </p:spPr>
      </p:pic>
    </p:spTree>
    <p:extLst>
      <p:ext uri="{BB962C8B-B14F-4D97-AF65-F5344CB8AC3E}">
        <p14:creationId xmlns:p14="http://schemas.microsoft.com/office/powerpoint/2010/main" val="3188376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Рисунок1.jpg">
            <a:extLst>
              <a:ext uri="{FF2B5EF4-FFF2-40B4-BE49-F238E27FC236}">
                <a16:creationId xmlns:a16="http://schemas.microsoft.com/office/drawing/2014/main" id="{EA888B74-39A7-1AED-5720-C10924627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75F8D3-FBBD-1820-C8E5-58831AF7B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C1D9FC7-8C46-6EC4-1625-B06B7C120E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145" y="1438063"/>
            <a:ext cx="6617709" cy="4963282"/>
          </a:xfrm>
        </p:spPr>
      </p:pic>
    </p:spTree>
    <p:extLst>
      <p:ext uri="{BB962C8B-B14F-4D97-AF65-F5344CB8AC3E}">
        <p14:creationId xmlns:p14="http://schemas.microsoft.com/office/powerpoint/2010/main" val="3653363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Рисунок1.jpg">
            <a:extLst>
              <a:ext uri="{FF2B5EF4-FFF2-40B4-BE49-F238E27FC236}">
                <a16:creationId xmlns:a16="http://schemas.microsoft.com/office/drawing/2014/main" id="{F79C8C49-3730-9D9D-6557-26BC7D3E4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3DCAA-E158-EE38-BDDC-46BE9783A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261B22A-B0D5-BB59-531A-B780F9E3B6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42" y="1355293"/>
            <a:ext cx="6644216" cy="4983162"/>
          </a:xfrm>
        </p:spPr>
      </p:pic>
    </p:spTree>
    <p:extLst>
      <p:ext uri="{BB962C8B-B14F-4D97-AF65-F5344CB8AC3E}">
        <p14:creationId xmlns:p14="http://schemas.microsoft.com/office/powerpoint/2010/main" val="1254445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Рисунок1.jpg">
            <a:extLst>
              <a:ext uri="{FF2B5EF4-FFF2-40B4-BE49-F238E27FC236}">
                <a16:creationId xmlns:a16="http://schemas.microsoft.com/office/drawing/2014/main" id="{829A1641-0CC1-7B9C-2147-7C0366DAA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EE862-09B3-E115-5AC2-BB33ECA9B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F2F07F1-8A2A-2A67-5EC8-D599497641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56" y="657476"/>
            <a:ext cx="5253176" cy="3015104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E9D033-A8A1-26BE-449E-7DE726EE20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292" y="2356258"/>
            <a:ext cx="4398486" cy="467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63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pic>
        <p:nvPicPr>
          <p:cNvPr id="3076" name="Picture 4" descr="Если вас укусила зме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4046" y="3573016"/>
            <a:ext cx="2676346" cy="25336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55576" y="3717032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/>
              <a:t>Как шипит змея?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568" y="4941168"/>
            <a:ext cx="47997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/>
              <a:t>Ш – Ш – Ш – Ш </a:t>
            </a:r>
          </a:p>
        </p:txBody>
      </p:sp>
      <p:pic>
        <p:nvPicPr>
          <p:cNvPr id="3080" name="Picture 8" descr="Приобщение детей 1-3 лет к художественно-эстетической деятел…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755576" y="620688"/>
            <a:ext cx="3240360" cy="2880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067944" y="548680"/>
            <a:ext cx="4526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/>
              <a:t>Как свисти ветер?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55976" y="1556792"/>
            <a:ext cx="39501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/>
              <a:t>С – С – С – С 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2772</TotalTime>
  <Words>318</Words>
  <Application>Microsoft Office PowerPoint</Application>
  <PresentationFormat>Экран (4:3)</PresentationFormat>
  <Paragraphs>79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Тема Office</vt:lpstr>
      <vt:lpstr>Индивидуальное логопедическое занятие  Тема: «Дифференциация звуков С – Ш»</vt:lpstr>
      <vt:lpstr>Презентация PowerPoint</vt:lpstr>
      <vt:lpstr>Артикуляционная гимнастика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</vt:lpstr>
      <vt:lpstr>Произнеси звуки по схеме</vt:lpstr>
      <vt:lpstr>Игра «ЭХО»</vt:lpstr>
      <vt:lpstr>Игра «НАОБОРОТ»</vt:lpstr>
      <vt:lpstr>Стеша</vt:lpstr>
      <vt:lpstr>Презентация PowerPoint</vt:lpstr>
      <vt:lpstr>Презентация PowerPoint</vt:lpstr>
      <vt:lpstr>Физминутка</vt:lpstr>
      <vt:lpstr>«Подбери картинку к слову»</vt:lpstr>
      <vt:lpstr>«Отгадай загадку и найди отгадку»</vt:lpstr>
      <vt:lpstr>«Отгадай слова» </vt:lpstr>
      <vt:lpstr>Закончи слово нужным звуком:</vt:lpstr>
      <vt:lpstr>СОБАКА                КОШКА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Дифференциация звуков С-Ш</dc:title>
  <dc:creator>user</dc:creator>
  <cp:lastModifiedBy>Алена</cp:lastModifiedBy>
  <cp:revision>137</cp:revision>
  <dcterms:modified xsi:type="dcterms:W3CDTF">2024-03-28T04:27:31Z</dcterms:modified>
</cp:coreProperties>
</file>