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257" r:id="rId7"/>
    <p:sldId id="261" r:id="rId8"/>
    <p:sldId id="262" r:id="rId9"/>
    <p:sldId id="260" r:id="rId10"/>
    <p:sldId id="258" r:id="rId11"/>
    <p:sldId id="259" r:id="rId12"/>
    <p:sldId id="263" r:id="rId13"/>
    <p:sldId id="264" r:id="rId14"/>
    <p:sldId id="265" r:id="rId15"/>
    <p:sldId id="307" r:id="rId16"/>
    <p:sldId id="266" r:id="rId17"/>
    <p:sldId id="267" r:id="rId18"/>
    <p:sldId id="268" r:id="rId19"/>
    <p:sldId id="269" r:id="rId20"/>
    <p:sldId id="270" r:id="rId21"/>
    <p:sldId id="275" r:id="rId22"/>
    <p:sldId id="276" r:id="rId23"/>
    <p:sldId id="271" r:id="rId24"/>
    <p:sldId id="272" r:id="rId25"/>
    <p:sldId id="273" r:id="rId26"/>
    <p:sldId id="274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8" r:id="rId38"/>
    <p:sldId id="289" r:id="rId39"/>
    <p:sldId id="310" r:id="rId40"/>
    <p:sldId id="309" r:id="rId41"/>
    <p:sldId id="308" r:id="rId42"/>
    <p:sldId id="291" r:id="rId43"/>
    <p:sldId id="292" r:id="rId44"/>
    <p:sldId id="293" r:id="rId45"/>
    <p:sldId id="29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71" autoAdjust="0"/>
    <p:restoredTop sz="86432" autoAdjust="0"/>
  </p:normalViewPr>
  <p:slideViewPr>
    <p:cSldViewPr>
      <p:cViewPr varScale="1">
        <p:scale>
          <a:sx n="63" d="100"/>
          <a:sy n="63" d="100"/>
        </p:scale>
        <p:origin x="-108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6BC4-E1E8-406C-9965-833C0F634B6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2E894-CA2D-46F0-9754-230DA1387F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74;&#1085;&#1077;&#1091;&#1088;&#1086;&#1095;&#1082;&#1072;\&#1040;&#1059;&#1044;&#1048;&#1054;.wav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74;&#1085;&#1077;&#1091;&#1088;&#1086;&#1095;&#1082;&#1072;\split_video.wmv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uki_planeta_zemlya_shar_muzhchina_ekologiya_80651_3840x2160.jpg"/>
          <p:cNvPicPr>
            <a:picLocks noChangeAspect="1"/>
          </p:cNvPicPr>
          <p:nvPr/>
        </p:nvPicPr>
        <p:blipFill>
          <a:blip r:embed="rId2" cstate="print"/>
          <a:srcRect l="9002" r="86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0496" y="2500306"/>
            <a:ext cx="5500726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Эко -</a:t>
            </a:r>
            <a:r>
              <a:rPr lang="ru-RU" sz="5400" b="1" cap="none" spc="100" dirty="0" err="1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квиз</a:t>
            </a:r>
            <a:endParaRPr lang="ru-RU" sz="5400" b="1" cap="none" spc="100" dirty="0">
              <a:ln w="180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0"/>
            <a:ext cx="6643734" cy="17647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«Зеленый шар 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наших руках!»</a:t>
            </a:r>
            <a:endParaRPr lang="ru-RU" sz="5400" b="1" cap="none" spc="0" dirty="0">
              <a:ln w="11430"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1934" y="4929198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Учитель: </a:t>
            </a:r>
          </a:p>
          <a:p>
            <a:pPr algn="r"/>
            <a:r>
              <a:rPr lang="ru-RU" sz="2400" b="1" dirty="0" err="1" smtClean="0"/>
              <a:t>Жидаева</a:t>
            </a:r>
            <a:r>
              <a:rPr lang="ru-RU" sz="2400" b="1" dirty="0" smtClean="0"/>
              <a:t> Видана Владимировна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42976" y="1142984"/>
            <a:ext cx="755117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Логотип </a:t>
            </a:r>
            <a:r>
              <a:rPr lang="ru-RU" sz="2400" dirty="0"/>
              <a:t>какой организации изображен на картинке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pic>
        <p:nvPicPr>
          <p:cNvPr id="6" name="Рисунок 5" descr="8bc7d69be6f87ed422efdd19e14cf3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071678"/>
            <a:ext cx="3615926" cy="381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3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857232"/>
            <a:ext cx="7215238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/>
            <a:r>
              <a:rPr lang="ru-RU" sz="2800" dirty="0" smtClean="0"/>
              <a:t>2. </a:t>
            </a:r>
            <a:r>
              <a:rPr lang="ru-RU" sz="2800" dirty="0" err="1" smtClean="0"/>
              <a:t>Саундтрек</a:t>
            </a:r>
            <a:r>
              <a:rPr lang="ru-RU" sz="2800" dirty="0" smtClean="0"/>
              <a:t> </a:t>
            </a:r>
            <a:r>
              <a:rPr lang="ru-RU" sz="2800" dirty="0"/>
              <a:t>к какому фильму о последствиях </a:t>
            </a:r>
            <a:endParaRPr lang="ru-RU" sz="2800" dirty="0" smtClean="0"/>
          </a:p>
          <a:p>
            <a:pPr marL="342900" lvl="0" indent="-342900" algn="ctr"/>
            <a:r>
              <a:rPr lang="ru-RU" sz="2800" dirty="0" smtClean="0"/>
              <a:t>глобального </a:t>
            </a:r>
            <a:r>
              <a:rPr lang="ru-RU" sz="2800" dirty="0"/>
              <a:t>потепления вы слышите?</a:t>
            </a:r>
          </a:p>
          <a:p>
            <a:endParaRPr lang="ru-RU" dirty="0"/>
          </a:p>
        </p:txBody>
      </p:sp>
      <p:pic>
        <p:nvPicPr>
          <p:cNvPr id="7" name="АУДИО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143240" y="3276600"/>
            <a:ext cx="1581160" cy="158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3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714356"/>
            <a:ext cx="8643998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/>
              <a:t>3. Напишите </a:t>
            </a:r>
            <a:r>
              <a:rPr lang="ru-RU" sz="2800" dirty="0"/>
              <a:t>название песни, </a:t>
            </a:r>
            <a:endParaRPr lang="ru-RU" sz="2800" dirty="0" smtClean="0"/>
          </a:p>
          <a:p>
            <a:pPr lvl="0" algn="ctr"/>
            <a:r>
              <a:rPr lang="ru-RU" sz="2800" dirty="0" smtClean="0"/>
              <a:t>отрывок клипа </a:t>
            </a:r>
            <a:r>
              <a:rPr lang="ru-RU" sz="2800" dirty="0"/>
              <a:t>к </a:t>
            </a:r>
            <a:r>
              <a:rPr lang="ru-RU" sz="2800" dirty="0" smtClean="0"/>
              <a:t>которой </a:t>
            </a:r>
            <a:r>
              <a:rPr lang="ru-RU" sz="2800" dirty="0"/>
              <a:t>вы увидите?</a:t>
            </a:r>
          </a:p>
          <a:p>
            <a:endParaRPr lang="ru-RU" dirty="0"/>
          </a:p>
        </p:txBody>
      </p:sp>
      <p:pic>
        <p:nvPicPr>
          <p:cNvPr id="5" name="split_vid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3042" y="200024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14480" y="928670"/>
            <a:ext cx="6143668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/>
              <a:t>4. Напишите </a:t>
            </a:r>
            <a:r>
              <a:rPr lang="ru-RU" sz="2800" dirty="0"/>
              <a:t>название города</a:t>
            </a:r>
            <a:r>
              <a:rPr lang="ru-RU" sz="2800" dirty="0" smtClean="0"/>
              <a:t>,</a:t>
            </a:r>
          </a:p>
          <a:p>
            <a:pPr lvl="0" algn="ctr"/>
            <a:r>
              <a:rPr lang="ru-RU" sz="2800" dirty="0" smtClean="0"/>
              <a:t> </a:t>
            </a:r>
            <a:r>
              <a:rPr lang="ru-RU" sz="2800" dirty="0"/>
              <a:t>изображенного на </a:t>
            </a:r>
            <a:r>
              <a:rPr lang="ru-RU" sz="2800" dirty="0" smtClean="0"/>
              <a:t>картинке</a:t>
            </a:r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4" name="Рисунок 3" descr="CHyortovo-koleso-v-zone-otchuzhdeni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143116"/>
            <a:ext cx="714380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1604" y="642918"/>
            <a:ext cx="6339812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2800" dirty="0" smtClean="0"/>
              <a:t>5. Напишите </a:t>
            </a:r>
            <a:r>
              <a:rPr lang="ru-RU" sz="2800" dirty="0"/>
              <a:t>слово английского языка, </a:t>
            </a:r>
            <a:endParaRPr lang="ru-RU" sz="2800" dirty="0" smtClean="0"/>
          </a:p>
          <a:p>
            <a:pPr lvl="0" algn="ctr"/>
            <a:r>
              <a:rPr lang="ru-RU" sz="2800" dirty="0" smtClean="0"/>
              <a:t>которое </a:t>
            </a:r>
            <a:r>
              <a:rPr lang="ru-RU" sz="2800" dirty="0"/>
              <a:t>часто пишут под таким знаком?</a:t>
            </a:r>
          </a:p>
          <a:p>
            <a:endParaRPr lang="ru-RU" dirty="0"/>
          </a:p>
        </p:txBody>
      </p:sp>
      <p:pic>
        <p:nvPicPr>
          <p:cNvPr id="4" name="Рисунок 3" descr="0dca1aa37fa35de6e06a263473dd62b7.jpg"/>
          <p:cNvPicPr>
            <a:picLocks noChangeAspect="1"/>
          </p:cNvPicPr>
          <p:nvPr/>
        </p:nvPicPr>
        <p:blipFill>
          <a:blip r:embed="rId3"/>
          <a:srcRect l="24219" t="1568" r="24218" b="25955"/>
          <a:stretch>
            <a:fillRect/>
          </a:stretch>
        </p:blipFill>
        <p:spPr>
          <a:xfrm>
            <a:off x="2786050" y="2071678"/>
            <a:ext cx="3286148" cy="330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14612" y="35716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Ответы:</a:t>
            </a:r>
            <a:endParaRPr lang="ru-RU" sz="72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1643606422_8-papik-pro-p-logotip-wwf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714488"/>
            <a:ext cx="7358114" cy="4127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634656899_8-papik-pro-p-plakat-titanik-8.jpg"/>
          <p:cNvPicPr>
            <a:picLocks noChangeAspect="1"/>
          </p:cNvPicPr>
          <p:nvPr/>
        </p:nvPicPr>
        <p:blipFill>
          <a:blip r:embed="rId3"/>
          <a:srcRect l="15625" r="13281"/>
          <a:stretch>
            <a:fillRect/>
          </a:stretch>
        </p:blipFill>
        <p:spPr>
          <a:xfrm>
            <a:off x="1428728" y="857250"/>
            <a:ext cx="650085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4fa8da6dbb1ebbd0b60c76985c22b1e.1000x563x1.jpg"/>
          <p:cNvPicPr>
            <a:picLocks noChangeAspect="1"/>
          </p:cNvPicPr>
          <p:nvPr/>
        </p:nvPicPr>
        <p:blipFill>
          <a:blip r:embed="rId3"/>
          <a:srcRect l="10156"/>
          <a:stretch>
            <a:fillRect/>
          </a:stretch>
        </p:blipFill>
        <p:spPr>
          <a:xfrm>
            <a:off x="428596" y="857232"/>
            <a:ext cx="8215338" cy="51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maxresdefault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2" y="1000108"/>
            <a:ext cx="7794680" cy="5000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0dca1aa37fa35de6e06a263473dd62b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642918"/>
            <a:ext cx="5046217" cy="448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3042" y="2000240"/>
            <a:ext cx="6000792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 </a:t>
            </a:r>
            <a:r>
              <a:rPr lang="ru-RU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раунд</a:t>
            </a:r>
          </a:p>
          <a:p>
            <a:pPr algn="ctr"/>
            <a:r>
              <a:rPr lang="ru-RU" sz="6600" b="1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Разминка</a:t>
            </a:r>
            <a:endParaRPr lang="ru-RU" sz="6600" b="1" cap="none" spc="100" dirty="0">
              <a:ln w="180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0166" y="1857364"/>
            <a:ext cx="628654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III 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раунд</a:t>
            </a:r>
          </a:p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Экология Осетии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2339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      </a:t>
            </a:r>
            <a:r>
              <a:rPr lang="en-US" sz="3200" dirty="0" smtClean="0"/>
              <a:t>1. </a:t>
            </a:r>
            <a:r>
              <a:rPr lang="ru-RU" sz="3200" dirty="0" smtClean="0"/>
              <a:t>Какое </a:t>
            </a:r>
            <a:r>
              <a:rPr lang="ru-RU" sz="3200" dirty="0"/>
              <a:t>одно из самых красивых мест на Северном </a:t>
            </a:r>
            <a:r>
              <a:rPr lang="ru-RU" sz="3200" dirty="0" smtClean="0"/>
              <a:t>Кавказе </a:t>
            </a:r>
            <a:r>
              <a:rPr lang="ru-RU" sz="3200" dirty="0"/>
              <a:t>включает в себя Северо-Осетинский </a:t>
            </a:r>
            <a:r>
              <a:rPr lang="ru-RU" sz="3200" dirty="0" smtClean="0"/>
              <a:t>Государственный </a:t>
            </a:r>
            <a:r>
              <a:rPr lang="ru-RU" sz="3200" dirty="0"/>
              <a:t>природный заповедник?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1846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      </a:t>
            </a:r>
            <a:r>
              <a:rPr lang="en-US" sz="3200" dirty="0" smtClean="0"/>
              <a:t>2. </a:t>
            </a:r>
            <a:r>
              <a:rPr lang="ru-RU" sz="3200" dirty="0"/>
              <a:t>Во Владикавказе есть парк, где собраны почти все растения климатических поясов. Как называется этот </a:t>
            </a:r>
            <a:r>
              <a:rPr lang="ru-RU" sz="3200" dirty="0" smtClean="0"/>
              <a:t>парк?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28315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      </a:t>
            </a:r>
            <a:r>
              <a:rPr lang="en-US" sz="3200" dirty="0" smtClean="0"/>
              <a:t>3. </a:t>
            </a:r>
            <a:r>
              <a:rPr lang="ru-RU" sz="3200" dirty="0" smtClean="0"/>
              <a:t>«Кроны </a:t>
            </a:r>
            <a:r>
              <a:rPr lang="ru-RU" sz="3200" dirty="0"/>
              <a:t>столетних дубов, чинар, грабов, ясеней так переплелись, что небо в просветах между ними кажется в заячью шкурку» – так писал поэт </a:t>
            </a:r>
            <a:r>
              <a:rPr lang="ru-RU" sz="3200" dirty="0" err="1"/>
              <a:t>Ахсар</a:t>
            </a:r>
            <a:r>
              <a:rPr lang="ru-RU" sz="3200" dirty="0"/>
              <a:t> </a:t>
            </a:r>
            <a:r>
              <a:rPr lang="ru-RU" sz="3200" dirty="0" err="1"/>
              <a:t>Кодзати</a:t>
            </a:r>
            <a:r>
              <a:rPr lang="ru-RU" sz="3200" dirty="0"/>
              <a:t> об этом священном уголке нашей природы. Что это за </a:t>
            </a:r>
            <a:r>
              <a:rPr lang="ru-RU" sz="3200" dirty="0" smtClean="0"/>
              <a:t>место?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135421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      </a:t>
            </a:r>
            <a:r>
              <a:rPr lang="en-US" sz="3200" dirty="0" smtClean="0"/>
              <a:t>4. </a:t>
            </a:r>
            <a:r>
              <a:rPr lang="ru-RU" sz="3200" dirty="0"/>
              <a:t>Самое крупное рогатое </a:t>
            </a:r>
            <a:r>
              <a:rPr lang="ru-RU" sz="3200" dirty="0" smtClean="0"/>
              <a:t>животное Осетии, </a:t>
            </a:r>
            <a:r>
              <a:rPr lang="ru-RU" sz="3200" dirty="0"/>
              <a:t>внесенное в Красную </a:t>
            </a:r>
            <a:r>
              <a:rPr lang="ru-RU" sz="3200" dirty="0" smtClean="0"/>
              <a:t>книгу?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714356"/>
            <a:ext cx="8286808" cy="1846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      </a:t>
            </a:r>
            <a:r>
              <a:rPr lang="ru-RU" sz="3200" dirty="0" smtClean="0"/>
              <a:t>5</a:t>
            </a:r>
            <a:r>
              <a:rPr lang="en-US" sz="3200" dirty="0" smtClean="0"/>
              <a:t>. </a:t>
            </a:r>
            <a:r>
              <a:rPr lang="ru-RU" sz="3200" dirty="0"/>
              <a:t>Кто автор этих картин о природе Перевал </a:t>
            </a:r>
            <a:r>
              <a:rPr lang="ru-RU" sz="3200" dirty="0" err="1"/>
              <a:t>Зикара</a:t>
            </a:r>
            <a:r>
              <a:rPr lang="ru-RU" sz="3200" dirty="0"/>
              <a:t>, Природный мост, Гора столовая</a:t>
            </a:r>
            <a:r>
              <a:rPr lang="ru-RU" sz="3200" dirty="0" smtClean="0"/>
              <a:t>??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img24.jpg"/>
          <p:cNvPicPr>
            <a:picLocks noChangeAspect="1"/>
          </p:cNvPicPr>
          <p:nvPr/>
        </p:nvPicPr>
        <p:blipFill>
          <a:blip r:embed="rId3"/>
          <a:srcRect l="24219" t="4687" r="31250" b="10938"/>
          <a:stretch>
            <a:fillRect/>
          </a:stretch>
        </p:blipFill>
        <p:spPr>
          <a:xfrm>
            <a:off x="1071538" y="2928934"/>
            <a:ext cx="1759491" cy="2500330"/>
          </a:xfrm>
          <a:prstGeom prst="rect">
            <a:avLst/>
          </a:prstGeom>
        </p:spPr>
      </p:pic>
      <p:pic>
        <p:nvPicPr>
          <p:cNvPr id="5" name="Рисунок 4" descr="slide-21.jpg"/>
          <p:cNvPicPr>
            <a:picLocks noChangeAspect="1"/>
          </p:cNvPicPr>
          <p:nvPr/>
        </p:nvPicPr>
        <p:blipFill>
          <a:blip r:embed="rId4"/>
          <a:srcRect t="11803" r="3079" b="19442"/>
          <a:stretch>
            <a:fillRect/>
          </a:stretch>
        </p:blipFill>
        <p:spPr>
          <a:xfrm>
            <a:off x="5286380" y="2786058"/>
            <a:ext cx="3213872" cy="1707682"/>
          </a:xfrm>
          <a:prstGeom prst="rect">
            <a:avLst/>
          </a:prstGeom>
        </p:spPr>
      </p:pic>
      <p:pic>
        <p:nvPicPr>
          <p:cNvPr id="6" name="Рисунок 5" descr="136289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4572008"/>
            <a:ext cx="3308074" cy="204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14612" y="357166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Ответы:</a:t>
            </a:r>
            <a:endParaRPr lang="ru-RU" sz="72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Severo-Osetinskiy-zapoved.jpg"/>
          <p:cNvPicPr>
            <a:picLocks noChangeAspect="1"/>
          </p:cNvPicPr>
          <p:nvPr/>
        </p:nvPicPr>
        <p:blipFill>
          <a:blip r:embed="rId3"/>
          <a:srcRect l="50000" t="33333" r="18750" b="13541"/>
          <a:stretch>
            <a:fillRect/>
          </a:stretch>
        </p:blipFill>
        <p:spPr>
          <a:xfrm>
            <a:off x="3143240" y="2643182"/>
            <a:ext cx="285752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0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428736"/>
            <a:ext cx="304571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1428736"/>
            <a:ext cx="2857494" cy="21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5f293a0a98fc1e4d0f1b0197.jpg"/>
          <p:cNvPicPr>
            <a:picLocks noChangeAspect="1"/>
          </p:cNvPicPr>
          <p:nvPr/>
        </p:nvPicPr>
        <p:blipFill>
          <a:blip r:embed="rId3"/>
          <a:srcRect l="25781" t="11458" r="32031" b="46875"/>
          <a:stretch>
            <a:fillRect/>
          </a:stretch>
        </p:blipFill>
        <p:spPr>
          <a:xfrm>
            <a:off x="928662" y="785794"/>
            <a:ext cx="7481344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305d6330b98d1d40f049a371fce9cee3-8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zubr_02__phqmxz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57166"/>
            <a:ext cx="8043887" cy="446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00364" y="5072074"/>
            <a:ext cx="371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Зубр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928794" y="1000108"/>
            <a:ext cx="5572164" cy="10464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400" dirty="0" smtClean="0"/>
              <a:t>1. Что </a:t>
            </a:r>
            <a:r>
              <a:rPr lang="ru-RU" sz="4400" dirty="0"/>
              <a:t>такое экология?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2071678"/>
            <a:ext cx="8226739" cy="2954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lvl="0" indent="-457200"/>
            <a:r>
              <a:rPr lang="ru-RU" sz="2400" dirty="0" smtClean="0"/>
              <a:t>А.  Наука </a:t>
            </a:r>
            <a:r>
              <a:rPr lang="ru-RU" sz="2400" dirty="0"/>
              <a:t>о </a:t>
            </a:r>
            <a:r>
              <a:rPr lang="ru-RU" sz="2400" dirty="0" smtClean="0"/>
              <a:t>животных</a:t>
            </a:r>
          </a:p>
          <a:p>
            <a:pPr marL="457200" lvl="0" indent="-457200">
              <a:buFont typeface="+mj-lt"/>
              <a:buAutoNum type="alphaLcPeriod"/>
            </a:pPr>
            <a:endParaRPr lang="ru-RU" sz="2400" dirty="0"/>
          </a:p>
          <a:p>
            <a:pPr marL="457200" lvl="0" indent="-457200"/>
            <a:r>
              <a:rPr lang="ru-RU" sz="2400" dirty="0" smtClean="0"/>
              <a:t>Б.  Наука </a:t>
            </a:r>
            <a:r>
              <a:rPr lang="ru-RU" sz="2400" dirty="0"/>
              <a:t>об охране </a:t>
            </a:r>
            <a:r>
              <a:rPr lang="ru-RU" sz="2400" dirty="0" smtClean="0"/>
              <a:t>природы</a:t>
            </a:r>
          </a:p>
          <a:p>
            <a:pPr marL="457200" lvl="0" indent="-457200">
              <a:buFont typeface="+mj-lt"/>
              <a:buAutoNum type="alphaLcPeriod"/>
            </a:pPr>
            <a:endParaRPr lang="ru-RU" sz="2400" dirty="0"/>
          </a:p>
          <a:p>
            <a:pPr marL="457200" lvl="0" indent="-457200"/>
            <a:r>
              <a:rPr lang="ru-RU" sz="2400" dirty="0" smtClean="0"/>
              <a:t>В.  Наука </a:t>
            </a:r>
            <a:r>
              <a:rPr lang="ru-RU" sz="2400" dirty="0"/>
              <a:t>об организмах и условиях их </a:t>
            </a:r>
            <a:r>
              <a:rPr lang="ru-RU" sz="2400" dirty="0" smtClean="0"/>
              <a:t>обитания</a:t>
            </a:r>
          </a:p>
          <a:p>
            <a:pPr marL="457200" lvl="0" indent="-457200">
              <a:buFont typeface="+mj-lt"/>
              <a:buAutoNum type="alphaLcPeriod"/>
            </a:pPr>
            <a:endParaRPr lang="ru-RU" sz="2400" dirty="0"/>
          </a:p>
          <a:p>
            <a:pPr marL="457200" lvl="0" indent="-457200"/>
            <a:r>
              <a:rPr lang="ru-RU" sz="2400" dirty="0" smtClean="0"/>
              <a:t>Г.  Наука </a:t>
            </a:r>
            <a:r>
              <a:rPr lang="ru-RU" sz="2400" dirty="0"/>
              <a:t>о связях животных и растений с окружающей средой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kos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285728"/>
            <a:ext cx="3857652" cy="4825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5572140"/>
            <a:ext cx="8223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err="1" smtClean="0"/>
              <a:t>Коста</a:t>
            </a:r>
            <a:r>
              <a:rPr lang="ru-RU" sz="5400" dirty="0" smtClean="0"/>
              <a:t> Леванович Хетагуров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3042" y="1571612"/>
            <a:ext cx="6000792" cy="313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IV </a:t>
            </a:r>
            <a:r>
              <a:rPr lang="ru-RU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раунд</a:t>
            </a:r>
          </a:p>
          <a:p>
            <a:pPr algn="ctr"/>
            <a:r>
              <a:rPr lang="ru-RU" sz="6600" b="1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Включаем логику</a:t>
            </a:r>
            <a:endParaRPr lang="ru-RU" sz="6600" b="1" cap="none" spc="100" dirty="0">
              <a:ln w="180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642918"/>
            <a:ext cx="8286808" cy="59708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/>
              <a:t>       </a:t>
            </a:r>
            <a:r>
              <a:rPr lang="en-US" sz="3200" dirty="0" smtClean="0"/>
              <a:t>1. </a:t>
            </a:r>
            <a:r>
              <a:rPr lang="ru-RU" sz="3200" dirty="0"/>
              <a:t>В борьбе за экологию и чистоту окружающей среды норвежцы достигли значительных успехов. Примечательно, что даже один из пунктов инструкции к детскому питанию прямо рекомендует ….ЗАКОНЧИТЕ </a:t>
            </a:r>
            <a:r>
              <a:rPr lang="ru-RU" sz="3200" dirty="0" smtClean="0"/>
              <a:t>ИНСТРУКЦИЮ</a:t>
            </a:r>
          </a:p>
          <a:p>
            <a:pPr lvl="0" algn="just"/>
            <a:endParaRPr lang="ru-RU" sz="3200" dirty="0" smtClean="0"/>
          </a:p>
          <a:p>
            <a:r>
              <a:rPr lang="ru-RU" sz="2800" dirty="0" smtClean="0"/>
              <a:t>А. </a:t>
            </a:r>
            <a:r>
              <a:rPr lang="ru-RU" sz="2800" dirty="0"/>
              <a:t>Сдавать пустую тару        </a:t>
            </a:r>
            <a:r>
              <a:rPr lang="ru-RU" sz="2800" dirty="0" smtClean="0"/>
              <a:t>        </a:t>
            </a:r>
            <a:r>
              <a:rPr lang="ru-RU" sz="2800" dirty="0" smtClean="0">
                <a:solidFill>
                  <a:schemeClr val="tx1"/>
                </a:solidFill>
              </a:rPr>
              <a:t>Б. </a:t>
            </a:r>
            <a:r>
              <a:rPr lang="ru-RU" sz="2800" dirty="0"/>
              <a:t>Использовать </a:t>
            </a:r>
            <a:br>
              <a:rPr lang="ru-RU" sz="2800" dirty="0"/>
            </a:br>
            <a:r>
              <a:rPr lang="ru-RU" sz="2800" dirty="0"/>
              <a:t>   в пункт приема                        </a:t>
            </a:r>
            <a:r>
              <a:rPr lang="ru-RU" sz="2800" dirty="0" smtClean="0"/>
              <a:t>         </a:t>
            </a:r>
            <a:r>
              <a:rPr lang="ru-RU" sz="2800" dirty="0"/>
              <a:t>упаковку  в </a:t>
            </a:r>
            <a:br>
              <a:rPr lang="ru-RU" sz="2800" dirty="0"/>
            </a:br>
            <a:r>
              <a:rPr lang="ru-RU" sz="2800" dirty="0"/>
              <a:t>                                                       </a:t>
            </a:r>
            <a:r>
              <a:rPr lang="ru-RU" sz="2800" dirty="0" smtClean="0"/>
              <a:t>       </a:t>
            </a:r>
            <a:r>
              <a:rPr lang="ru-RU" sz="2800" dirty="0"/>
              <a:t>качестве топлива</a:t>
            </a:r>
            <a:br>
              <a:rPr lang="ru-RU" sz="2800" dirty="0"/>
            </a:br>
            <a:r>
              <a:rPr lang="ru-RU" sz="2800" dirty="0" smtClean="0"/>
              <a:t>В. </a:t>
            </a:r>
            <a:r>
              <a:rPr lang="ru-RU" sz="2800" dirty="0"/>
              <a:t>Не разогревать в                  </a:t>
            </a:r>
            <a:r>
              <a:rPr lang="ru-RU" sz="2800" dirty="0" smtClean="0"/>
              <a:t>     Г. </a:t>
            </a:r>
            <a:r>
              <a:rPr lang="ru-RU" sz="2800" dirty="0"/>
              <a:t>Разводить водой </a:t>
            </a:r>
            <a:br>
              <a:rPr lang="ru-RU" sz="2800" dirty="0"/>
            </a:br>
            <a:r>
              <a:rPr lang="ru-RU" sz="2800" dirty="0" err="1"/>
              <a:t>микроволновке</a:t>
            </a:r>
            <a:r>
              <a:rPr lang="ru-RU" sz="2800" dirty="0"/>
              <a:t>                        </a:t>
            </a:r>
            <a:r>
              <a:rPr lang="ru-RU" sz="2800" dirty="0" smtClean="0"/>
              <a:t>      </a:t>
            </a:r>
            <a:r>
              <a:rPr lang="ru-RU" sz="2800" dirty="0"/>
              <a:t>из-под крана </a:t>
            </a:r>
          </a:p>
          <a:p>
            <a:pPr lvl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8286808" cy="55707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/>
              <a:t>       </a:t>
            </a:r>
            <a:r>
              <a:rPr lang="ru-RU" sz="3200" dirty="0" smtClean="0"/>
              <a:t>2</a:t>
            </a:r>
            <a:r>
              <a:rPr lang="en-US" sz="3200" dirty="0" smtClean="0"/>
              <a:t>. </a:t>
            </a:r>
            <a:r>
              <a:rPr lang="ru-RU" sz="3200" dirty="0"/>
              <a:t>Средняя скорость во время гонки </a:t>
            </a:r>
            <a:r>
              <a:rPr lang="ru-RU" sz="3200" dirty="0" err="1"/>
              <a:t>Дарвина-Аделаида</a:t>
            </a:r>
            <a:r>
              <a:rPr lang="ru-RU" sz="3200" dirty="0"/>
              <a:t> в 2001 году составила 90 км/ч.Назовите конструктивную особенность, которой обладал весь транспорт, участвовавший в этой </a:t>
            </a:r>
            <a:r>
              <a:rPr lang="ru-RU" sz="3200" dirty="0" smtClean="0"/>
              <a:t>гонке</a:t>
            </a:r>
          </a:p>
          <a:p>
            <a:pPr lvl="0"/>
            <a:endParaRPr lang="ru-RU" sz="3200" dirty="0"/>
          </a:p>
          <a:p>
            <a:r>
              <a:rPr lang="ru-RU" sz="3200" dirty="0" smtClean="0"/>
              <a:t>А. </a:t>
            </a:r>
            <a:r>
              <a:rPr lang="ru-RU" sz="3200" dirty="0"/>
              <a:t>Водородные двигатели      </a:t>
            </a:r>
            <a:r>
              <a:rPr lang="ru-RU" sz="3200" dirty="0" smtClean="0"/>
              <a:t>Б. </a:t>
            </a:r>
            <a:r>
              <a:rPr lang="ru-RU" sz="3200" dirty="0"/>
              <a:t>Корпусы из </a:t>
            </a:r>
            <a:br>
              <a:rPr lang="ru-RU" sz="3200" dirty="0"/>
            </a:br>
            <a:r>
              <a:rPr lang="ru-RU" sz="3200" dirty="0"/>
              <a:t>     </a:t>
            </a:r>
            <a:r>
              <a:rPr lang="ru-RU" sz="3200" dirty="0" smtClean="0"/>
              <a:t>           </a:t>
            </a:r>
            <a:r>
              <a:rPr lang="ru-RU" sz="3200" i="1" dirty="0" smtClean="0"/>
              <a:t>   </a:t>
            </a:r>
            <a:r>
              <a:rPr lang="ru-RU" sz="3200" dirty="0" smtClean="0"/>
              <a:t>                                   </a:t>
            </a:r>
            <a:r>
              <a:rPr lang="ru-RU" sz="3200" dirty="0"/>
              <a:t>вторичного сырья</a:t>
            </a:r>
            <a:br>
              <a:rPr lang="ru-RU" sz="3200" dirty="0"/>
            </a:br>
            <a:r>
              <a:rPr lang="ru-RU" sz="3200" dirty="0" smtClean="0"/>
              <a:t>В. </a:t>
            </a:r>
            <a:r>
              <a:rPr lang="ru-RU" sz="3200" dirty="0"/>
              <a:t>Питание от</a:t>
            </a:r>
            <a:br>
              <a:rPr lang="ru-RU" sz="3200" dirty="0"/>
            </a:br>
            <a:r>
              <a:rPr lang="ru-RU" sz="3200" dirty="0"/>
              <a:t> солнечных батарей                 </a:t>
            </a:r>
            <a:r>
              <a:rPr lang="ru-RU" sz="3200" dirty="0" smtClean="0"/>
              <a:t>Г.  </a:t>
            </a:r>
            <a:r>
              <a:rPr lang="ru-RU" sz="3200" dirty="0"/>
              <a:t>Парусный ход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1000108"/>
            <a:ext cx="8286808" cy="44935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      </a:t>
            </a:r>
            <a:r>
              <a:rPr lang="en-US" sz="2400" dirty="0" smtClean="0"/>
              <a:t> </a:t>
            </a:r>
            <a:r>
              <a:rPr lang="ru-RU" sz="2400" dirty="0" smtClean="0"/>
              <a:t>3. </a:t>
            </a:r>
            <a:r>
              <a:rPr lang="ru-RU" sz="2400" dirty="0"/>
              <a:t>В ящиках, где перевозят разные приборы и хрупкую технику,  остается много свободного места. Обычно, его заполняют пенопластом или пупырчатой пленкой</a:t>
            </a:r>
            <a:r>
              <a:rPr lang="ru-RU" sz="2400" dirty="0" smtClean="0"/>
              <a:t>. Но </a:t>
            </a:r>
            <a:r>
              <a:rPr lang="ru-RU" sz="2400" dirty="0"/>
              <a:t>их трудно потом утилизировать . В США запатентован заменитель пенопласта в этих целях. Он экологически абсолютно безвреден и дешев,  а по своим физическим нормам очень похож на пенопласт. ЧТО ЖЕ ЭТО?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 </a:t>
            </a:r>
          </a:p>
          <a:p>
            <a:pPr lvl="0"/>
            <a:r>
              <a:rPr lang="ru-RU" sz="3200" dirty="0" smtClean="0"/>
              <a:t>А </a:t>
            </a:r>
            <a:r>
              <a:rPr lang="ru-RU" sz="3200" dirty="0"/>
              <a:t>Кукурузные чипсы  </a:t>
            </a:r>
            <a:r>
              <a:rPr lang="ru-RU" sz="3200" dirty="0" smtClean="0"/>
              <a:t>   </a:t>
            </a:r>
            <a:r>
              <a:rPr lang="ru-RU" sz="3200" dirty="0"/>
              <a:t>Б Искусственный </a:t>
            </a:r>
            <a:r>
              <a:rPr lang="ru-RU" sz="3200" dirty="0" smtClean="0"/>
              <a:t>зефир</a:t>
            </a:r>
          </a:p>
          <a:p>
            <a:pPr lvl="0"/>
            <a:r>
              <a:rPr lang="ru-RU" sz="3200" dirty="0" smtClean="0"/>
              <a:t>  В </a:t>
            </a:r>
            <a:r>
              <a:rPr lang="ru-RU" sz="3200" dirty="0"/>
              <a:t>Попкорн            </a:t>
            </a:r>
            <a:r>
              <a:rPr lang="ru-RU" sz="3200" dirty="0" smtClean="0"/>
              <a:t>          Г </a:t>
            </a:r>
            <a:r>
              <a:rPr lang="ru-RU" sz="3200" dirty="0"/>
              <a:t>Сахарная вата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642918"/>
            <a:ext cx="8286808" cy="4093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       </a:t>
            </a:r>
            <a:r>
              <a:rPr lang="ru-RU" sz="3200" dirty="0"/>
              <a:t>4</a:t>
            </a:r>
            <a:r>
              <a:rPr lang="en-US" sz="3200" dirty="0" smtClean="0"/>
              <a:t>. </a:t>
            </a:r>
            <a:r>
              <a:rPr lang="ru-RU" sz="3200" dirty="0"/>
              <a:t>На конкурсе социальной рекламы приз получил плакат с ИХ изображением и надписью: «НЕ БЕЙТЕ НАС! МЫ СДАЕМСЯ» </a:t>
            </a:r>
            <a:br>
              <a:rPr lang="ru-RU" sz="3200" dirty="0"/>
            </a:br>
            <a:r>
              <a:rPr lang="ru-RU" sz="3200" dirty="0"/>
              <a:t>                             Назовите ИХ. </a:t>
            </a:r>
            <a:endParaRPr lang="ru-RU" sz="3200" dirty="0" smtClean="0"/>
          </a:p>
          <a:p>
            <a:pPr lvl="0"/>
            <a:endParaRPr lang="ru-RU" sz="3200" dirty="0"/>
          </a:p>
          <a:p>
            <a:r>
              <a:rPr lang="ru-RU" sz="3200" dirty="0"/>
              <a:t>      А Насекомые  </a:t>
            </a:r>
            <a:r>
              <a:rPr lang="ru-RU" sz="3200" dirty="0" smtClean="0"/>
              <a:t>                   </a:t>
            </a:r>
            <a:r>
              <a:rPr lang="ru-RU" sz="3200" dirty="0"/>
              <a:t>Б Ртутные </a:t>
            </a:r>
            <a:r>
              <a:rPr lang="ru-RU" sz="3200" dirty="0" smtClean="0"/>
              <a:t>лампы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  </a:t>
            </a:r>
            <a:r>
              <a:rPr lang="ru-RU" sz="3200" dirty="0" smtClean="0"/>
              <a:t>    В </a:t>
            </a:r>
            <a:r>
              <a:rPr lang="ru-RU" sz="3200" dirty="0"/>
              <a:t>Бутылки     </a:t>
            </a:r>
            <a:r>
              <a:rPr lang="ru-RU" sz="3200" dirty="0" smtClean="0"/>
              <a:t>          </a:t>
            </a:r>
            <a:r>
              <a:rPr lang="ru-RU" sz="3200" dirty="0"/>
              <a:t>Г </a:t>
            </a:r>
            <a:r>
              <a:rPr lang="ru-RU" sz="3200" dirty="0" smtClean="0"/>
              <a:t>Непослушные    дети 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571481"/>
            <a:ext cx="8286808" cy="5940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/>
              <a:t>       </a:t>
            </a:r>
            <a:r>
              <a:rPr lang="ru-RU" sz="2800" dirty="0"/>
              <a:t>5</a:t>
            </a:r>
            <a:r>
              <a:rPr lang="en-US" sz="2800" dirty="0" smtClean="0"/>
              <a:t>. </a:t>
            </a:r>
            <a:r>
              <a:rPr lang="ru-RU" sz="2800" dirty="0"/>
              <a:t>Одна российская газета рассказала следующую историю:</a:t>
            </a:r>
          </a:p>
          <a:p>
            <a:pPr algn="ctr"/>
            <a:r>
              <a:rPr lang="ru-RU" sz="2800" dirty="0"/>
              <a:t>«Как-то вечером, проплывая на теплоходе по скандинавскому озеру,  туристка из России ела конфеты на палубе. На следующий день в ее каюту принесли крупный денежный счет за вызов экологического патруля и услуги водолаза. А к счету прилагался конвертик в котором…» А что было в конверте?</a:t>
            </a:r>
          </a:p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А Повестка в суд     </a:t>
            </a:r>
            <a:r>
              <a:rPr lang="ru-RU" sz="3200" dirty="0" smtClean="0"/>
              <a:t>     Б  Аннулированная </a:t>
            </a:r>
            <a:r>
              <a:rPr lang="ru-RU" sz="3200" dirty="0"/>
              <a:t>виза</a:t>
            </a:r>
          </a:p>
          <a:p>
            <a:r>
              <a:rPr lang="ru-RU" sz="3200" dirty="0"/>
              <a:t>В Сертификат           </a:t>
            </a:r>
            <a:r>
              <a:rPr lang="ru-RU" sz="3200" dirty="0" smtClean="0"/>
              <a:t>     </a:t>
            </a:r>
            <a:r>
              <a:rPr lang="ru-RU" sz="3200" dirty="0"/>
              <a:t>Г Фантик от конфеты</a:t>
            </a:r>
          </a:p>
          <a:p>
            <a:r>
              <a:rPr lang="ru-RU" sz="3200" dirty="0"/>
              <a:t>   </a:t>
            </a:r>
            <a:r>
              <a:rPr lang="ru-RU" sz="3200" dirty="0" smtClean="0"/>
              <a:t>в фитнес-клуб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14612" y="357166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Ответы:</a:t>
            </a:r>
            <a:endParaRPr lang="ru-RU" sz="72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643050"/>
            <a:ext cx="52927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Г. Разводить водой  из-под крана</a:t>
            </a:r>
          </a:p>
          <a:p>
            <a:endParaRPr lang="ru-RU" sz="2800" dirty="0" smtClean="0"/>
          </a:p>
          <a:p>
            <a:r>
              <a:rPr lang="ru-RU" sz="2800" dirty="0" smtClean="0"/>
              <a:t>В. </a:t>
            </a:r>
            <a:r>
              <a:rPr lang="ru-RU" sz="2800" dirty="0"/>
              <a:t>Питание </a:t>
            </a:r>
            <a:r>
              <a:rPr lang="ru-RU" sz="2800" dirty="0" smtClean="0"/>
              <a:t>от </a:t>
            </a:r>
            <a:r>
              <a:rPr lang="ru-RU" sz="2800" dirty="0"/>
              <a:t>солнечных </a:t>
            </a:r>
            <a:r>
              <a:rPr lang="ru-RU" sz="2800" dirty="0" smtClean="0"/>
              <a:t>батарей</a:t>
            </a:r>
          </a:p>
          <a:p>
            <a:r>
              <a:rPr lang="ru-RU" sz="2800" dirty="0" smtClean="0"/>
              <a:t> </a:t>
            </a:r>
          </a:p>
          <a:p>
            <a:r>
              <a:rPr lang="ru-RU" sz="2800" dirty="0" smtClean="0"/>
              <a:t>В. </a:t>
            </a:r>
            <a:r>
              <a:rPr lang="ru-RU" sz="2800" dirty="0"/>
              <a:t>Попкорн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В. </a:t>
            </a:r>
            <a:r>
              <a:rPr lang="ru-RU" sz="2800" dirty="0"/>
              <a:t>Бутылки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Г. </a:t>
            </a:r>
            <a:r>
              <a:rPr lang="ru-RU" sz="2800" dirty="0"/>
              <a:t>Фантик от конфеты</a:t>
            </a:r>
            <a:endParaRPr lang="ru-RU" sz="2800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oborotnaja_butilka.jpg"/>
          <p:cNvPicPr>
            <a:picLocks noChangeAspect="1"/>
          </p:cNvPicPr>
          <p:nvPr/>
        </p:nvPicPr>
        <p:blipFill>
          <a:blip r:embed="rId3"/>
          <a:srcRect l="12890" r="2148" b="24385"/>
          <a:stretch>
            <a:fillRect/>
          </a:stretch>
        </p:blipFill>
        <p:spPr>
          <a:xfrm>
            <a:off x="4286248" y="3143248"/>
            <a:ext cx="4343641" cy="265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0100" y="1928802"/>
            <a:ext cx="7143800" cy="21236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V </a:t>
            </a:r>
            <a:r>
              <a:rPr lang="ru-RU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раунд</a:t>
            </a:r>
          </a:p>
          <a:p>
            <a:pPr algn="ctr"/>
            <a:r>
              <a:rPr lang="ru-RU" sz="6600" b="1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Крепкие орешки</a:t>
            </a:r>
            <a:endParaRPr lang="ru-RU" sz="6600" b="1" cap="none" spc="100" dirty="0">
              <a:ln w="180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23391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       </a:t>
            </a:r>
            <a:r>
              <a:rPr lang="ru-RU" sz="3200" dirty="0" smtClean="0"/>
              <a:t>1</a:t>
            </a:r>
            <a:r>
              <a:rPr lang="en-US" sz="3200" dirty="0" smtClean="0"/>
              <a:t>. </a:t>
            </a:r>
            <a:r>
              <a:rPr lang="ru-RU" sz="3200" dirty="0"/>
              <a:t>Аралкум-это название пустыни на территории Казахстана и Узбекистана </a:t>
            </a:r>
            <a:br>
              <a:rPr lang="ru-RU" sz="3200" dirty="0"/>
            </a:br>
            <a:r>
              <a:rPr lang="ru-RU" sz="3200" dirty="0"/>
              <a:t>Возникла пустыня недавно. А что раньше было на ее </a:t>
            </a:r>
            <a:r>
              <a:rPr lang="ru-RU" sz="3200" dirty="0" smtClean="0"/>
              <a:t>месте?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48" y="642918"/>
            <a:ext cx="785818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7913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Как называется оболочка Земли, </a:t>
            </a:r>
          </a:p>
          <a:p>
            <a:pPr marL="0" marR="0" lvl="0" indent="1730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7913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населенная живыми организмами?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2285992"/>
            <a:ext cx="6500858" cy="38164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А. Биосфера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Б. Гидросфера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В. Литосфера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3" indent="1730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Г. Атмосфера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1472" y="1000108"/>
            <a:ext cx="8286808" cy="40934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       </a:t>
            </a:r>
            <a:r>
              <a:rPr lang="ru-RU" sz="3200" dirty="0" smtClean="0"/>
              <a:t>2</a:t>
            </a:r>
            <a:r>
              <a:rPr lang="en-US" sz="3200" dirty="0" smtClean="0"/>
              <a:t>. </a:t>
            </a:r>
            <a:r>
              <a:rPr lang="ru-RU" sz="3200" dirty="0"/>
              <a:t>Несколько лет назад компания «Кока-Кола» стала продавать свою продукцию в новой экологической таре и выпустила соответствующий рекламный ролик,  где люди на пляже в жаркий день наслаждаются напитком, а затем оставляют эти бутылке на песке. Из чего сделаны эти бутылки?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8286808" cy="23391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       </a:t>
            </a:r>
            <a:r>
              <a:rPr lang="en-US" sz="3200" dirty="0" smtClean="0"/>
              <a:t>3. </a:t>
            </a:r>
            <a:r>
              <a:rPr lang="ru-RU" sz="3200" dirty="0"/>
              <a:t>Несколько лет назад в Тихом океане, между Гавайями и Калифорнией, был обнаружен огромный остров. Из чего состоит этот остров?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86050" y="4929198"/>
            <a:ext cx="337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Аральское море</a:t>
            </a:r>
            <a:endParaRPr lang="ru-RU" sz="3600" dirty="0"/>
          </a:p>
        </p:txBody>
      </p:sp>
      <p:pic>
        <p:nvPicPr>
          <p:cNvPr id="5" name="Рисунок 4" descr="WhatsApp-Image-2021-11-14-at-23.50.27-500x5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214422"/>
            <a:ext cx="3309944" cy="330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hutterstock_328957487-1536x1024.jpg"/>
          <p:cNvPicPr>
            <a:picLocks noChangeAspect="1"/>
          </p:cNvPicPr>
          <p:nvPr/>
        </p:nvPicPr>
        <p:blipFill>
          <a:blip r:embed="rId4"/>
          <a:srcRect r="11680"/>
          <a:stretch>
            <a:fillRect/>
          </a:stretch>
        </p:blipFill>
        <p:spPr>
          <a:xfrm>
            <a:off x="4572000" y="1214422"/>
            <a:ext cx="432120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488" y="285728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Ответы:</a:t>
            </a:r>
            <a:endParaRPr lang="ru-RU" sz="54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oke-Ice-Bot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357166"/>
            <a:ext cx="6572264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57422" y="5643578"/>
            <a:ext cx="471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Изо льда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572109959721-yedinci-k-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500042"/>
            <a:ext cx="6429356" cy="482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28926" y="5572140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Из мусора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671262">
            <a:off x="1167114" y="2265041"/>
            <a:ext cx="75009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игру!!!</a:t>
            </a:r>
            <a:endParaRPr lang="ru-RU" sz="7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42878" y="642918"/>
            <a:ext cx="850112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/>
              <a:t>3. В </a:t>
            </a:r>
            <a:r>
              <a:rPr lang="ru-RU" sz="2400" dirty="0"/>
              <a:t>каком году появилась первая </a:t>
            </a:r>
            <a:endParaRPr lang="ru-RU" sz="2400" dirty="0" smtClean="0"/>
          </a:p>
          <a:p>
            <a:pPr lvl="0" algn="ctr"/>
            <a:r>
              <a:rPr lang="ru-RU" sz="2400" dirty="0" smtClean="0"/>
              <a:t>Международная </a:t>
            </a:r>
            <a:r>
              <a:rPr lang="ru-RU" sz="2400" dirty="0"/>
              <a:t>Красная книга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71538" y="2643182"/>
            <a:ext cx="3429024" cy="20928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lvl="0" indent="-514350"/>
            <a:r>
              <a:rPr lang="ru-RU" sz="2800" dirty="0" smtClean="0"/>
              <a:t>А. 1958 </a:t>
            </a:r>
            <a:r>
              <a:rPr lang="ru-RU" sz="2800" dirty="0" smtClean="0"/>
              <a:t>год</a:t>
            </a:r>
          </a:p>
          <a:p>
            <a:pPr marL="514350" lvl="0" indent="-514350"/>
            <a:r>
              <a:rPr lang="ru-RU" sz="2800" dirty="0" smtClean="0"/>
              <a:t>Б. 1960 </a:t>
            </a:r>
            <a:r>
              <a:rPr lang="ru-RU" sz="2800" dirty="0" smtClean="0"/>
              <a:t>год</a:t>
            </a:r>
          </a:p>
          <a:p>
            <a:pPr marL="514350" lvl="0" indent="-514350"/>
            <a:r>
              <a:rPr lang="ru-RU" sz="2800" dirty="0" smtClean="0"/>
              <a:t>В. 1966 </a:t>
            </a:r>
            <a:r>
              <a:rPr lang="ru-RU" sz="2800" dirty="0" smtClean="0"/>
              <a:t>год</a:t>
            </a:r>
          </a:p>
          <a:p>
            <a:pPr marL="514350" lvl="0" indent="-514350"/>
            <a:r>
              <a:rPr lang="ru-RU" sz="2800" dirty="0" smtClean="0"/>
              <a:t>Г.  1968 </a:t>
            </a:r>
            <a:r>
              <a:rPr lang="ru-RU" sz="2800" dirty="0" smtClean="0"/>
              <a:t>год</a:t>
            </a:r>
          </a:p>
          <a:p>
            <a:endParaRPr lang="ru-RU" dirty="0"/>
          </a:p>
        </p:txBody>
      </p:sp>
      <p:pic>
        <p:nvPicPr>
          <p:cNvPr id="5" name="Рисунок 4" descr="87e7cd8603b4f1433c6573fc45c838fe94.jpg"/>
          <p:cNvPicPr>
            <a:picLocks noChangeAspect="1"/>
          </p:cNvPicPr>
          <p:nvPr/>
        </p:nvPicPr>
        <p:blipFill>
          <a:blip r:embed="rId3"/>
          <a:srcRect l="60957" t="16666" r="2261" b="19792"/>
          <a:stretch>
            <a:fillRect/>
          </a:stretch>
        </p:blipFill>
        <p:spPr>
          <a:xfrm>
            <a:off x="4786314" y="1857364"/>
            <a:ext cx="3357586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00100" y="1357298"/>
            <a:ext cx="720184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3200" b="1" dirty="0" smtClean="0"/>
              <a:t>4. Какое </a:t>
            </a:r>
            <a:r>
              <a:rPr lang="ru-RU" sz="3200" b="1" dirty="0"/>
              <a:t>самое глубокое озеро в мире</a:t>
            </a:r>
            <a:r>
              <a:rPr lang="ru-RU" sz="3200" b="1" dirty="0" smtClean="0"/>
              <a:t>?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6116" y="2214554"/>
            <a:ext cx="2002151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lvl="0" indent="-342900"/>
            <a:r>
              <a:rPr lang="ru-RU" sz="2800" dirty="0" smtClean="0"/>
              <a:t>А. Виктория</a:t>
            </a:r>
            <a:endParaRPr lang="ru-RU" sz="2800" dirty="0" smtClean="0"/>
          </a:p>
          <a:p>
            <a:pPr marL="342900" lvl="0" indent="-342900">
              <a:buFont typeface="+mj-lt"/>
              <a:buAutoNum type="alphaLcPeriod"/>
            </a:pPr>
            <a:endParaRPr lang="ru-RU" sz="2800" dirty="0" smtClean="0"/>
          </a:p>
          <a:p>
            <a:pPr marL="342900" lvl="0" indent="-342900"/>
            <a:r>
              <a:rPr lang="ru-RU" sz="2800" dirty="0" smtClean="0"/>
              <a:t>Б. Ньяса</a:t>
            </a:r>
            <a:endParaRPr lang="ru-RU" sz="2800" dirty="0" smtClean="0"/>
          </a:p>
          <a:p>
            <a:pPr marL="342900" lvl="0" indent="-342900">
              <a:buFont typeface="+mj-lt"/>
              <a:buAutoNum type="alphaLcPeriod"/>
            </a:pPr>
            <a:endParaRPr lang="ru-RU" sz="2800" dirty="0" smtClean="0"/>
          </a:p>
          <a:p>
            <a:pPr marL="342900" lvl="0" indent="-342900"/>
            <a:r>
              <a:rPr lang="ru-RU" sz="2800" dirty="0" smtClean="0"/>
              <a:t>В. Байкал</a:t>
            </a:r>
            <a:endParaRPr lang="ru-RU" sz="2800" dirty="0" smtClean="0"/>
          </a:p>
          <a:p>
            <a:pPr marL="342900" lvl="0" indent="-342900">
              <a:buFont typeface="+mj-lt"/>
              <a:buAutoNum type="alphaLcPeriod"/>
            </a:pPr>
            <a:endParaRPr lang="ru-RU" sz="2800" dirty="0" smtClean="0"/>
          </a:p>
          <a:p>
            <a:pPr marL="342900" lvl="0" indent="-342900"/>
            <a:r>
              <a:rPr lang="ru-RU" sz="2800" dirty="0" smtClean="0"/>
              <a:t>Г.  Чад</a:t>
            </a:r>
            <a:r>
              <a:rPr lang="ru-RU" sz="28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9992" y="1142984"/>
            <a:ext cx="878400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2400" dirty="0" smtClean="0"/>
              <a:t>5. Как </a:t>
            </a:r>
            <a:r>
              <a:rPr lang="ru-RU" sz="2400" dirty="0"/>
              <a:t>называется море в действительности являющееся озером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5984" y="2428868"/>
            <a:ext cx="428628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371600" lvl="2" indent="-457200"/>
            <a:r>
              <a:rPr lang="ru-RU" sz="2400" dirty="0" smtClean="0"/>
              <a:t>А.  Мёртвое</a:t>
            </a:r>
            <a:endParaRPr lang="ru-RU" sz="2400" dirty="0" smtClean="0"/>
          </a:p>
          <a:p>
            <a:pPr marL="1371600" lvl="2" indent="-457200">
              <a:buFont typeface="+mj-lt"/>
              <a:buAutoNum type="alphaLcPeriod"/>
            </a:pPr>
            <a:endParaRPr lang="ru-RU" sz="2400" dirty="0" smtClean="0"/>
          </a:p>
          <a:p>
            <a:pPr marL="1371600" lvl="2" indent="-457200"/>
            <a:r>
              <a:rPr lang="ru-RU" sz="2400" dirty="0" smtClean="0"/>
              <a:t>Б.   Белое</a:t>
            </a:r>
            <a:endParaRPr lang="ru-RU" sz="2400" dirty="0" smtClean="0"/>
          </a:p>
          <a:p>
            <a:pPr marL="1371600" lvl="2" indent="-457200">
              <a:buFont typeface="+mj-lt"/>
              <a:buAutoNum type="alphaLcPeriod"/>
            </a:pPr>
            <a:endParaRPr lang="ru-RU" sz="2400" dirty="0" smtClean="0"/>
          </a:p>
          <a:p>
            <a:pPr marL="1371600" lvl="2" indent="-457200"/>
            <a:r>
              <a:rPr lang="ru-RU" sz="2400" dirty="0" smtClean="0"/>
              <a:t>В.   Желтое</a:t>
            </a:r>
            <a:endParaRPr lang="ru-RU" sz="2400" dirty="0" smtClean="0"/>
          </a:p>
          <a:p>
            <a:pPr marL="1371600" lvl="2" indent="-457200">
              <a:buFont typeface="+mj-lt"/>
              <a:buAutoNum type="alphaLcPeriod"/>
            </a:pPr>
            <a:endParaRPr lang="ru-RU" sz="2400" dirty="0" smtClean="0"/>
          </a:p>
          <a:p>
            <a:pPr marL="1371600" lvl="2" indent="-457200"/>
            <a:r>
              <a:rPr lang="ru-RU" sz="2400" dirty="0" smtClean="0"/>
              <a:t>Г.    Чёрное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14612" y="35716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Ответы:</a:t>
            </a:r>
            <a:endParaRPr lang="ru-RU" sz="72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80010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Г.     Наука </a:t>
            </a:r>
            <a:r>
              <a:rPr lang="ru-RU" sz="2400" dirty="0"/>
              <a:t>о связях животных и растений с окружающей </a:t>
            </a:r>
            <a:r>
              <a:rPr lang="ru-RU" sz="2400" dirty="0" smtClean="0"/>
              <a:t>средой</a:t>
            </a:r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А.  Биосфера</a:t>
            </a:r>
            <a:endParaRPr lang="ru-RU" sz="2400" dirty="0" smtClean="0"/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В.  1966 </a:t>
            </a:r>
            <a:r>
              <a:rPr lang="ru-RU" sz="2400" dirty="0" smtClean="0"/>
              <a:t>год</a:t>
            </a:r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В.   Байкал</a:t>
            </a:r>
            <a:endParaRPr lang="ru-RU" sz="2400" dirty="0" smtClean="0"/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smtClean="0"/>
              <a:t>А.   Мёртвое</a:t>
            </a:r>
            <a:endParaRPr lang="ru-RU" sz="2400" dirty="0"/>
          </a:p>
          <a:p>
            <a:endParaRPr lang="ru-RU" dirty="0"/>
          </a:p>
        </p:txBody>
      </p:sp>
      <p:pic>
        <p:nvPicPr>
          <p:cNvPr id="7" name="Рисунок 6" descr="c6e2ef8249e1d0663d0e99b35c472aa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2428868"/>
            <a:ext cx="4823270" cy="3214710"/>
          </a:xfrm>
          <a:prstGeom prst="rect">
            <a:avLst/>
          </a:prstGeom>
        </p:spPr>
      </p:pic>
      <p:pic>
        <p:nvPicPr>
          <p:cNvPr id="8" name="Рисунок 7" descr="018_Klub_puteshestviy_Pavla_Aksenova_Izrail'_Mertvoe_more_View_of_Dead_Sea_coastline_Salt_crystals_at_sunset_Foto_olesyabar_-_Depositphot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2417148"/>
            <a:ext cx="4929222" cy="3228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2568516_27-p-ekologiya-fon-zelenii-28.jpg"/>
          <p:cNvPicPr>
            <a:picLocks noChangeAspect="1"/>
          </p:cNvPicPr>
          <p:nvPr/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57290" y="2000240"/>
            <a:ext cx="6500858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II </a:t>
            </a:r>
            <a:r>
              <a:rPr lang="ru-RU" sz="6600" b="1" cap="none" spc="100" dirty="0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раунд</a:t>
            </a:r>
          </a:p>
          <a:p>
            <a:pPr algn="ctr"/>
            <a:r>
              <a:rPr lang="ru-RU" sz="6600" b="1" spc="100" dirty="0" err="1" smtClean="0">
                <a:ln w="180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Медиавопросы</a:t>
            </a:r>
            <a:endParaRPr lang="ru-RU" sz="6600" b="1" cap="none" spc="100" dirty="0">
              <a:ln w="180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720</Words>
  <Application>Microsoft Office PowerPoint</Application>
  <PresentationFormat>Экран (4:3)</PresentationFormat>
  <Paragraphs>122</Paragraphs>
  <Slides>45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Видана</dc:creator>
  <cp:lastModifiedBy>Видана</cp:lastModifiedBy>
  <cp:revision>26</cp:revision>
  <dcterms:created xsi:type="dcterms:W3CDTF">2023-01-23T18:41:29Z</dcterms:created>
  <dcterms:modified xsi:type="dcterms:W3CDTF">2023-01-24T17:30:12Z</dcterms:modified>
</cp:coreProperties>
</file>