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9" r:id="rId3"/>
    <p:sldId id="281" r:id="rId4"/>
    <p:sldId id="270" r:id="rId5"/>
    <p:sldId id="271" r:id="rId6"/>
    <p:sldId id="272" r:id="rId7"/>
    <p:sldId id="260" r:id="rId8"/>
    <p:sldId id="273" r:id="rId9"/>
    <p:sldId id="262" r:id="rId10"/>
    <p:sldId id="274" r:id="rId11"/>
    <p:sldId id="263" r:id="rId12"/>
    <p:sldId id="275" r:id="rId13"/>
    <p:sldId id="264" r:id="rId14"/>
    <p:sldId id="276" r:id="rId15"/>
    <p:sldId id="265" r:id="rId16"/>
    <p:sldId id="277" r:id="rId17"/>
    <p:sldId id="266" r:id="rId18"/>
    <p:sldId id="267" r:id="rId19"/>
    <p:sldId id="278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1708" y="1658983"/>
            <a:ext cx="9068586" cy="3023080"/>
          </a:xfrm>
        </p:spPr>
        <p:txBody>
          <a:bodyPr/>
          <a:lstStyle/>
          <a:p>
            <a:r>
              <a:rPr lang="ru-RU" sz="5400" cap="non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«Теремок» с музыкальным сопровождением.</a:t>
            </a:r>
            <a:endParaRPr lang="ru-RU" sz="5400" cap="non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2100" y="4245430"/>
            <a:ext cx="9070848" cy="89383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игру воспитатели Качалова Н.А.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Искендерова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Л.Э.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№2127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г.Москва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91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95851" y="1421133"/>
            <a:ext cx="5682343" cy="3621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i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Дети идут в хороводе и поют: </a:t>
            </a:r>
            <a:endParaRPr lang="ru-RU" sz="2800" i="1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«Стоит в поле теремок-теремок.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Он не низок не высок не высок.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Вот по полю кто-то к терему бежит?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Вот по полю кто-то к терему спешит?»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25213" t="10520" r="27474" b="17235"/>
          <a:stretch/>
        </p:blipFill>
        <p:spPr bwMode="auto">
          <a:xfrm>
            <a:off x="470263" y="836023"/>
            <a:ext cx="5342709" cy="50683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79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6675" t="6366" r="17969" b="17236"/>
          <a:stretch/>
        </p:blipFill>
        <p:spPr bwMode="auto">
          <a:xfrm>
            <a:off x="444138" y="983453"/>
            <a:ext cx="4885508" cy="4937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73337" y="1174787"/>
            <a:ext cx="627017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i="1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Звучит </a:t>
            </a:r>
            <a:r>
              <a:rPr lang="ru-RU" sz="2400" i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тема зайчика. Дети отгадывают чья это мелодия. Кто отгадал надевает маску зайчика и подходит к теремку и спрашивает:</a:t>
            </a:r>
            <a:endParaRPr lang="ru-RU" sz="2400" i="1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-Кто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кто в теремочке живёт? Кто, кто в невысоком живёт?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мышка-норушка!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лягушка-квакушка. А ты кто?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А 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 зайчик-</a:t>
            </a:r>
            <a:r>
              <a:rPr lang="ru-RU" sz="2400" kern="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побегайчик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Иди 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 нам жить!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Заяц скок в теремок! Стали они втроём жить.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47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3417" y="1156065"/>
            <a:ext cx="5394959" cy="3621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i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Дети идут в хороводе и поют: </a:t>
            </a:r>
            <a:endParaRPr lang="ru-RU" sz="2800" i="1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«Стоит в поле теремок-теремок.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Он не низок не высок не высок.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Вот по полю кто-то к терему бежит?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Вот по полю кто-то к терему спешит?»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23189" t="6367" r="20471" b="16405"/>
          <a:stretch/>
        </p:blipFill>
        <p:spPr bwMode="auto">
          <a:xfrm>
            <a:off x="574765" y="927464"/>
            <a:ext cx="5251269" cy="4872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975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4550" t="6367" r="13001" b="16682"/>
          <a:stretch/>
        </p:blipFill>
        <p:spPr bwMode="auto">
          <a:xfrm>
            <a:off x="548641" y="849087"/>
            <a:ext cx="5029200" cy="50945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17474" y="436558"/>
            <a:ext cx="5786846" cy="5919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i="1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Звучит </a:t>
            </a:r>
            <a:r>
              <a:rPr lang="ru-RU" sz="2400" i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тема лисички. Дети отгадывают чья это мелодия. Кто отгадал надевает маску лисички и подходит к теремку и спрашивает:</a:t>
            </a:r>
            <a:endParaRPr lang="ru-RU" sz="2400" i="1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-Кто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кто в теремочке живёт?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Кто, кто в невысоком живёт?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мышка-норушка.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лягушка-квакушка.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зайчик-</a:t>
            </a:r>
            <a:r>
              <a:rPr lang="ru-RU" sz="2400" kern="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побегайчик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А ты кто?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А 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 лисичка-сестричка.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Иди 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 нам жить!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Забралась лисичка в теремок. Стали они вчетвером жить.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77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4856" y="1284324"/>
            <a:ext cx="5551715" cy="3621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i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Дети идут в хороводе и поют: </a:t>
            </a:r>
            <a:endParaRPr lang="ru-RU" sz="2800" i="1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«Стоит в поле теремок-теремок.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Он не низок не высок не высок.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Вот по полю кто-то к терему бежит?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Вот по полю кто-то к терему спешит?»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25213" t="10520" r="27474" b="17235"/>
          <a:stretch/>
        </p:blipFill>
        <p:spPr bwMode="auto">
          <a:xfrm>
            <a:off x="522514" y="927464"/>
            <a:ext cx="5486400" cy="51859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70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9727" t="6090" r="16735" b="16682"/>
          <a:stretch/>
        </p:blipFill>
        <p:spPr bwMode="auto">
          <a:xfrm>
            <a:off x="483326" y="979714"/>
            <a:ext cx="4794068" cy="4937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86400" y="431074"/>
            <a:ext cx="6283233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i="1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Звучит </a:t>
            </a:r>
            <a:r>
              <a:rPr lang="ru-RU" sz="2400" i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тема волка. Дети отгадывают чья это мелодия. Кто отгадал надевает маску волка и подходит к теремку и спрашивает:</a:t>
            </a:r>
            <a:endParaRPr lang="ru-RU" sz="2400" i="1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-Кто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кто в теремочке живёт?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Кто, кто в невысоком живёт?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мышка-норушка.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лягушка-квакушка.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зайчик-</a:t>
            </a:r>
            <a:r>
              <a:rPr lang="ru-RU" sz="2400" kern="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побегайчик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лисичка-сестричка. А ты кто?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А 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 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волчок-серый 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бочок.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Иди 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 нам жить!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Волк и влез в теремок. Стали они впятером жить.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0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78285" y="1597834"/>
            <a:ext cx="5852161" cy="3190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i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Дети идут в хороводе и поют: </a:t>
            </a:r>
            <a:endParaRPr lang="ru-RU" sz="2800" i="1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«Стоит в поле </a:t>
            </a:r>
            <a:r>
              <a:rPr lang="ru-RU" sz="2800" b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теремок-теремок</a:t>
            </a: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Он не низок не высок не высок.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Вот по полю кто-то к терему бежит?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Вот по полю кто-то к терему спешит?»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23189" t="6367" r="20471" b="16405"/>
          <a:stretch/>
        </p:blipFill>
        <p:spPr bwMode="auto">
          <a:xfrm>
            <a:off x="457201" y="822961"/>
            <a:ext cx="5290456" cy="5212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605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3967" t="6090" r="21872" b="16959"/>
          <a:stretch/>
        </p:blipFill>
        <p:spPr bwMode="auto">
          <a:xfrm>
            <a:off x="483326" y="512254"/>
            <a:ext cx="3520985" cy="27524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58937" y="512254"/>
            <a:ext cx="7040881" cy="5811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i="1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Звучит </a:t>
            </a:r>
            <a:r>
              <a:rPr lang="ru-RU" sz="2000" i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тема медведя. Дети отгадывают чья это мелодия. Кто отгадал надевает маску медведя и подходит к теремку и спрашивает:</a:t>
            </a:r>
            <a:endParaRPr lang="ru-RU" sz="2000" i="1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-Кто</a:t>
            </a: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кто в теремочке живёт?</a:t>
            </a:r>
            <a:endParaRPr lang="ru-RU" sz="20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Кто, кто в невысоком живёт?</a:t>
            </a:r>
            <a:endParaRPr lang="ru-RU" sz="20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0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</a:t>
            </a: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мышка-норушка.</a:t>
            </a:r>
            <a:endParaRPr lang="ru-RU" sz="20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0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</a:t>
            </a: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лягушка-квакушка.</a:t>
            </a:r>
            <a:endParaRPr lang="ru-RU" sz="20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0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</a:t>
            </a: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зайчик-</a:t>
            </a:r>
            <a:r>
              <a:rPr lang="ru-RU" sz="2000" kern="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побегайчик</a:t>
            </a: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ru-RU" sz="20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0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</a:t>
            </a: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лисичка-сестричка.</a:t>
            </a:r>
            <a:endParaRPr lang="ru-RU" sz="20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0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</a:t>
            </a: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ru-RU" sz="20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волчок-серый </a:t>
            </a: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бочок. А ты кто?</a:t>
            </a:r>
            <a:endParaRPr lang="ru-RU" sz="20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0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А </a:t>
            </a: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 медведь косолапый.</a:t>
            </a:r>
            <a:endParaRPr lang="ru-RU" sz="20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0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Иди </a:t>
            </a: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 нам жить!</a:t>
            </a:r>
            <a:endParaRPr lang="ru-RU" sz="20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Медведь и полез в теремок.</a:t>
            </a:r>
            <a:endParaRPr lang="ru-RU" sz="20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Лез-лез, </a:t>
            </a:r>
            <a:r>
              <a:rPr lang="ru-RU" sz="20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лез-лез-никак </a:t>
            </a: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не мог </a:t>
            </a:r>
            <a:r>
              <a:rPr lang="ru-RU" sz="20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залезть, только ёлки повалил.</a:t>
            </a:r>
            <a:endParaRPr lang="ru-RU" sz="20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26614" t="6367" r="17669" b="16405"/>
          <a:stretch/>
        </p:blipFill>
        <p:spPr bwMode="auto">
          <a:xfrm>
            <a:off x="483326" y="3445736"/>
            <a:ext cx="3520985" cy="2878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064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1594" t="7751" r="11133" b="16959"/>
          <a:stretch/>
        </p:blipFill>
        <p:spPr bwMode="auto">
          <a:xfrm>
            <a:off x="444138" y="592180"/>
            <a:ext cx="3720738" cy="2804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21477" t="7474" r="19381" b="17235"/>
          <a:stretch/>
        </p:blipFill>
        <p:spPr bwMode="auto">
          <a:xfrm>
            <a:off x="4336597" y="579223"/>
            <a:ext cx="3619500" cy="2804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23967" t="6367" r="24984" b="18066"/>
          <a:stretch/>
        </p:blipFill>
        <p:spPr bwMode="auto">
          <a:xfrm>
            <a:off x="8127818" y="1728650"/>
            <a:ext cx="3602627" cy="2804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9674" y="3580356"/>
            <a:ext cx="11070771" cy="239039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i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Все дети выходят из теремка и говорят Мишке:</a:t>
            </a:r>
            <a:endParaRPr lang="ru-RU" sz="2400" i="1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-Мишка, мишка не спеши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Лучше с нами попляши!  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i="1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Дети берут музыкальные инструменты и все вместе танцуют </a:t>
            </a:r>
            <a:r>
              <a:rPr lang="ru-RU" sz="2400" i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под </a:t>
            </a:r>
            <a:r>
              <a:rPr lang="ru-RU" sz="2400" i="1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музыку. </a:t>
            </a:r>
            <a:endParaRPr lang="ru-RU" sz="2400" i="1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ru-RU" sz="20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6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4163" t="7750" r="13934" b="16959"/>
          <a:stretch/>
        </p:blipFill>
        <p:spPr bwMode="auto">
          <a:xfrm>
            <a:off x="1606733" y="574767"/>
            <a:ext cx="8817428" cy="5708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675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470264"/>
            <a:ext cx="10485120" cy="87521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949" y="1345474"/>
            <a:ext cx="11508377" cy="4467497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и систематизировать знания и представления детей о культуре, традициях и обычаях русского народа через народную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подражать героям русской народной сказки «Теремок», выполнять роли в театрализованной игре.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способности детей младшего дошкольного возраста через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музыкально-игровую деятельность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непроизвольной форме сохранять и укреплять здоровье.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вокально-певческие навыки,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слух, творческие проявления, желание играть на музыкальных инструментах.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Вызывать у детей интерес и желание играть в русские народные игры.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память, воображение, фантазию, самостоятельность, двигательную активность, пространственную ориентировку.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18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9299" t="6090" r="12689" b="17789"/>
          <a:stretch/>
        </p:blipFill>
        <p:spPr bwMode="auto">
          <a:xfrm>
            <a:off x="1123406" y="574767"/>
            <a:ext cx="9940834" cy="56954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106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06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9432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11235"/>
            <a:ext cx="5656218" cy="3931920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вариант: дети в шапочках персонажей слушают музыку и определяют по звучанию какому персонажу сказки она подходит.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 вариант: дети без шапочек. Ребёнок, правильно угадавший, чья музыка звучит, надевает шапочку персонажа и заходит в теремок.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 конце игры все дети берут музыкальные инструменты и танцуют под музыку.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endParaRPr lang="ru-RU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4163" t="7750" r="13934" b="16959"/>
          <a:stretch/>
        </p:blipFill>
        <p:spPr bwMode="auto">
          <a:xfrm>
            <a:off x="5878286" y="1188719"/>
            <a:ext cx="5747657" cy="4454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02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материал.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891" y="2103120"/>
            <a:ext cx="5865223" cy="39319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Теремок.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инструменты (бубен, ложки, бубенчик, коробочка, треугольник, кастаньеты сорока).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Шапочки персонажей сказки Теремок (мышка, лягушка, зайчик, лиса, волк, медведь).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темы персонажей сказки в записи на магнитофоне.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40932" t="6367" r="24051" b="20557"/>
          <a:stretch/>
        </p:blipFill>
        <p:spPr bwMode="auto">
          <a:xfrm>
            <a:off x="6662058" y="642594"/>
            <a:ext cx="5055326" cy="5666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06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9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6147" t="6367" r="22339" b="16682"/>
          <a:stretch/>
        </p:blipFill>
        <p:spPr bwMode="auto">
          <a:xfrm>
            <a:off x="509452" y="731520"/>
            <a:ext cx="5486400" cy="5316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65668" y="917040"/>
            <a:ext cx="5460275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-Приготовились 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ребята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будем 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игру начинать.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Кто узнает чья музыка звучит 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Тот и будет в теремочке жить.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Приготовьте ушки, глазки.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Начинаем нашу сказку.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i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Дети идут в хороводе и поют: </a:t>
            </a:r>
            <a:endParaRPr lang="ru-RU" sz="2400" i="1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«Стоит в поле теремок-теремок.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Он не низок не высок не высок.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Вот по полю кто-то к терему бежит?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Вот по полю кто-то к терему спешит?»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1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/>
          </p:cNvPicPr>
          <p:nvPr/>
        </p:nvPicPr>
        <p:blipFill rotWithShape="1">
          <a:blip r:embed="rId2"/>
          <a:srcRect l="33771" t="14390" r="31003" b="16959"/>
          <a:stretch/>
        </p:blipFill>
        <p:spPr bwMode="auto">
          <a:xfrm>
            <a:off x="535576" y="789928"/>
            <a:ext cx="4872446" cy="5316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39097" y="1235198"/>
            <a:ext cx="4990012" cy="3929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i="1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Звучит </a:t>
            </a:r>
            <a:r>
              <a:rPr lang="ru-RU" sz="2400" i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тема мышки. Дети отгадывают чья это мелодия. Кто отгадал надевает маску мышки и подходит к теремку и спрашивает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-Кто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кто в теремочке живёт?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Кто, кто в невысоком живёт?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Никто не отзывается.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Вошла мышка в теремок и стала в нём жить</a:t>
            </a:r>
            <a:r>
              <a:rPr lang="ru-RU" sz="2400" i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ru-RU" sz="2400" i="1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9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3189" t="6367" r="20471" b="16405"/>
          <a:stretch/>
        </p:blipFill>
        <p:spPr bwMode="auto">
          <a:xfrm>
            <a:off x="548640" y="1149531"/>
            <a:ext cx="5120640" cy="4833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39095" y="1676211"/>
            <a:ext cx="5969728" cy="3190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i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Дети идут в хороводе и поют: </a:t>
            </a:r>
            <a:endParaRPr lang="ru-RU" sz="2800" i="1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«Стоит в поле теремок-теремок.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Он не низок не высок не высок.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Вот по полю кто-то к терему бежит?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Вот по полю кто-то к терему спешит?»</a:t>
            </a:r>
            <a:endParaRPr lang="ru-RU" sz="28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87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3306" t="7474" r="23117" b="16959"/>
          <a:stretch/>
        </p:blipFill>
        <p:spPr bwMode="auto">
          <a:xfrm>
            <a:off x="509451" y="940526"/>
            <a:ext cx="4754880" cy="51075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25589" y="940526"/>
            <a:ext cx="606116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i="1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Звучит </a:t>
            </a:r>
            <a:r>
              <a:rPr lang="ru-RU" sz="2400" i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тема лягушки. Дети отгадывают чья это мелодия. Кто отгадал надевает маску лягушки и подходит к теремку и </a:t>
            </a:r>
            <a:r>
              <a:rPr lang="ru-RU" sz="2400" i="1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спрашивает:</a:t>
            </a:r>
            <a:endParaRPr lang="ru-RU" sz="2400" i="1" kern="100" dirty="0" smtClean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Кто, кто в теремочке живёт? Кто, кто в невысоком живёт?</a:t>
            </a:r>
            <a:endParaRPr lang="ru-RU" sz="2400" kern="100" dirty="0" smtClean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мышка-норушка! А ты кто?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А 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я лягушка-квакушка.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Иди </a:t>
            </a: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ко мне жить</a:t>
            </a:r>
            <a:r>
              <a:rPr lang="ru-RU" sz="2400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Лягушка прыгнула в теремок. Стали они вдвоём жить.</a:t>
            </a: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ru-RU" sz="2400" kern="100" dirty="0">
              <a:latin typeface="Times New Roman" panose="02020603050405020304" pitchFamily="18" charset="0"/>
              <a:ea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3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2861</TotalTime>
  <Words>965</Words>
  <Application>Microsoft Office PowerPoint</Application>
  <PresentationFormat>Широкоэкранный</PresentationFormat>
  <Paragraphs>110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Century Gothic</vt:lpstr>
      <vt:lpstr>Courier New</vt:lpstr>
      <vt:lpstr>Times New Roman</vt:lpstr>
      <vt:lpstr>Савон</vt:lpstr>
      <vt:lpstr>Игра «Теремок» с музыкальным сопровождением.</vt:lpstr>
      <vt:lpstr>Задачи:</vt:lpstr>
      <vt:lpstr>Правила игры:</vt:lpstr>
      <vt:lpstr>Игровой материал.</vt:lpstr>
      <vt:lpstr>Ход игры.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Воспитатель</dc:creator>
  <cp:lastModifiedBy>Воспитатель</cp:lastModifiedBy>
  <cp:revision>43</cp:revision>
  <dcterms:created xsi:type="dcterms:W3CDTF">2024-04-25T10:20:26Z</dcterms:created>
  <dcterms:modified xsi:type="dcterms:W3CDTF">2024-04-27T10:02:12Z</dcterms:modified>
</cp:coreProperties>
</file>