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8328-AFC6-4479-AAE8-11582E784A34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7763-26B5-460D-9C90-66E5F7CB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4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C8328-AFC6-4479-AAE8-11582E784A34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7763-26B5-460D-9C90-66E5F7CB4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02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3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1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5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9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96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6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80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0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0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7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9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68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38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1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1000">
        <p14:warp dir="in"/>
      </p:transition>
    </mc:Choice>
    <mc:Fallback>
      <p:transition spd="slow" advClick="0" advTm="11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5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2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1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6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7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12000">
        <p14:warp dir="in"/>
      </p:transition>
    </mc:Choice>
    <mc:Fallback>
      <p:transition spd="slow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</cp:revision>
  <dcterms:created xsi:type="dcterms:W3CDTF">2024-12-22T20:03:48Z</dcterms:created>
  <dcterms:modified xsi:type="dcterms:W3CDTF">2024-12-22T20:03:48Z</dcterms:modified>
</cp:coreProperties>
</file>