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2"/>
  </p:sldMasterIdLst>
  <p:notesMasterIdLst>
    <p:notesMasterId r:id="rId13"/>
  </p:notesMasterIdLst>
  <p:handoutMasterIdLst>
    <p:handoutMasterId r:id="rId14"/>
  </p:handoutMasterIdLst>
  <p:sldIdLst>
    <p:sldId id="266" r:id="rId3"/>
    <p:sldId id="271" r:id="rId4"/>
    <p:sldId id="272" r:id="rId5"/>
    <p:sldId id="278" r:id="rId6"/>
    <p:sldId id="273" r:id="rId7"/>
    <p:sldId id="274" r:id="rId8"/>
    <p:sldId id="275" r:id="rId9"/>
    <p:sldId id="276" r:id="rId10"/>
    <p:sldId id="279" r:id="rId11"/>
    <p:sldId id="277" r:id="rId12"/>
  </p:sldIdLst>
  <p:sldSz cx="9144000" cy="6858000" type="screen4x3"/>
  <p:notesSz cx="6858000" cy="9144000"/>
  <p:defaultTextStyle>
    <a:lvl1pPr marL="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  <a:extLst/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D3731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1" autoAdjust="0"/>
    <p:restoredTop sz="94660"/>
  </p:normalViewPr>
  <p:slideViewPr>
    <p:cSldViewPr snapToGrid="0" snapToObjects="1">
      <p:cViewPr varScale="1">
        <p:scale>
          <a:sx n="74" d="100"/>
          <a:sy n="74" d="100"/>
        </p:scale>
        <p:origin x="1164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102" d="100"/>
          <a:sy n="102" d="100"/>
        </p:scale>
        <p:origin x="-2598" y="-84"/>
      </p:cViewPr>
      <p:guideLst>
        <p:guide orient="horz" pos="2880"/>
        <p:guide pos="2160"/>
      </p:guideLst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>
              <a:defRPr sz="1200"/>
            </a:lvl1pPr>
            <a:extLst/>
          </a:lstStyle>
          <a:p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>
              <a:defRPr sz="1200"/>
            </a:lvl1pPr>
            <a:extLst/>
          </a:lstStyle>
          <a:p>
            <a:fld id="{6E7D018D-748F-47BF-843A-40349A141CAC}" type="datetimeFigureOut">
              <a:rPr lang="en-US" smtClean="0"/>
              <a:pPr/>
              <a:t>5/1/2024</a:t>
            </a:fld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>
              <a:defRPr sz="1200"/>
            </a:lvl1pPr>
            <a:extLst/>
          </a:lstStyle>
          <a:p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>
              <a:defRPr sz="1200"/>
            </a:lvl1pPr>
            <a:extLst/>
          </a:lstStyle>
          <a:p>
            <a:fld id="{04AC5213-BACC-41AB-9B61-B40CF6C52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1018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>
              <a:defRPr sz="1200"/>
            </a:lvl1pPr>
            <a:extLst/>
          </a:lstStyle>
          <a:p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>
              <a:defRPr sz="1200"/>
            </a:lvl1pPr>
            <a:extLst/>
          </a:lstStyle>
          <a:p>
            <a:fld id="{23E9B8FB-2ABD-42C9-A6DA-A6789EAF441D}" type="datetimeFigureOut">
              <a:rPr lang="en-US" smtClean="0"/>
              <a:pPr/>
              <a:t>5/1/2024</a:t>
            </a:fld>
            <a:endParaRPr lang="en-US"/>
          </a:p>
        </p:txBody>
      </p:sp>
      <p:sp>
        <p:nvSpPr>
          <p:cNvPr id="4" name="Rectangle 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/>
          <a:p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/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6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>
              <a:defRPr sz="1200"/>
            </a:lvl1pPr>
            <a:extLst/>
          </a:lstStyle>
          <a:p>
            <a:endParaRPr lang="en-US"/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>
              <a:defRPr sz="1200"/>
            </a:lvl1pPr>
            <a:extLst/>
          </a:lstStyle>
          <a:p>
            <a:fld id="{BE2A7042-DEED-4AA1-9E89-4A16B25725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8391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  <a:extLst/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A7042-DEED-4AA1-9E89-4A16B257257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382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A7042-DEED-4AA1-9E89-4A16B257257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382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A7042-DEED-4AA1-9E89-4A16B257257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382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A7042-DEED-4AA1-9E89-4A16B257257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382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A7042-DEED-4AA1-9E89-4A16B2572577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382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A7042-DEED-4AA1-9E89-4A16B2572577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382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A7042-DEED-4AA1-9E89-4A16B2572577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382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A7042-DEED-4AA1-9E89-4A16B2572577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382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bum 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6019800"/>
            <a:ext cx="6400800" cy="45720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add date or details</a:t>
            </a:r>
            <a:endParaRPr lang="en-US"/>
          </a:p>
        </p:txBody>
      </p:sp>
      <p:sp>
        <p:nvSpPr>
          <p:cNvPr id="554" name="Title 1"/>
          <p:cNvSpPr>
            <a:spLocks noGrp="1"/>
          </p:cNvSpPr>
          <p:nvPr>
            <p:ph type="ctrTitle"/>
          </p:nvPr>
        </p:nvSpPr>
        <p:spPr>
          <a:xfrm>
            <a:off x="2019300" y="981472"/>
            <a:ext cx="5105400" cy="1295400"/>
          </a:xfrm>
        </p:spPr>
        <p:txBody>
          <a:bodyPr anchor="ctr" anchorCtr="0">
            <a:normAutofit/>
          </a:bodyPr>
          <a:lstStyle>
            <a:lvl1pPr algn="ctr">
              <a:lnSpc>
                <a:spcPct val="8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altLang="ko-KR" dirty="0" smtClean="0"/>
              <a:t>Click to edit Master title style</a:t>
            </a:r>
            <a:endParaRPr lang="en-US" dirty="0"/>
          </a:p>
        </p:txBody>
      </p:sp>
      <p:sp>
        <p:nvSpPr>
          <p:cNvPr id="565" name="Picture Placeholder 15"/>
          <p:cNvSpPr>
            <a:spLocks noGrp="1" noChangeAspect="1"/>
          </p:cNvSpPr>
          <p:nvPr>
            <p:ph type="pic" sz="quarter" idx="10"/>
          </p:nvPr>
        </p:nvSpPr>
        <p:spPr>
          <a:xfrm>
            <a:off x="2564487" y="2780928"/>
            <a:ext cx="4015027" cy="2620994"/>
          </a:xfrm>
          <a:noFill/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b" anchorCtr="0"/>
          <a:lstStyle>
            <a:lvl1pPr marL="0" indent="0" algn="ctr" rtl="0" latinLnBrk="0">
              <a:spcBef>
                <a:spcPct val="20000"/>
              </a:spcBef>
              <a:def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altLang="ko-KR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 noChangeAspect="1"/>
          </p:cNvSpPr>
          <p:nvPr>
            <p:ph type="pic" sz="quarter" idx="10"/>
          </p:nvPr>
        </p:nvSpPr>
        <p:spPr>
          <a:xfrm>
            <a:off x="1485901" y="1219200"/>
            <a:ext cx="6172199" cy="4275049"/>
          </a:xfrm>
          <a:noFill/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0" indent="0" algn="ctr" rtl="0" latinLnBrk="0">
              <a:spcBef>
                <a:spcPct val="20000"/>
              </a:spcBef>
              <a:def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altLang="ko-KR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1066800" y="5943600"/>
            <a:ext cx="7010400" cy="609600"/>
          </a:xfrm>
        </p:spPr>
        <p:txBody>
          <a:bodyPr anchor="ctr" anchorCtr="0">
            <a:normAutofit/>
          </a:bodyPr>
          <a:lstStyle>
            <a:lvl1pPr marL="0" marR="0" indent="0" algn="ctr">
              <a:lnSpc>
                <a:spcPct val="80000"/>
              </a:lnSpc>
              <a:spcBef>
                <a:spcPts val="0"/>
              </a:spcBef>
              <a:buFontTx/>
              <a:buNone/>
              <a:defRPr sz="1600" i="0" baseline="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rai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5508104" y="1143000"/>
            <a:ext cx="2514600" cy="4572000"/>
          </a:xfrm>
        </p:spPr>
        <p:txBody>
          <a:bodyPr tIns="91440" bIns="91440" anchor="t"/>
          <a:lstStyle>
            <a:lvl1pPr marL="0" marR="0" indent="0" algn="l">
              <a:buFontTx/>
              <a:buNone/>
              <a:defRPr sz="2000" i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0" name="Picture Placeholder 15"/>
          <p:cNvSpPr>
            <a:spLocks noGrp="1" noChangeAspect="1"/>
          </p:cNvSpPr>
          <p:nvPr>
            <p:ph type="pic" sz="quarter" idx="10"/>
          </p:nvPr>
        </p:nvSpPr>
        <p:spPr>
          <a:xfrm>
            <a:off x="1259632" y="1143000"/>
            <a:ext cx="3962400" cy="4572000"/>
          </a:xfrm>
          <a:noFill/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0" indent="0" algn="ctr" rtl="0" latinLnBrk="0">
              <a:spcBef>
                <a:spcPct val="20000"/>
              </a:spcBef>
              <a:def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altLang="ko-KR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Up Landscape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5"/>
          <p:cNvSpPr>
            <a:spLocks noGrp="1" noChangeAspect="1"/>
          </p:cNvSpPr>
          <p:nvPr>
            <p:ph type="pic" sz="quarter" idx="21"/>
          </p:nvPr>
        </p:nvSpPr>
        <p:spPr>
          <a:xfrm>
            <a:off x="838200" y="1600200"/>
            <a:ext cx="3657600" cy="2514600"/>
          </a:xfrm>
          <a:noFill/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0" indent="0" algn="ctr" rtl="0" latinLnBrk="0">
              <a:spcBef>
                <a:spcPct val="20000"/>
              </a:spcBef>
              <a:def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altLang="ko-KR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dirty="0"/>
          </a:p>
        </p:txBody>
      </p:sp>
      <p:sp>
        <p:nvSpPr>
          <p:cNvPr id="11" name="Picture Placeholder 15"/>
          <p:cNvSpPr>
            <a:spLocks noGrp="1" noChangeAspect="1"/>
          </p:cNvSpPr>
          <p:nvPr>
            <p:ph type="pic" sz="quarter" idx="22"/>
          </p:nvPr>
        </p:nvSpPr>
        <p:spPr>
          <a:xfrm>
            <a:off x="4724400" y="1600200"/>
            <a:ext cx="3657600" cy="2514600"/>
          </a:xfrm>
          <a:noFill/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0" indent="0" algn="ctr" rtl="0" latinLnBrk="0">
              <a:spcBef>
                <a:spcPct val="20000"/>
              </a:spcBef>
              <a:def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altLang="ko-KR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dirty="0"/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4267200"/>
            <a:ext cx="3657600" cy="838200"/>
          </a:xfrm>
        </p:spPr>
        <p:txBody>
          <a:bodyPr anchor="t" anchorCtr="0">
            <a:normAutofit/>
          </a:bodyPr>
          <a:lstStyle>
            <a:lvl1pPr marL="0" marR="0" indent="0" algn="ctr">
              <a:buFontTx/>
              <a:buNone/>
              <a:defRPr sz="1600" i="0" baseline="0">
                <a:solidFill>
                  <a:schemeClr val="tx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3" name="Text Placeholder 18"/>
          <p:cNvSpPr>
            <a:spLocks noGrp="1"/>
          </p:cNvSpPr>
          <p:nvPr>
            <p:ph type="body" sz="quarter" idx="23" hasCustomPrompt="1"/>
          </p:nvPr>
        </p:nvSpPr>
        <p:spPr>
          <a:xfrm>
            <a:off x="4724400" y="4267200"/>
            <a:ext cx="3657600" cy="838200"/>
          </a:xfrm>
        </p:spPr>
        <p:txBody>
          <a:bodyPr anchor="t" anchorCtr="0">
            <a:normAutofit/>
          </a:bodyPr>
          <a:lstStyle>
            <a:lvl1pPr marL="0" marR="0" indent="0" algn="ctr">
              <a:buFontTx/>
              <a:buNone/>
              <a:defRPr sz="1600" i="0" baseline="0">
                <a:solidFill>
                  <a:schemeClr val="tx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Up 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5"/>
          <p:cNvSpPr>
            <a:spLocks noGrp="1" noChangeAspect="1"/>
          </p:cNvSpPr>
          <p:nvPr>
            <p:ph type="pic" sz="quarter" idx="21"/>
          </p:nvPr>
        </p:nvSpPr>
        <p:spPr>
          <a:xfrm>
            <a:off x="914400" y="685800"/>
            <a:ext cx="3657600" cy="2514600"/>
          </a:xfrm>
          <a:noFill/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0" indent="0" algn="ctr" rtl="0" latinLnBrk="0">
              <a:spcBef>
                <a:spcPct val="20000"/>
              </a:spcBef>
              <a:def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altLang="ko-KR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dirty="0"/>
          </a:p>
        </p:txBody>
      </p:sp>
      <p:sp>
        <p:nvSpPr>
          <p:cNvPr id="11" name="Picture Placeholder 15"/>
          <p:cNvSpPr>
            <a:spLocks noGrp="1" noChangeAspect="1"/>
          </p:cNvSpPr>
          <p:nvPr>
            <p:ph type="pic" sz="quarter" idx="22"/>
          </p:nvPr>
        </p:nvSpPr>
        <p:spPr>
          <a:xfrm>
            <a:off x="4648200" y="685800"/>
            <a:ext cx="3657600" cy="2514600"/>
          </a:xfrm>
          <a:noFill/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0" indent="0" algn="ctr" rtl="0" latinLnBrk="0">
              <a:spcBef>
                <a:spcPct val="20000"/>
              </a:spcBef>
              <a:def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altLang="ko-KR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dirty="0"/>
          </a:p>
        </p:txBody>
      </p:sp>
      <p:sp>
        <p:nvSpPr>
          <p:cNvPr id="13" name="Text Placeholder 18"/>
          <p:cNvSpPr>
            <a:spLocks noGrp="1"/>
          </p:cNvSpPr>
          <p:nvPr>
            <p:ph type="body" sz="quarter" idx="23" hasCustomPrompt="1"/>
          </p:nvPr>
        </p:nvSpPr>
        <p:spPr>
          <a:xfrm>
            <a:off x="4648200" y="3276600"/>
            <a:ext cx="3657600" cy="2514600"/>
          </a:xfrm>
        </p:spPr>
        <p:txBody>
          <a:bodyPr anchor="t" anchorCtr="0">
            <a:normAutofit/>
          </a:bodyPr>
          <a:lstStyle>
            <a:lvl1pPr marL="0" marR="0" indent="0" algn="l">
              <a:buFontTx/>
              <a:buNone/>
              <a:defRPr sz="1600" i="0" baseline="0">
                <a:solidFill>
                  <a:schemeClr val="tx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6" name="Picture Placeholder 15"/>
          <p:cNvSpPr>
            <a:spLocks noGrp="1" noChangeAspect="1"/>
          </p:cNvSpPr>
          <p:nvPr>
            <p:ph type="pic" sz="quarter" idx="24"/>
          </p:nvPr>
        </p:nvSpPr>
        <p:spPr>
          <a:xfrm>
            <a:off x="914400" y="3276600"/>
            <a:ext cx="3657600" cy="2514600"/>
          </a:xfrm>
          <a:noFill/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0" indent="0" algn="ctr" rtl="0" latinLnBrk="0">
              <a:spcBef>
                <a:spcPct val="20000"/>
              </a:spcBef>
              <a:def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altLang="ko-KR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Up Mixed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5"/>
          <p:cNvSpPr>
            <a:spLocks noGrp="1" noChangeAspect="1"/>
          </p:cNvSpPr>
          <p:nvPr>
            <p:ph type="pic" sz="quarter" idx="21"/>
          </p:nvPr>
        </p:nvSpPr>
        <p:spPr>
          <a:xfrm>
            <a:off x="304800" y="304800"/>
            <a:ext cx="4229100" cy="56388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0" indent="0" algn="ctr" rtl="0" latinLnBrk="0">
              <a:spcBef>
                <a:spcPct val="20000"/>
              </a:spcBef>
              <a:def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altLang="ko-KR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dirty="0"/>
          </a:p>
        </p:txBody>
      </p:sp>
      <p:sp>
        <p:nvSpPr>
          <p:cNvPr id="13" name="Picture Placeholder 15"/>
          <p:cNvSpPr>
            <a:spLocks noGrp="1" noChangeAspect="1"/>
          </p:cNvSpPr>
          <p:nvPr>
            <p:ph type="pic" sz="quarter" idx="25"/>
          </p:nvPr>
        </p:nvSpPr>
        <p:spPr>
          <a:xfrm>
            <a:off x="4648200" y="685800"/>
            <a:ext cx="3657600" cy="2514600"/>
          </a:xfrm>
          <a:noFill/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0" indent="0" algn="ctr" rtl="0" latinLnBrk="0">
              <a:spcBef>
                <a:spcPct val="20000"/>
              </a:spcBef>
              <a:def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altLang="ko-KR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dirty="0"/>
          </a:p>
        </p:txBody>
      </p:sp>
      <p:sp>
        <p:nvSpPr>
          <p:cNvPr id="14" name="Text Placeholder 18"/>
          <p:cNvSpPr>
            <a:spLocks noGrp="1"/>
          </p:cNvSpPr>
          <p:nvPr>
            <p:ph type="body" sz="quarter" idx="23" hasCustomPrompt="1"/>
          </p:nvPr>
        </p:nvSpPr>
        <p:spPr>
          <a:xfrm>
            <a:off x="4648200" y="3276600"/>
            <a:ext cx="3657600" cy="2514600"/>
          </a:xfrm>
        </p:spPr>
        <p:txBody>
          <a:bodyPr anchor="t" anchorCtr="0">
            <a:normAutofit/>
          </a:bodyPr>
          <a:lstStyle>
            <a:lvl1pPr marL="0" marR="0" indent="0" algn="l">
              <a:buFontTx/>
              <a:buNone/>
              <a:defRPr sz="1600" i="0" baseline="0">
                <a:solidFill>
                  <a:schemeClr val="tx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5"/>
          <p:cNvSpPr>
            <a:spLocks noGrp="1" noChangeAspect="1"/>
          </p:cNvSpPr>
          <p:nvPr>
            <p:ph type="pic" sz="quarter" idx="21"/>
          </p:nvPr>
        </p:nvSpPr>
        <p:spPr>
          <a:xfrm>
            <a:off x="814347" y="838200"/>
            <a:ext cx="2286000" cy="3276600"/>
          </a:xfrm>
          <a:noFill/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0" indent="0" algn="ctr" rtl="0" latinLnBrk="0">
              <a:spcBef>
                <a:spcPct val="20000"/>
              </a:spcBef>
              <a:def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altLang="ko-KR" sz="2000" dirty="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dirty="0"/>
          </a:p>
        </p:txBody>
      </p:sp>
      <p:sp>
        <p:nvSpPr>
          <p:cNvPr id="16" name="Picture Placeholder 15"/>
          <p:cNvSpPr>
            <a:spLocks noGrp="1" noChangeAspect="1"/>
          </p:cNvSpPr>
          <p:nvPr>
            <p:ph type="pic" sz="quarter" idx="22"/>
          </p:nvPr>
        </p:nvSpPr>
        <p:spPr>
          <a:xfrm>
            <a:off x="3462297" y="838200"/>
            <a:ext cx="2286000" cy="3276600"/>
          </a:xfrm>
          <a:noFill/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0" indent="0" algn="ctr" rtl="0" latinLnBrk="0">
              <a:spcBef>
                <a:spcPct val="20000"/>
              </a:spcBef>
              <a:def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altLang="ko-KR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dirty="0"/>
          </a:p>
        </p:txBody>
      </p:sp>
      <p:sp>
        <p:nvSpPr>
          <p:cNvPr id="18" name="Text Placeholder 18"/>
          <p:cNvSpPr>
            <a:spLocks noGrp="1"/>
          </p:cNvSpPr>
          <p:nvPr>
            <p:ph type="body" sz="quarter" idx="24" hasCustomPrompt="1"/>
          </p:nvPr>
        </p:nvSpPr>
        <p:spPr>
          <a:xfrm>
            <a:off x="803731" y="4267200"/>
            <a:ext cx="7560840" cy="609600"/>
          </a:xfrm>
        </p:spPr>
        <p:txBody>
          <a:bodyPr anchor="ctr" anchorCtr="0">
            <a:normAutofit/>
          </a:bodyPr>
          <a:lstStyle>
            <a:lvl1pPr marL="0" marR="0" indent="0" algn="ctr">
              <a:buFontTx/>
              <a:buNone/>
              <a:defRPr sz="1600" i="0" baseline="0">
                <a:solidFill>
                  <a:schemeClr val="tx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9" name="Picture Placeholder 15"/>
          <p:cNvSpPr>
            <a:spLocks noGrp="1" noChangeAspect="1"/>
          </p:cNvSpPr>
          <p:nvPr>
            <p:ph type="pic" sz="quarter" idx="25"/>
          </p:nvPr>
        </p:nvSpPr>
        <p:spPr>
          <a:xfrm>
            <a:off x="6072147" y="838200"/>
            <a:ext cx="2286000" cy="3276600"/>
          </a:xfrm>
          <a:noFill/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0" indent="0" algn="ctr" rtl="0" latinLnBrk="0">
              <a:spcBef>
                <a:spcPct val="20000"/>
              </a:spcBef>
              <a:def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altLang="ko-KR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Up Portrai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5"/>
          <p:cNvSpPr>
            <a:spLocks noGrp="1" noChangeAspect="1"/>
          </p:cNvSpPr>
          <p:nvPr>
            <p:ph type="pic" sz="quarter" idx="21"/>
          </p:nvPr>
        </p:nvSpPr>
        <p:spPr>
          <a:xfrm>
            <a:off x="858743" y="685800"/>
            <a:ext cx="1828800" cy="2514600"/>
          </a:xfrm>
          <a:noFill/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0" indent="0" algn="ctr" rtl="0" latinLnBrk="0">
              <a:spcBef>
                <a:spcPct val="20000"/>
              </a:spcBef>
              <a:def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altLang="ko-KR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dirty="0"/>
          </a:p>
        </p:txBody>
      </p:sp>
      <p:sp>
        <p:nvSpPr>
          <p:cNvPr id="13" name="Picture Placeholder 15"/>
          <p:cNvSpPr>
            <a:spLocks noGrp="1" noChangeAspect="1"/>
          </p:cNvSpPr>
          <p:nvPr>
            <p:ph type="pic" sz="quarter" idx="36"/>
          </p:nvPr>
        </p:nvSpPr>
        <p:spPr>
          <a:xfrm>
            <a:off x="2763743" y="685800"/>
            <a:ext cx="1752600" cy="2514600"/>
          </a:xfrm>
          <a:noFill/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0" indent="0" algn="ctr" rtl="0" latinLnBrk="0">
              <a:spcBef>
                <a:spcPct val="20000"/>
              </a:spcBef>
              <a:def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altLang="ko-KR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dirty="0"/>
          </a:p>
        </p:txBody>
      </p:sp>
      <p:sp>
        <p:nvSpPr>
          <p:cNvPr id="14" name="Picture Placeholder 15"/>
          <p:cNvSpPr>
            <a:spLocks noGrp="1" noChangeAspect="1"/>
          </p:cNvSpPr>
          <p:nvPr>
            <p:ph type="pic" sz="quarter" idx="37"/>
          </p:nvPr>
        </p:nvSpPr>
        <p:spPr>
          <a:xfrm>
            <a:off x="4592543" y="685800"/>
            <a:ext cx="1828800" cy="2514600"/>
          </a:xfrm>
          <a:noFill/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0" indent="0" algn="ctr" rtl="0" latinLnBrk="0">
              <a:spcBef>
                <a:spcPct val="20000"/>
              </a:spcBef>
              <a:def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altLang="ko-KR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dirty="0"/>
          </a:p>
        </p:txBody>
      </p:sp>
      <p:sp>
        <p:nvSpPr>
          <p:cNvPr id="16" name="Picture Placeholder 15"/>
          <p:cNvSpPr>
            <a:spLocks noGrp="1" noChangeAspect="1"/>
          </p:cNvSpPr>
          <p:nvPr>
            <p:ph type="pic" sz="quarter" idx="38"/>
          </p:nvPr>
        </p:nvSpPr>
        <p:spPr>
          <a:xfrm>
            <a:off x="6497543" y="685800"/>
            <a:ext cx="1752600" cy="2514600"/>
          </a:xfrm>
          <a:noFill/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0" indent="0" algn="ctr" rtl="0" latinLnBrk="0">
              <a:spcBef>
                <a:spcPct val="20000"/>
              </a:spcBef>
              <a:def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altLang="ko-KR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dirty="0"/>
          </a:p>
        </p:txBody>
      </p:sp>
      <p:sp>
        <p:nvSpPr>
          <p:cNvPr id="7" name="Text Placeholder 18"/>
          <p:cNvSpPr>
            <a:spLocks noGrp="1"/>
          </p:cNvSpPr>
          <p:nvPr>
            <p:ph type="body" sz="quarter" idx="24" hasCustomPrompt="1"/>
          </p:nvPr>
        </p:nvSpPr>
        <p:spPr>
          <a:xfrm>
            <a:off x="843935" y="3284984"/>
            <a:ext cx="1843608" cy="609600"/>
          </a:xfrm>
        </p:spPr>
        <p:txBody>
          <a:bodyPr anchor="ctr" anchorCtr="0">
            <a:normAutofit/>
          </a:bodyPr>
          <a:lstStyle>
            <a:lvl1pPr marL="0" marR="0" indent="0" algn="ctr">
              <a:buFontTx/>
              <a:buNone/>
              <a:defRPr sz="1600" i="0" baseline="0">
                <a:solidFill>
                  <a:schemeClr val="tx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39" hasCustomPrompt="1"/>
          </p:nvPr>
        </p:nvSpPr>
        <p:spPr>
          <a:xfrm>
            <a:off x="2763743" y="3284984"/>
            <a:ext cx="1752600" cy="609600"/>
          </a:xfrm>
        </p:spPr>
        <p:txBody>
          <a:bodyPr anchor="ctr" anchorCtr="0">
            <a:normAutofit/>
          </a:bodyPr>
          <a:lstStyle>
            <a:lvl1pPr marL="0" marR="0" indent="0" algn="ctr">
              <a:buFontTx/>
              <a:buNone/>
              <a:defRPr sz="1600" i="0" baseline="0">
                <a:solidFill>
                  <a:schemeClr val="tx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9" name="Text Placeholder 18"/>
          <p:cNvSpPr>
            <a:spLocks noGrp="1"/>
          </p:cNvSpPr>
          <p:nvPr>
            <p:ph type="body" sz="quarter" idx="40" hasCustomPrompt="1"/>
          </p:nvPr>
        </p:nvSpPr>
        <p:spPr>
          <a:xfrm>
            <a:off x="4592543" y="3284984"/>
            <a:ext cx="1828800" cy="609600"/>
          </a:xfrm>
        </p:spPr>
        <p:txBody>
          <a:bodyPr anchor="ctr" anchorCtr="0">
            <a:normAutofit/>
          </a:bodyPr>
          <a:lstStyle>
            <a:lvl1pPr marL="0" marR="0" indent="0" algn="ctr">
              <a:buFontTx/>
              <a:buNone/>
              <a:defRPr sz="1600" i="0" baseline="0">
                <a:solidFill>
                  <a:schemeClr val="tx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41" hasCustomPrompt="1"/>
          </p:nvPr>
        </p:nvSpPr>
        <p:spPr>
          <a:xfrm>
            <a:off x="6497543" y="3284984"/>
            <a:ext cx="1752600" cy="609600"/>
          </a:xfrm>
        </p:spPr>
        <p:txBody>
          <a:bodyPr anchor="ctr" anchorCtr="0">
            <a:normAutofit/>
          </a:bodyPr>
          <a:lstStyle>
            <a:lvl1pPr marL="0" marR="0" indent="0" algn="ctr">
              <a:buFontTx/>
              <a:buNone/>
              <a:defRPr sz="1600" i="0" baseline="0">
                <a:solidFill>
                  <a:schemeClr val="tx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orama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5"/>
          <p:cNvSpPr>
            <a:spLocks noGrp="1" noChangeAspect="1"/>
          </p:cNvSpPr>
          <p:nvPr>
            <p:ph type="pic" sz="quarter" idx="21"/>
          </p:nvPr>
        </p:nvSpPr>
        <p:spPr>
          <a:xfrm>
            <a:off x="762000" y="1600200"/>
            <a:ext cx="7696200" cy="2514600"/>
          </a:xfrm>
          <a:noFill/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0" indent="0" algn="ctr" rtl="0" latinLnBrk="0">
              <a:spcBef>
                <a:spcPct val="20000"/>
              </a:spcBef>
              <a:def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altLang="ko-KR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dirty="0"/>
          </a:p>
        </p:txBody>
      </p:sp>
      <p:sp>
        <p:nvSpPr>
          <p:cNvPr id="13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762000" y="4267200"/>
            <a:ext cx="7696200" cy="609600"/>
          </a:xfrm>
        </p:spPr>
        <p:txBody>
          <a:bodyPr anchor="ctr" anchorCtr="0">
            <a:normAutofit/>
          </a:bodyPr>
          <a:lstStyle>
            <a:lvl1pPr marL="0" marR="0" indent="0" algn="ctr">
              <a:buFontTx/>
              <a:buNone/>
              <a:defRPr sz="1600" i="0" baseline="0">
                <a:solidFill>
                  <a:schemeClr val="tx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37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2227" y="533400"/>
            <a:ext cx="7848600" cy="1066800"/>
          </a:xfrm>
          <a:prstGeom prst="rect">
            <a:avLst/>
          </a:prstGeom>
        </p:spPr>
        <p:txBody>
          <a:bodyPr vert="horz" rtlCol="0" anchor="ctr">
            <a:normAutofit/>
          </a:bodyPr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2227" y="1752600"/>
            <a:ext cx="7848600" cy="373380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/>
            <a:r>
              <a:rPr lang="en-US" altLang="ko-KR" dirty="0" smtClean="0"/>
              <a:t>Click to edit Master text styles</a:t>
            </a:r>
          </a:p>
          <a:p>
            <a:pPr lvl="1"/>
            <a:r>
              <a:rPr lang="en-US" altLang="ko-KR" dirty="0" smtClean="0"/>
              <a:t>Second level</a:t>
            </a:r>
          </a:p>
          <a:p>
            <a:pPr lvl="2"/>
            <a:r>
              <a:rPr lang="en-US" altLang="ko-KR" dirty="0" smtClean="0"/>
              <a:t>Third level</a:t>
            </a:r>
          </a:p>
          <a:p>
            <a:pPr lvl="3"/>
            <a:r>
              <a:rPr lang="en-US" altLang="ko-KR" dirty="0" smtClean="0"/>
              <a:t>Fourth level</a:t>
            </a:r>
          </a:p>
          <a:p>
            <a:pPr lvl="4"/>
            <a:r>
              <a:rPr lang="en-US" altLang="ko-KR" dirty="0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5" r:id="rId4"/>
    <p:sldLayoutId id="2147483671" r:id="rId5"/>
    <p:sldLayoutId id="2147483656" r:id="rId6"/>
    <p:sldLayoutId id="2147483657" r:id="rId7"/>
    <p:sldLayoutId id="2147483664" r:id="rId8"/>
    <p:sldLayoutId id="2147483668" r:id="rId9"/>
    <p:sldLayoutId id="2147483669" r:id="rId10"/>
    <p:sldLayoutId id="2147483670" r:id="rId11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ctr" rtl="0" eaLnBrk="1" latinLnBrk="1" hangingPunct="1"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extLst/>
    </p:titleStyle>
    <p:bodyStyle>
      <a:lvl1pPr marL="342900" indent="-342900" algn="l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1" hangingPunct="1">
        <a:spcBef>
          <a:spcPct val="20000"/>
        </a:spcBef>
        <a:buFont typeface="Arial"/>
        <a:buChar char="–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1" hangingPunct="1">
        <a:spcBef>
          <a:spcPct val="20000"/>
        </a:spcBef>
        <a:buFont typeface="Arial"/>
        <a:buChar char="»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gif"/><Relationship Id="rId4" Type="http://schemas.openxmlformats.org/officeDocument/2006/relationships/image" Target="../media/image29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gif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25.gif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552" y="3724565"/>
            <a:ext cx="3421928" cy="2566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560" y="69020"/>
            <a:ext cx="5322616" cy="1523257"/>
          </a:xfrm>
          <a:prstGeom prst="rect">
            <a:avLst/>
          </a:prstGeom>
        </p:spPr>
      </p:pic>
      <p:sp>
        <p:nvSpPr>
          <p:cNvPr id="20" name="Title 19"/>
          <p:cNvSpPr>
            <a:spLocks noGrp="1"/>
          </p:cNvSpPr>
          <p:nvPr>
            <p:ph type="ctrTitle"/>
          </p:nvPr>
        </p:nvSpPr>
        <p:spPr>
          <a:xfrm>
            <a:off x="1840887" y="193638"/>
            <a:ext cx="4983962" cy="1398639"/>
          </a:xfrm>
        </p:spPr>
        <p:txBody>
          <a:bodyPr>
            <a:normAutofit fontScale="90000"/>
          </a:bodyPr>
          <a:lstStyle/>
          <a:p>
            <a:r>
              <a:rPr lang="ru-RU" b="1" i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ГЕРОИ</a:t>
            </a:r>
            <a:br>
              <a:rPr lang="ru-RU" b="1" i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i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НАШЕГО ВРЕМЕНИ</a:t>
            </a:r>
            <a:endParaRPr lang="en-US" b="1" i="1" spc="50" dirty="0">
              <a:ln w="0"/>
              <a:solidFill>
                <a:srgbClr val="FF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2524259" y="6019800"/>
            <a:ext cx="6440031" cy="83820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FFFF00"/>
                </a:solidFill>
              </a:rPr>
              <a:t>Выполнила: </a:t>
            </a:r>
            <a:r>
              <a:rPr lang="ru-RU" sz="2000" b="1" dirty="0" err="1" smtClean="0">
                <a:solidFill>
                  <a:srgbClr val="FFFF00"/>
                </a:solidFill>
              </a:rPr>
              <a:t>Буторина</a:t>
            </a:r>
            <a:r>
              <a:rPr lang="ru-RU" sz="2000" b="1" dirty="0" smtClean="0">
                <a:solidFill>
                  <a:srgbClr val="FFFF00"/>
                </a:solidFill>
              </a:rPr>
              <a:t> Татьяна Викторовна </a:t>
            </a:r>
          </a:p>
          <a:p>
            <a:r>
              <a:rPr lang="ru-RU" sz="2000" b="1" dirty="0" smtClean="0">
                <a:solidFill>
                  <a:srgbClr val="FFFF00"/>
                </a:solidFill>
              </a:rPr>
              <a:t>ГБОУ школа 1310</a:t>
            </a:r>
            <a:endParaRPr lang="ru-RU" sz="2000" b="1" dirty="0">
              <a:solidFill>
                <a:srgbClr val="FFFF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1" y="3643817"/>
            <a:ext cx="3179881" cy="238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47" y="1473798"/>
            <a:ext cx="2915626" cy="1711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740" y="1553488"/>
            <a:ext cx="3049551" cy="2021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373" y="1985383"/>
            <a:ext cx="2709276" cy="1811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6717" y="-436793"/>
            <a:ext cx="2427283" cy="2422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74" y="378214"/>
            <a:ext cx="1700213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433" y="3715475"/>
            <a:ext cx="2702674" cy="1811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военные песни от героев былых времен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63521" y="41285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547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236669" y="2589260"/>
            <a:ext cx="8509298" cy="1781028"/>
          </a:xfrm>
        </p:spPr>
        <p:txBody>
          <a:bodyPr>
            <a:normAutofit fontScale="77500" lnSpcReduction="20000"/>
          </a:bodyPr>
          <a:lstStyle/>
          <a:p>
            <a:r>
              <a:rPr lang="ru-RU" b="1" dirty="0">
                <a:latin typeface="Times New Roman"/>
                <a:ea typeface="Times New Roman"/>
              </a:rPr>
              <a:t> </a:t>
            </a:r>
            <a:r>
              <a:rPr lang="ru-RU" sz="3800" b="1" dirty="0">
                <a:latin typeface="Times New Roman"/>
                <a:ea typeface="Times New Roman"/>
              </a:rPr>
              <a:t>Не всех награждают медалями, но от этого их </a:t>
            </a:r>
            <a:endParaRPr lang="ru-RU" sz="3800" b="1" dirty="0" smtClean="0">
              <a:latin typeface="Times New Roman"/>
              <a:ea typeface="Times New Roman"/>
            </a:endParaRPr>
          </a:p>
          <a:p>
            <a:r>
              <a:rPr lang="ru-RU" sz="3800" b="1" dirty="0" smtClean="0">
                <a:latin typeface="Times New Roman"/>
                <a:ea typeface="Times New Roman"/>
              </a:rPr>
              <a:t>поступок </a:t>
            </a:r>
            <a:r>
              <a:rPr lang="ru-RU" sz="3800" b="1" dirty="0">
                <a:latin typeface="Times New Roman"/>
                <a:ea typeface="Times New Roman"/>
              </a:rPr>
              <a:t>не становится менее значимым</a:t>
            </a:r>
            <a:r>
              <a:rPr lang="ru-RU" sz="3800" b="1" dirty="0" smtClean="0">
                <a:latin typeface="Times New Roman"/>
                <a:ea typeface="Times New Roman"/>
              </a:rPr>
              <a:t>.</a:t>
            </a:r>
          </a:p>
          <a:p>
            <a:r>
              <a:rPr lang="ru-RU" sz="3800" b="1" dirty="0" smtClean="0">
                <a:latin typeface="Times New Roman"/>
                <a:ea typeface="Times New Roman"/>
              </a:rPr>
              <a:t> </a:t>
            </a:r>
            <a:r>
              <a:rPr lang="ru-RU" sz="3800" b="1" dirty="0">
                <a:latin typeface="Times New Roman"/>
                <a:ea typeface="Times New Roman"/>
              </a:rPr>
              <a:t>Самая главная награда —</a:t>
            </a:r>
            <a:endParaRPr lang="ru-RU" sz="3800" b="1" dirty="0" smtClean="0">
              <a:latin typeface="Times New Roman"/>
              <a:ea typeface="Times New Roman"/>
            </a:endParaRPr>
          </a:p>
          <a:p>
            <a:r>
              <a:rPr lang="ru-RU" sz="3800" b="1" dirty="0" smtClean="0">
                <a:latin typeface="Times New Roman"/>
                <a:ea typeface="Times New Roman"/>
              </a:rPr>
              <a:t>благодарность </a:t>
            </a:r>
            <a:r>
              <a:rPr lang="ru-RU" sz="3800" b="1" dirty="0">
                <a:latin typeface="Times New Roman"/>
                <a:ea typeface="Times New Roman"/>
              </a:rPr>
              <a:t>тех, чью жизнь они спасли.</a:t>
            </a:r>
            <a:endParaRPr lang="ru-RU" sz="3800" dirty="0">
              <a:effectLst/>
              <a:latin typeface="Times New Roman"/>
              <a:ea typeface="Times New Roman"/>
            </a:endParaRPr>
          </a:p>
        </p:txBody>
      </p:sp>
      <p:pic>
        <p:nvPicPr>
          <p:cNvPr id="1028" name="Picture 4" descr="http://img0.liveinternet.ru/images/attach/c/10/110/877/110877574_24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69" y="333148"/>
            <a:ext cx="2396416" cy="1724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kartinki.info/uploads/posts/2016-03/1458117051_127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5927" y="333148"/>
            <a:ext cx="2238375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www.playcast.ru/uploads/2016/06/09/18937017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750" y="4522393"/>
            <a:ext cx="2742177" cy="216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753294" y="621273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Это только малая часть историй про отважных детей и их не детские поступки. </a:t>
            </a:r>
          </a:p>
        </p:txBody>
      </p:sp>
    </p:spTree>
    <p:extLst>
      <p:ext uri="{BB962C8B-B14F-4D97-AF65-F5344CB8AC3E}">
        <p14:creationId xmlns:p14="http://schemas.microsoft.com/office/powerpoint/2010/main" val="295098111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994" y="0"/>
            <a:ext cx="4441338" cy="1226372"/>
          </a:xfrm>
          <a:prstGeom prst="rect">
            <a:avLst/>
          </a:prstGeom>
        </p:spPr>
      </p:pic>
      <p:sp>
        <p:nvSpPr>
          <p:cNvPr id="20" name="Title 19"/>
          <p:cNvSpPr>
            <a:spLocks noGrp="1"/>
          </p:cNvSpPr>
          <p:nvPr>
            <p:ph type="ctrTitle"/>
          </p:nvPr>
        </p:nvSpPr>
        <p:spPr>
          <a:xfrm>
            <a:off x="2489042" y="325455"/>
            <a:ext cx="4283242" cy="575461"/>
          </a:xfrm>
        </p:spPr>
        <p:txBody>
          <a:bodyPr>
            <a:noAutofit/>
          </a:bodyPr>
          <a:lstStyle/>
          <a:p>
            <a:r>
              <a:rPr lang="ru-RU" b="1" i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Женя Табаков</a:t>
            </a:r>
            <a:endParaRPr lang="en-US" b="1" i="1" spc="50" dirty="0">
              <a:ln w="0"/>
              <a:solidFill>
                <a:srgbClr val="FF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916" y="1484554"/>
            <a:ext cx="7164592" cy="4679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86" y="0"/>
            <a:ext cx="1908175" cy="1725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787" y="5768051"/>
            <a:ext cx="1700213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695830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85" y="1823069"/>
            <a:ext cx="6716946" cy="4441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062" y="97267"/>
            <a:ext cx="4441338" cy="1486800"/>
          </a:xfrm>
          <a:prstGeom prst="rect">
            <a:avLst/>
          </a:prstGeom>
        </p:spPr>
      </p:pic>
      <p:sp>
        <p:nvSpPr>
          <p:cNvPr id="20" name="Title 19"/>
          <p:cNvSpPr>
            <a:spLocks noGrp="1"/>
          </p:cNvSpPr>
          <p:nvPr>
            <p:ph type="ctrTitle"/>
          </p:nvPr>
        </p:nvSpPr>
        <p:spPr>
          <a:xfrm>
            <a:off x="2489042" y="113028"/>
            <a:ext cx="4283242" cy="1295400"/>
          </a:xfrm>
        </p:spPr>
        <p:txBody>
          <a:bodyPr/>
          <a:lstStyle/>
          <a:p>
            <a:r>
              <a:rPr lang="ru-RU" b="1" i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Данил Садыков</a:t>
            </a:r>
            <a:endParaRPr lang="en-US" b="1" i="1" spc="50" dirty="0">
              <a:ln w="0"/>
              <a:solidFill>
                <a:srgbClr val="FF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4944" y="4416303"/>
            <a:ext cx="3250434" cy="2221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8" descr="http://sunveter.ru/uploads/posts/2016-06/1465377048_36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96149">
            <a:off x="219600" y="-111993"/>
            <a:ext cx="2158189" cy="209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09064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127631"/>
            <a:ext cx="91440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FFFF00"/>
                </a:solidFill>
              </a:rPr>
              <a:t>12-тилетний подросток, житель города Набережные Челны, погиб, спасая 9-тилетнего школьника. Трагедия произошла 5 мая 2012 года на бульваре Энтузиастов. Примерно в два часа дня 9-тилетний Андрей Чурбанов решил достать пластиковую бутылку, упавшую в фонтан. Неожиданно его ударило током, мальчик потерял сознание и упал в воду.</a:t>
            </a:r>
          </a:p>
          <a:p>
            <a:r>
              <a:rPr lang="ru-RU" sz="2000" dirty="0">
                <a:solidFill>
                  <a:srgbClr val="FFFF00"/>
                </a:solidFill>
              </a:rPr>
              <a:t>Все кричали «помогите», но в воду прыгнул только Данил, который в этот момент проезжал мимо на велосипеде. Данил Садыков вытащил пострадавшего на бортик, но сам получил сильнейший удар током. Он умер до приезда скорой помощи.</a:t>
            </a:r>
          </a:p>
          <a:p>
            <a:r>
              <a:rPr lang="ru-RU" sz="2000" dirty="0">
                <a:solidFill>
                  <a:srgbClr val="FFFF00"/>
                </a:solidFill>
              </a:rPr>
              <a:t>Благодаря самоотверженному поступку одного ребёнка, другой ребёнок остался жив.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31" y="3635673"/>
            <a:ext cx="4949040" cy="294282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365494" y="3522034"/>
            <a:ext cx="377850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FFFF00"/>
                </a:solidFill>
              </a:rPr>
              <a:t>Данил Садыков награждён Орденом Мужества. Посмертно. За проявленное мужество и самоотверженность при спасении человека в экстремальных условиях. Награду вручал председатель Следственного Комитета РФ. Вместо сына ее получил отец мальчика – Айдар Садыков.</a:t>
            </a:r>
          </a:p>
        </p:txBody>
      </p:sp>
    </p:spTree>
    <p:extLst>
      <p:ext uri="{BB962C8B-B14F-4D97-AF65-F5344CB8AC3E}">
        <p14:creationId xmlns:p14="http://schemas.microsoft.com/office/powerpoint/2010/main" val="1630135897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526" y="102270"/>
            <a:ext cx="4441338" cy="1486800"/>
          </a:xfrm>
          <a:prstGeom prst="rect">
            <a:avLst/>
          </a:prstGeom>
        </p:spPr>
      </p:pic>
      <p:sp>
        <p:nvSpPr>
          <p:cNvPr id="20" name="Title 19"/>
          <p:cNvSpPr>
            <a:spLocks noGrp="1"/>
          </p:cNvSpPr>
          <p:nvPr>
            <p:ph type="ctrTitle"/>
          </p:nvPr>
        </p:nvSpPr>
        <p:spPr>
          <a:xfrm>
            <a:off x="2409994" y="102270"/>
            <a:ext cx="4283242" cy="1295400"/>
          </a:xfrm>
        </p:spPr>
        <p:txBody>
          <a:bodyPr/>
          <a:lstStyle/>
          <a:p>
            <a:r>
              <a:rPr lang="ru-RU" b="1" i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Ваня Макаров</a:t>
            </a:r>
            <a:endParaRPr lang="en-US" b="1" i="1" spc="50" dirty="0">
              <a:ln w="0"/>
              <a:solidFill>
                <a:srgbClr val="FF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77" y="3906018"/>
            <a:ext cx="4373086" cy="2895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214" y="3937148"/>
            <a:ext cx="4202668" cy="2813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1589070"/>
            <a:ext cx="863351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   Родился </a:t>
            </a:r>
            <a:r>
              <a:rPr lang="ru-RU" sz="2400" b="1" dirty="0">
                <a:solidFill>
                  <a:srgbClr val="FF0000"/>
                </a:solidFill>
              </a:rPr>
              <a:t>в 2006 </a:t>
            </a:r>
            <a:r>
              <a:rPr lang="ru-RU" sz="2400" b="1" dirty="0" smtClean="0">
                <a:solidFill>
                  <a:srgbClr val="FF0000"/>
                </a:solidFill>
              </a:rPr>
              <a:t>году.</a:t>
            </a:r>
            <a:r>
              <a:rPr lang="ru-RU" sz="2400" b="1" dirty="0">
                <a:solidFill>
                  <a:srgbClr val="FF0000"/>
                </a:solidFill>
              </a:rPr>
              <a:t> Город </a:t>
            </a:r>
            <a:r>
              <a:rPr lang="ru-RU" sz="2400" b="1" dirty="0" err="1">
                <a:solidFill>
                  <a:srgbClr val="FF0000"/>
                </a:solidFill>
              </a:rPr>
              <a:t>Ивдель</a:t>
            </a:r>
            <a:r>
              <a:rPr lang="ru-RU" sz="2400" b="1" dirty="0">
                <a:solidFill>
                  <a:srgbClr val="FF0000"/>
                </a:solidFill>
              </a:rPr>
              <a:t>, Свердловская </a:t>
            </a:r>
            <a:r>
              <a:rPr lang="ru-RU" sz="2400" b="1" dirty="0" smtClean="0">
                <a:solidFill>
                  <a:srgbClr val="FF0000"/>
                </a:solidFill>
              </a:rPr>
              <a:t>область. Ване было 8 лет, когда он </a:t>
            </a:r>
            <a:r>
              <a:rPr lang="ru-RU" sz="2400" b="1" dirty="0">
                <a:solidFill>
                  <a:srgbClr val="FF0000"/>
                </a:solidFill>
              </a:rPr>
              <a:t>спас из реки свою одноклассницу, которая провалилась под лёд. </a:t>
            </a:r>
            <a:r>
              <a:rPr lang="ru-RU" sz="2400" b="1" dirty="0" smtClean="0">
                <a:solidFill>
                  <a:srgbClr val="FF0000"/>
                </a:solidFill>
              </a:rPr>
              <a:t>Маленький мальчик </a:t>
            </a:r>
            <a:r>
              <a:rPr lang="ru-RU" sz="2400" b="1" dirty="0">
                <a:solidFill>
                  <a:srgbClr val="FF0000"/>
                </a:solidFill>
              </a:rPr>
              <a:t>– рост чуть больше метра и вес всего 22 </a:t>
            </a:r>
            <a:r>
              <a:rPr lang="ru-RU" sz="2400" b="1" dirty="0" smtClean="0">
                <a:solidFill>
                  <a:srgbClr val="FF0000"/>
                </a:solidFill>
              </a:rPr>
              <a:t>килограмма, он </a:t>
            </a:r>
            <a:r>
              <a:rPr lang="ru-RU" sz="2400" b="1" dirty="0">
                <a:solidFill>
                  <a:srgbClr val="FF0000"/>
                </a:solidFill>
              </a:rPr>
              <a:t>один смог вытащить девочку из воды. Награжден в 2015 году медалью «За спасение погибающих на водах».</a:t>
            </a:r>
          </a:p>
          <a:p>
            <a:endParaRPr lang="ru-RU" sz="2400" b="1" dirty="0">
              <a:solidFill>
                <a:srgbClr val="FF0000"/>
              </a:solidFill>
            </a:endParaRPr>
          </a:p>
          <a:p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8" name="Picture 2" descr="http://img0.liveinternet.ru/images/attach/c/8/101/903/101903528_1100956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048" y="155293"/>
            <a:ext cx="1585465" cy="1509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31150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923" y="151509"/>
            <a:ext cx="3709115" cy="2617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1" y="3117002"/>
            <a:ext cx="9388699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     </a:t>
            </a:r>
            <a:r>
              <a:rPr lang="ru-RU" sz="2000" dirty="0" smtClean="0">
                <a:solidFill>
                  <a:srgbClr val="FFFF00"/>
                </a:solidFill>
              </a:rPr>
              <a:t>В </a:t>
            </a:r>
            <a:r>
              <a:rPr lang="ru-RU" sz="2000" dirty="0">
                <a:solidFill>
                  <a:srgbClr val="FFFF00"/>
                </a:solidFill>
              </a:rPr>
              <a:t>июле 2013 года 12-летняя девочка спасла двоих семилетних детей. Лида, опередив взрослых, прыгнула в реку сначала за тонувшим мальчиком, а затем помогла выплыть и девочке, которую также относило течением далеко от берега. Один из ребят на суше успел бросить тонущему ребёнку спасательный жилет, за которой Лида и подтянула девочку к берегу.</a:t>
            </a:r>
          </a:p>
          <a:p>
            <a:r>
              <a:rPr lang="ru-RU" sz="2000" dirty="0">
                <a:solidFill>
                  <a:srgbClr val="FFFF00"/>
                </a:solidFill>
              </a:rPr>
              <a:t>Лида </a:t>
            </a:r>
            <a:r>
              <a:rPr lang="ru-RU" sz="2000" dirty="0" err="1">
                <a:solidFill>
                  <a:srgbClr val="FFFF00"/>
                </a:solidFill>
              </a:rPr>
              <a:t>Пономарёва</a:t>
            </a:r>
            <a:r>
              <a:rPr lang="ru-RU" sz="2000" dirty="0">
                <a:solidFill>
                  <a:srgbClr val="FFFF00"/>
                </a:solidFill>
              </a:rPr>
              <a:t> — единственная из окружающих ребят и взрослых, оказавшихся на месте трагедии, не задумываясь, бросилась в реку. Девочка вдвойне рисковала собственной жизнью, ведь у нее сильно болела травмированная рука. Когда на следующий день после спасения детей мама с дочкой пошли в больницу, выяснилось, что это был перелом.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120672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282" y="124361"/>
            <a:ext cx="4441338" cy="1486800"/>
          </a:xfrm>
          <a:prstGeom prst="rect">
            <a:avLst/>
          </a:prstGeom>
        </p:spPr>
      </p:pic>
      <p:sp>
        <p:nvSpPr>
          <p:cNvPr id="20" name="Title 19"/>
          <p:cNvSpPr>
            <a:spLocks noGrp="1"/>
          </p:cNvSpPr>
          <p:nvPr>
            <p:ph type="ctrTitle"/>
          </p:nvPr>
        </p:nvSpPr>
        <p:spPr>
          <a:xfrm>
            <a:off x="2351330" y="512676"/>
            <a:ext cx="4283242" cy="1295400"/>
          </a:xfrm>
        </p:spPr>
        <p:txBody>
          <a:bodyPr/>
          <a:lstStyle/>
          <a:p>
            <a:r>
              <a:rPr lang="ru-RU" b="1" i="1" spc="50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Лида </a:t>
            </a:r>
            <a:r>
              <a:rPr lang="ru-RU" b="1" i="1" spc="50" dirty="0" err="1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Пономарёва</a:t>
            </a:r>
            <a:endParaRPr lang="en-US" b="1" i="1" spc="50" dirty="0">
              <a:ln w="0"/>
              <a:solidFill>
                <a:schemeClr val="accent6">
                  <a:lumMod val="5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95" y="1672821"/>
            <a:ext cx="7293909" cy="3763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http://heliograph.ru/images/496751_gerb-s-lentoi-rossiy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857" y="-98457"/>
            <a:ext cx="5336187" cy="1808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4814" y="5328499"/>
            <a:ext cx="879627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FFFF00"/>
                </a:solidFill>
              </a:rPr>
              <a:t>Восхитившись смелостью и мужеством девочки, губернатор Архангельской области Игорь Орлов лично поблагодарил по телефону Лиду за отважный поступок. По предложению губернатора Лида </a:t>
            </a:r>
            <a:r>
              <a:rPr lang="ru-RU" sz="2000" dirty="0" err="1">
                <a:solidFill>
                  <a:srgbClr val="FFFF00"/>
                </a:solidFill>
              </a:rPr>
              <a:t>Пономарёва</a:t>
            </a:r>
            <a:r>
              <a:rPr lang="ru-RU" sz="2000" dirty="0">
                <a:solidFill>
                  <a:srgbClr val="FFFF00"/>
                </a:solidFill>
              </a:rPr>
              <a:t> была представлена к государственной награде.</a:t>
            </a:r>
          </a:p>
        </p:txBody>
      </p:sp>
    </p:spTree>
    <p:extLst>
      <p:ext uri="{BB962C8B-B14F-4D97-AF65-F5344CB8AC3E}">
        <p14:creationId xmlns:p14="http://schemas.microsoft.com/office/powerpoint/2010/main" val="164288919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994" y="312738"/>
            <a:ext cx="4441338" cy="1486800"/>
          </a:xfrm>
          <a:prstGeom prst="rect">
            <a:avLst/>
          </a:prstGeom>
        </p:spPr>
      </p:pic>
      <p:sp>
        <p:nvSpPr>
          <p:cNvPr id="20" name="Title 19"/>
          <p:cNvSpPr>
            <a:spLocks noGrp="1"/>
          </p:cNvSpPr>
          <p:nvPr>
            <p:ph type="ctrTitle"/>
          </p:nvPr>
        </p:nvSpPr>
        <p:spPr>
          <a:xfrm>
            <a:off x="2430379" y="504138"/>
            <a:ext cx="4283242" cy="1295400"/>
          </a:xfrm>
        </p:spPr>
        <p:txBody>
          <a:bodyPr/>
          <a:lstStyle/>
          <a:p>
            <a:r>
              <a:rPr lang="ru-RU" b="1" i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Юля Король</a:t>
            </a:r>
            <a:endParaRPr lang="en-US" b="1" i="1" spc="50" dirty="0">
              <a:ln w="0"/>
              <a:solidFill>
                <a:srgbClr val="FF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http://chert-poberi.ru/wp-content/uploads/2016/proga/222/sasha-22september1619265926-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://chert-poberi.ru/wp-content/uploads/2016/proga/222/sasha-22september1619265926-2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http://chert-poberi.ru/wp-content/uploads/2016/proga/222/sasha-22september1619265926-2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658" y="4211392"/>
            <a:ext cx="3346280" cy="2509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4" descr="http://www.playcast.ru/uploads/2017/06/10/22789371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211" y="550807"/>
            <a:ext cx="2431190" cy="1568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4" y="-327030"/>
            <a:ext cx="2451443" cy="2446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55575" y="1990938"/>
            <a:ext cx="8782363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FF0000"/>
                </a:solidFill>
              </a:rPr>
              <a:t>  13-летняя </a:t>
            </a:r>
            <a:r>
              <a:rPr lang="ru-RU" sz="2000" dirty="0">
                <a:solidFill>
                  <a:srgbClr val="FF0000"/>
                </a:solidFill>
              </a:rPr>
              <a:t>Юля Король, круглая сирота, все богатство которой состоит в бабушке и брате. Она после крушения каноэ на </a:t>
            </a:r>
            <a:r>
              <a:rPr lang="ru-RU" sz="2000" dirty="0" err="1">
                <a:solidFill>
                  <a:srgbClr val="FF0000"/>
                </a:solidFill>
              </a:rPr>
              <a:t>Сямозере</a:t>
            </a:r>
            <a:r>
              <a:rPr lang="ru-RU" sz="2000" dirty="0">
                <a:solidFill>
                  <a:srgbClr val="FF0000"/>
                </a:solidFill>
              </a:rPr>
              <a:t> в Карелии 18 июня 2016 </a:t>
            </a:r>
            <a:r>
              <a:rPr lang="ru-RU" sz="2000" dirty="0" smtClean="0">
                <a:solidFill>
                  <a:srgbClr val="FF0000"/>
                </a:solidFill>
              </a:rPr>
              <a:t>года </a:t>
            </a:r>
            <a:r>
              <a:rPr lang="ru-RU" sz="2000" dirty="0">
                <a:solidFill>
                  <a:srgbClr val="FF0000"/>
                </a:solidFill>
              </a:rPr>
              <a:t>несмотря на отсутствие спасательного жилета смогла выплыть... С трудом встала и пошла за помощью. Брата она поначалу держала за руку, но руки разжались. </a:t>
            </a:r>
            <a:r>
              <a:rPr lang="ru-RU" sz="2000" dirty="0" smtClean="0">
                <a:solidFill>
                  <a:srgbClr val="FF0000"/>
                </a:solidFill>
              </a:rPr>
              <a:t>Она </a:t>
            </a:r>
            <a:r>
              <a:rPr lang="ru-RU" sz="2000" dirty="0">
                <a:solidFill>
                  <a:srgbClr val="FF0000"/>
                </a:solidFill>
              </a:rPr>
              <a:t>думала, что он утонул</a:t>
            </a:r>
            <a:r>
              <a:rPr lang="ru-RU" sz="2000" dirty="0" smtClean="0">
                <a:solidFill>
                  <a:srgbClr val="FF0000"/>
                </a:solidFill>
              </a:rPr>
              <a:t>.</a:t>
            </a:r>
          </a:p>
          <a:p>
            <a:endParaRPr lang="ru-RU" sz="2000" dirty="0" smtClean="0">
              <a:solidFill>
                <a:srgbClr val="FF0000"/>
              </a:solidFill>
            </a:endParaRPr>
          </a:p>
          <a:p>
            <a:r>
              <a:rPr lang="ru-RU" sz="2000" dirty="0" smtClean="0">
                <a:solidFill>
                  <a:srgbClr val="FF0000"/>
                </a:solidFill>
              </a:rPr>
              <a:t>   </a:t>
            </a:r>
            <a:r>
              <a:rPr lang="ru-RU" sz="2000" dirty="0">
                <a:solidFill>
                  <a:srgbClr val="FF0000"/>
                </a:solidFill>
              </a:rPr>
              <a:t>Возле берега увидела в воде подростка. Он оказался мёртв. </a:t>
            </a:r>
            <a:endParaRPr lang="ru-RU" sz="2000" dirty="0" smtClean="0">
              <a:solidFill>
                <a:srgbClr val="FF0000"/>
              </a:solidFill>
            </a:endParaRPr>
          </a:p>
          <a:p>
            <a:r>
              <a:rPr lang="ru-RU" sz="2000" dirty="0" smtClean="0">
                <a:solidFill>
                  <a:srgbClr val="FF0000"/>
                </a:solidFill>
              </a:rPr>
              <a:t>Четыре </a:t>
            </a:r>
            <a:r>
              <a:rPr lang="ru-RU" sz="2000" dirty="0">
                <a:solidFill>
                  <a:srgbClr val="FF0000"/>
                </a:solidFill>
              </a:rPr>
              <a:t>часа шла до ближайшей деревни, один </a:t>
            </a:r>
            <a:endParaRPr lang="ru-RU" sz="2000" dirty="0" smtClean="0">
              <a:solidFill>
                <a:srgbClr val="FF0000"/>
              </a:solidFill>
            </a:endParaRPr>
          </a:p>
          <a:p>
            <a:r>
              <a:rPr lang="ru-RU" sz="2000" dirty="0" smtClean="0">
                <a:solidFill>
                  <a:srgbClr val="FF0000"/>
                </a:solidFill>
              </a:rPr>
              <a:t>раз </a:t>
            </a:r>
            <a:r>
              <a:rPr lang="ru-RU" sz="2000" dirty="0">
                <a:solidFill>
                  <a:srgbClr val="FF0000"/>
                </a:solidFill>
              </a:rPr>
              <a:t>упала в </a:t>
            </a:r>
            <a:r>
              <a:rPr lang="ru-RU" sz="2000" dirty="0" smtClean="0">
                <a:solidFill>
                  <a:srgbClr val="FF0000"/>
                </a:solidFill>
              </a:rPr>
              <a:t>реку и </a:t>
            </a:r>
            <a:r>
              <a:rPr lang="ru-RU" sz="2000" dirty="0">
                <a:solidFill>
                  <a:srgbClr val="FF0000"/>
                </a:solidFill>
              </a:rPr>
              <a:t>вновь плыла. Попросила </a:t>
            </a:r>
            <a:endParaRPr lang="ru-RU" sz="2000" dirty="0" smtClean="0">
              <a:solidFill>
                <a:srgbClr val="FF0000"/>
              </a:solidFill>
            </a:endParaRPr>
          </a:p>
          <a:p>
            <a:r>
              <a:rPr lang="ru-RU" sz="2000" dirty="0" smtClean="0">
                <a:solidFill>
                  <a:srgbClr val="FF0000"/>
                </a:solidFill>
              </a:rPr>
              <a:t>помощи </a:t>
            </a:r>
            <a:r>
              <a:rPr lang="ru-RU" sz="2000" dirty="0">
                <a:solidFill>
                  <a:srgbClr val="FF0000"/>
                </a:solidFill>
              </a:rPr>
              <a:t>у местных жителей, которые стали</a:t>
            </a:r>
            <a:endParaRPr lang="ru-RU" sz="2000" dirty="0" smtClean="0">
              <a:solidFill>
                <a:srgbClr val="FF0000"/>
              </a:solidFill>
            </a:endParaRPr>
          </a:p>
          <a:p>
            <a:r>
              <a:rPr lang="ru-RU" sz="2000" dirty="0" smtClean="0">
                <a:solidFill>
                  <a:srgbClr val="FF0000"/>
                </a:solidFill>
              </a:rPr>
              <a:t>звонить </a:t>
            </a:r>
            <a:r>
              <a:rPr lang="ru-RU" sz="2000" dirty="0">
                <a:solidFill>
                  <a:srgbClr val="FF0000"/>
                </a:solidFill>
              </a:rPr>
              <a:t>в МЧС и побежали к берегу спасать  </a:t>
            </a:r>
            <a:endParaRPr lang="ru-RU" sz="2000" dirty="0" smtClean="0">
              <a:solidFill>
                <a:srgbClr val="FF0000"/>
              </a:solidFill>
            </a:endParaRPr>
          </a:p>
          <a:p>
            <a:r>
              <a:rPr lang="ru-RU" sz="2000" dirty="0" smtClean="0">
                <a:solidFill>
                  <a:srgbClr val="FF0000"/>
                </a:solidFill>
              </a:rPr>
              <a:t>детей</a:t>
            </a:r>
            <a:r>
              <a:rPr lang="ru-RU" sz="2000" dirty="0">
                <a:solidFill>
                  <a:srgbClr val="FF0000"/>
                </a:solidFill>
              </a:rPr>
              <a:t>...</a:t>
            </a:r>
          </a:p>
          <a:p>
            <a:endParaRPr lang="ru-RU" sz="2000" dirty="0" smtClean="0">
              <a:solidFill>
                <a:srgbClr val="FF0000"/>
              </a:solidFill>
            </a:endParaRPr>
          </a:p>
          <a:p>
            <a:endParaRPr lang="ru-RU" sz="2000" dirty="0">
              <a:solidFill>
                <a:srgbClr val="FF0000"/>
              </a:solidFill>
            </a:endParaRPr>
          </a:p>
          <a:p>
            <a:endParaRPr lang="ru-RU" sz="2000" dirty="0" smtClean="0">
              <a:solidFill>
                <a:srgbClr val="FF0000"/>
              </a:solidFill>
            </a:endParaRPr>
          </a:p>
          <a:p>
            <a:r>
              <a:rPr lang="ru-RU" sz="2000" dirty="0" smtClean="0">
                <a:solidFill>
                  <a:srgbClr val="FF0000"/>
                </a:solidFill>
              </a:rPr>
              <a:t> </a:t>
            </a:r>
            <a:endParaRPr lang="ru-RU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8526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4101" y="2249637"/>
            <a:ext cx="5133277" cy="343234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44698" y="5945026"/>
            <a:ext cx="88993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FF0000"/>
                </a:solidFill>
              </a:rPr>
              <a:t>Указом президента Российской Федерации награждена медалью «За спасение погибавших</a:t>
            </a:r>
            <a:r>
              <a:rPr lang="ru-RU" sz="2000" dirty="0" smtClean="0">
                <a:solidFill>
                  <a:srgbClr val="FF0000"/>
                </a:solidFill>
              </a:rPr>
              <a:t>».</a:t>
            </a:r>
            <a:endParaRPr lang="ru-RU" sz="2000" dirty="0">
              <a:solidFill>
                <a:srgbClr val="FF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9438" y="0"/>
            <a:ext cx="1700931" cy="79254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44698" y="616987"/>
            <a:ext cx="839702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FF0000"/>
                </a:solidFill>
              </a:rPr>
              <a:t>Она приняла участие в спасательной операции и лично доставала из воды детей, в том числе уже мертвых. Инструктор пытался спасти детей, но сам чуть не утонул, а она спасла и инструктора. Ей 13 лет.</a:t>
            </a:r>
          </a:p>
        </p:txBody>
      </p:sp>
    </p:spTree>
    <p:extLst>
      <p:ext uri="{BB962C8B-B14F-4D97-AF65-F5344CB8AC3E}">
        <p14:creationId xmlns:p14="http://schemas.microsoft.com/office/powerpoint/2010/main" val="3712374975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ContemporaryPhotoAlbu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8000"/>
                <a:satMod val="300000"/>
              </a:schemeClr>
            </a:gs>
            <a:gs pos="25000">
              <a:schemeClr val="phClr">
                <a:tint val="37000"/>
                <a:shade val="98000"/>
                <a:satMod val="300000"/>
              </a:schemeClr>
            </a:gs>
            <a:gs pos="100000">
              <a:schemeClr val="phClr">
                <a:tint val="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2000">
              <a:schemeClr val="phClr">
                <a:satMod val="125000"/>
              </a:schemeClr>
            </a:gs>
            <a:gs pos="100000">
              <a:schemeClr val="phClr">
                <a:tint val="80000"/>
                <a:satMod val="140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45882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/>
            </a:contourClr>
          </a:sp3d>
        </a:effectStyle>
        <a:effectStyle>
          <a:effectLst>
            <a:reflection blurRad="12700" stA="25000" endPos="28000" dist="38100" dir="5400000" sy="-10000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8000"/>
                <a:satMod val="300000"/>
              </a:schemeClr>
            </a:gs>
            <a:gs pos="25000">
              <a:schemeClr val="phClr">
                <a:tint val="37000"/>
                <a:shade val="98000"/>
                <a:satMod val="300000"/>
              </a:schemeClr>
            </a:gs>
            <a:gs pos="100000">
              <a:schemeClr val="phClr">
                <a:tint val="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2000">
              <a:schemeClr val="phClr">
                <a:satMod val="125000"/>
              </a:schemeClr>
            </a:gs>
            <a:gs pos="100000">
              <a:schemeClr val="phClr">
                <a:tint val="80000"/>
                <a:satMod val="140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45882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/>
            </a:contourClr>
          </a:sp3d>
        </a:effectStyle>
        <a:effectStyle>
          <a:effectLst>
            <a:reflection blurRad="12700" stA="25000" endPos="28000" dist="38100" dir="5400000" sy="-10000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7315D27F-5C33-438F-94C7-CFE252E48C3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587</Words>
  <Application>Microsoft Office PowerPoint</Application>
  <PresentationFormat>Экран (4:3)</PresentationFormat>
  <Paragraphs>43</Paragraphs>
  <Slides>10</Slides>
  <Notes>8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맑은 고딕</vt:lpstr>
      <vt:lpstr>Arial</vt:lpstr>
      <vt:lpstr>Calibri</vt:lpstr>
      <vt:lpstr>Times New Roman</vt:lpstr>
      <vt:lpstr>ContemporaryPhotoAlbum</vt:lpstr>
      <vt:lpstr>ГЕРОИ НАШЕГО ВРЕМЕНИ</vt:lpstr>
      <vt:lpstr>Женя Табаков</vt:lpstr>
      <vt:lpstr>Данил Садыков</vt:lpstr>
      <vt:lpstr>Презентация PowerPoint</vt:lpstr>
      <vt:lpstr>Ваня Макаров</vt:lpstr>
      <vt:lpstr>Презентация PowerPoint</vt:lpstr>
      <vt:lpstr>Лида Пономарёва</vt:lpstr>
      <vt:lpstr>Юля Король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2012-11-16T02:45:28Z</dcterms:created>
  <dcterms:modified xsi:type="dcterms:W3CDTF">2024-05-01T19:31:40Z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TC102505169990</vt:lpwstr>
  </property>
</Properties>
</file>