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28"/>
  </p:notesMasterIdLst>
  <p:sldIdLst>
    <p:sldId id="357" r:id="rId2"/>
    <p:sldId id="307" r:id="rId3"/>
    <p:sldId id="363" r:id="rId4"/>
    <p:sldId id="313" r:id="rId5"/>
    <p:sldId id="364" r:id="rId6"/>
    <p:sldId id="345" r:id="rId7"/>
    <p:sldId id="346" r:id="rId8"/>
    <p:sldId id="347" r:id="rId9"/>
    <p:sldId id="360" r:id="rId10"/>
    <p:sldId id="365" r:id="rId11"/>
    <p:sldId id="361" r:id="rId12"/>
    <p:sldId id="358" r:id="rId13"/>
    <p:sldId id="349" r:id="rId14"/>
    <p:sldId id="350" r:id="rId15"/>
    <p:sldId id="351" r:id="rId16"/>
    <p:sldId id="322" r:id="rId17"/>
    <p:sldId id="352" r:id="rId18"/>
    <p:sldId id="325" r:id="rId19"/>
    <p:sldId id="353" r:id="rId20"/>
    <p:sldId id="327" r:id="rId21"/>
    <p:sldId id="333" r:id="rId22"/>
    <p:sldId id="354" r:id="rId23"/>
    <p:sldId id="355" r:id="rId24"/>
    <p:sldId id="356" r:id="rId25"/>
    <p:sldId id="359" r:id="rId26"/>
    <p:sldId id="27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CC"/>
    <a:srgbClr val="FFCCFF"/>
    <a:srgbClr val="CCCCFF"/>
    <a:srgbClr val="CC99FF"/>
    <a:srgbClr val="9900FF"/>
    <a:srgbClr val="CC66FF"/>
    <a:srgbClr val="9966FF"/>
    <a:srgbClr val="FF99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08" autoAdjust="0"/>
    <p:restoredTop sz="94660"/>
  </p:normalViewPr>
  <p:slideViewPr>
    <p:cSldViewPr>
      <p:cViewPr varScale="1">
        <p:scale>
          <a:sx n="96" d="100"/>
          <a:sy n="96" d="100"/>
        </p:scale>
        <p:origin x="-102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EC4092-96DD-42EB-846A-5C077E4766F1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80BDBAF9-8756-4398-8D46-A6B1B8D98FE8}">
      <dgm:prSet/>
      <dgm:spPr/>
      <dgm:t>
        <a:bodyPr/>
        <a:lstStyle/>
        <a:p>
          <a:pPr rtl="0"/>
          <a:r>
            <a:rPr lang="ru-RU" b="1" dirty="0" smtClean="0"/>
            <a:t>Цели</a:t>
          </a:r>
          <a:r>
            <a:rPr lang="en-US" b="1" dirty="0" smtClean="0"/>
            <a:t> </a:t>
          </a:r>
          <a:r>
            <a:rPr lang="ru-RU" b="1" dirty="0" smtClean="0"/>
            <a:t>урока: </a:t>
          </a:r>
          <a:endParaRPr lang="ru-RU" dirty="0"/>
        </a:p>
      </dgm:t>
    </dgm:pt>
    <dgm:pt modelId="{6D9AB432-DF62-4E0E-A996-7C95DFDD6E4C}" type="parTrans" cxnId="{DCEAE638-EB3B-4B31-BE18-2AF572CF8EE4}">
      <dgm:prSet/>
      <dgm:spPr/>
      <dgm:t>
        <a:bodyPr/>
        <a:lstStyle/>
        <a:p>
          <a:endParaRPr lang="ru-RU"/>
        </a:p>
      </dgm:t>
    </dgm:pt>
    <dgm:pt modelId="{CD765515-8871-44D9-84B7-A2C02FF34FAD}" type="sibTrans" cxnId="{DCEAE638-EB3B-4B31-BE18-2AF572CF8EE4}">
      <dgm:prSet/>
      <dgm:spPr/>
      <dgm:t>
        <a:bodyPr/>
        <a:lstStyle/>
        <a:p>
          <a:endParaRPr lang="ru-RU"/>
        </a:p>
      </dgm:t>
    </dgm:pt>
    <dgm:pt modelId="{296F8D17-7B13-4BA1-B8E3-02F07FAD58CA}">
      <dgm:prSet/>
      <dgm:spPr/>
      <dgm:t>
        <a:bodyPr/>
        <a:lstStyle/>
        <a:p>
          <a:pPr rtl="0"/>
          <a:r>
            <a:rPr lang="ru-RU" b="1" dirty="0" smtClean="0"/>
            <a:t>Познакомиться с растениями луга</a:t>
          </a:r>
          <a:endParaRPr lang="ru-RU" dirty="0"/>
        </a:p>
      </dgm:t>
    </dgm:pt>
    <dgm:pt modelId="{C9B4A0FB-CA05-4130-98B2-7BCE5050CDE6}" type="parTrans" cxnId="{68F180F8-6314-4150-A5F1-F3637BEA6DAD}">
      <dgm:prSet/>
      <dgm:spPr/>
      <dgm:t>
        <a:bodyPr/>
        <a:lstStyle/>
        <a:p>
          <a:endParaRPr lang="ru-RU"/>
        </a:p>
      </dgm:t>
    </dgm:pt>
    <dgm:pt modelId="{2094D5B4-1087-4718-815B-AA412144AB31}" type="sibTrans" cxnId="{68F180F8-6314-4150-A5F1-F3637BEA6DAD}">
      <dgm:prSet/>
      <dgm:spPr/>
      <dgm:t>
        <a:bodyPr/>
        <a:lstStyle/>
        <a:p>
          <a:endParaRPr lang="ru-RU"/>
        </a:p>
      </dgm:t>
    </dgm:pt>
    <dgm:pt modelId="{88BD67EA-551B-4BAF-AA5D-7AF0841D2B96}">
      <dgm:prSet/>
      <dgm:spPr/>
      <dgm:t>
        <a:bodyPr/>
        <a:lstStyle/>
        <a:p>
          <a:pPr rtl="0"/>
          <a:r>
            <a:rPr lang="ru-RU" b="1" dirty="0" smtClean="0"/>
            <a:t>Познакомиться с насекомыми луга</a:t>
          </a:r>
          <a:endParaRPr lang="ru-RU" dirty="0"/>
        </a:p>
      </dgm:t>
    </dgm:pt>
    <dgm:pt modelId="{CD7C03F1-BFD9-49DB-9972-8F8D2D1818FB}" type="parTrans" cxnId="{8C49B1D2-0630-4386-A315-92A10C951C00}">
      <dgm:prSet/>
      <dgm:spPr/>
      <dgm:t>
        <a:bodyPr/>
        <a:lstStyle/>
        <a:p>
          <a:endParaRPr lang="ru-RU"/>
        </a:p>
      </dgm:t>
    </dgm:pt>
    <dgm:pt modelId="{988A9207-E1E4-4E7D-98B5-07AEB45D2610}" type="sibTrans" cxnId="{8C49B1D2-0630-4386-A315-92A10C951C00}">
      <dgm:prSet/>
      <dgm:spPr/>
      <dgm:t>
        <a:bodyPr/>
        <a:lstStyle/>
        <a:p>
          <a:endParaRPr lang="ru-RU"/>
        </a:p>
      </dgm:t>
    </dgm:pt>
    <dgm:pt modelId="{A726F764-7FA2-4710-A6B4-E504F8EBE777}">
      <dgm:prSet/>
      <dgm:spPr/>
      <dgm:t>
        <a:bodyPr/>
        <a:lstStyle/>
        <a:p>
          <a:pPr rtl="0"/>
          <a:r>
            <a:rPr lang="ru-RU" b="1" dirty="0" smtClean="0"/>
            <a:t>Познакомиться с правилами поведения на лугу.</a:t>
          </a:r>
          <a:endParaRPr lang="ru-RU" dirty="0"/>
        </a:p>
      </dgm:t>
    </dgm:pt>
    <dgm:pt modelId="{3A21A40C-9825-484B-ADBC-72DBC01BA7AA}" type="parTrans" cxnId="{314684A4-6DA6-4F9E-AA47-0CAAB57FF493}">
      <dgm:prSet/>
      <dgm:spPr/>
      <dgm:t>
        <a:bodyPr/>
        <a:lstStyle/>
        <a:p>
          <a:endParaRPr lang="ru-RU"/>
        </a:p>
      </dgm:t>
    </dgm:pt>
    <dgm:pt modelId="{4A40C71F-8181-46B1-B38F-CCC3180AEBB0}" type="sibTrans" cxnId="{314684A4-6DA6-4F9E-AA47-0CAAB57FF493}">
      <dgm:prSet/>
      <dgm:spPr/>
      <dgm:t>
        <a:bodyPr/>
        <a:lstStyle/>
        <a:p>
          <a:endParaRPr lang="ru-RU"/>
        </a:p>
      </dgm:t>
    </dgm:pt>
    <dgm:pt modelId="{A54F7BB6-2821-4F9C-BB7E-00013D98DD18}" type="pres">
      <dgm:prSet presAssocID="{D0EC4092-96DD-42EB-846A-5C077E4766F1}" presName="linear" presStyleCnt="0">
        <dgm:presLayoutVars>
          <dgm:animLvl val="lvl"/>
          <dgm:resizeHandles val="exact"/>
        </dgm:presLayoutVars>
      </dgm:prSet>
      <dgm:spPr/>
    </dgm:pt>
    <dgm:pt modelId="{7D074F38-BC69-45F7-9739-75255CD12479}" type="pres">
      <dgm:prSet presAssocID="{80BDBAF9-8756-4398-8D46-A6B1B8D98FE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D1B1F61-EE3D-448F-B3AF-95A9DDCEC600}" type="pres">
      <dgm:prSet presAssocID="{80BDBAF9-8756-4398-8D46-A6B1B8D98FE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C49B1D2-0630-4386-A315-92A10C951C00}" srcId="{80BDBAF9-8756-4398-8D46-A6B1B8D98FE8}" destId="{88BD67EA-551B-4BAF-AA5D-7AF0841D2B96}" srcOrd="1" destOrd="0" parTransId="{CD7C03F1-BFD9-49DB-9972-8F8D2D1818FB}" sibTransId="{988A9207-E1E4-4E7D-98B5-07AEB45D2610}"/>
    <dgm:cxn modelId="{C35F2904-48B0-4440-A3C0-61DE6A53C644}" type="presOf" srcId="{296F8D17-7B13-4BA1-B8E3-02F07FAD58CA}" destId="{FD1B1F61-EE3D-448F-B3AF-95A9DDCEC600}" srcOrd="0" destOrd="0" presId="urn:microsoft.com/office/officeart/2005/8/layout/vList2"/>
    <dgm:cxn modelId="{6F4F5DF9-AC7B-447A-B764-96D93FE453CC}" type="presOf" srcId="{88BD67EA-551B-4BAF-AA5D-7AF0841D2B96}" destId="{FD1B1F61-EE3D-448F-B3AF-95A9DDCEC600}" srcOrd="0" destOrd="1" presId="urn:microsoft.com/office/officeart/2005/8/layout/vList2"/>
    <dgm:cxn modelId="{68F180F8-6314-4150-A5F1-F3637BEA6DAD}" srcId="{80BDBAF9-8756-4398-8D46-A6B1B8D98FE8}" destId="{296F8D17-7B13-4BA1-B8E3-02F07FAD58CA}" srcOrd="0" destOrd="0" parTransId="{C9B4A0FB-CA05-4130-98B2-7BCE5050CDE6}" sibTransId="{2094D5B4-1087-4718-815B-AA412144AB31}"/>
    <dgm:cxn modelId="{5A35DD8D-B77D-4271-88B5-5296148EB76E}" type="presOf" srcId="{A726F764-7FA2-4710-A6B4-E504F8EBE777}" destId="{FD1B1F61-EE3D-448F-B3AF-95A9DDCEC600}" srcOrd="0" destOrd="2" presId="urn:microsoft.com/office/officeart/2005/8/layout/vList2"/>
    <dgm:cxn modelId="{8E6C2A2C-34B8-48C4-8231-5479E03D2D38}" type="presOf" srcId="{D0EC4092-96DD-42EB-846A-5C077E4766F1}" destId="{A54F7BB6-2821-4F9C-BB7E-00013D98DD18}" srcOrd="0" destOrd="0" presId="urn:microsoft.com/office/officeart/2005/8/layout/vList2"/>
    <dgm:cxn modelId="{1DAF1725-1554-4B3E-A439-1C9D78966D7C}" type="presOf" srcId="{80BDBAF9-8756-4398-8D46-A6B1B8D98FE8}" destId="{7D074F38-BC69-45F7-9739-75255CD12479}" srcOrd="0" destOrd="0" presId="urn:microsoft.com/office/officeart/2005/8/layout/vList2"/>
    <dgm:cxn modelId="{DCEAE638-EB3B-4B31-BE18-2AF572CF8EE4}" srcId="{D0EC4092-96DD-42EB-846A-5C077E4766F1}" destId="{80BDBAF9-8756-4398-8D46-A6B1B8D98FE8}" srcOrd="0" destOrd="0" parTransId="{6D9AB432-DF62-4E0E-A996-7C95DFDD6E4C}" sibTransId="{CD765515-8871-44D9-84B7-A2C02FF34FAD}"/>
    <dgm:cxn modelId="{314684A4-6DA6-4F9E-AA47-0CAAB57FF493}" srcId="{80BDBAF9-8756-4398-8D46-A6B1B8D98FE8}" destId="{A726F764-7FA2-4710-A6B4-E504F8EBE777}" srcOrd="2" destOrd="0" parTransId="{3A21A40C-9825-484B-ADBC-72DBC01BA7AA}" sibTransId="{4A40C71F-8181-46B1-B38F-CCC3180AEBB0}"/>
    <dgm:cxn modelId="{E7479D25-8991-4771-89E8-9C420A0DA7C9}" type="presParOf" srcId="{A54F7BB6-2821-4F9C-BB7E-00013D98DD18}" destId="{7D074F38-BC69-45F7-9739-75255CD12479}" srcOrd="0" destOrd="0" presId="urn:microsoft.com/office/officeart/2005/8/layout/vList2"/>
    <dgm:cxn modelId="{B503DB2F-E794-4BAD-9B1A-DC01BD285ACC}" type="presParOf" srcId="{A54F7BB6-2821-4F9C-BB7E-00013D98DD18}" destId="{FD1B1F61-EE3D-448F-B3AF-95A9DDCEC60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612BEF-459C-4E4F-BD0C-352D325DEF40}" type="doc">
      <dgm:prSet loTypeId="urn:microsoft.com/office/officeart/2005/8/layout/venn3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E53B189-0707-4064-9012-2711E3FFAF51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М</a:t>
          </a:r>
          <a:endParaRPr lang="ru-RU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83B5739D-730E-4AFE-B96D-E4455600C418}" type="parTrans" cxnId="{4DE6CD2A-1886-4C46-9D77-B525569F2250}">
      <dgm:prSet/>
      <dgm:spPr/>
      <dgm:t>
        <a:bodyPr/>
        <a:lstStyle/>
        <a:p>
          <a:endParaRPr lang="ru-RU"/>
        </a:p>
      </dgm:t>
    </dgm:pt>
    <dgm:pt modelId="{B344321C-0B86-4D86-BBBA-01F7BE1DC4BD}" type="sibTrans" cxnId="{4DE6CD2A-1886-4C46-9D77-B525569F2250}">
      <dgm:prSet/>
      <dgm:spPr/>
      <dgm:t>
        <a:bodyPr/>
        <a:lstStyle/>
        <a:p>
          <a:endParaRPr lang="ru-RU"/>
        </a:p>
      </dgm:t>
    </dgm:pt>
    <dgm:pt modelId="{8FDD254B-A7A3-4B97-9FBB-6289B1A1C2D8}">
      <dgm:prSet phldrT="[Текст]"/>
      <dgm:spPr/>
      <dgm:t>
        <a:bodyPr/>
        <a:lstStyle/>
        <a:p>
          <a:r>
            <a:rPr lang="ru-RU" b="1" dirty="0" smtClean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О</a:t>
          </a:r>
          <a:endParaRPr lang="ru-RU" b="1" dirty="0">
            <a:solidFill>
              <a:srgbClr val="33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06A0B552-DD05-48D0-9362-8322752BB7E8}" type="parTrans" cxnId="{2A4D9614-457C-433E-94C6-B9DE1C56CE3A}">
      <dgm:prSet/>
      <dgm:spPr/>
      <dgm:t>
        <a:bodyPr/>
        <a:lstStyle/>
        <a:p>
          <a:endParaRPr lang="ru-RU"/>
        </a:p>
      </dgm:t>
    </dgm:pt>
    <dgm:pt modelId="{EBD29791-9A82-434A-9C55-C4C617D9F71B}" type="sibTrans" cxnId="{2A4D9614-457C-433E-94C6-B9DE1C56CE3A}">
      <dgm:prSet/>
      <dgm:spPr/>
      <dgm:t>
        <a:bodyPr/>
        <a:lstStyle/>
        <a:p>
          <a:endParaRPr lang="ru-RU"/>
        </a:p>
      </dgm:t>
    </dgm:pt>
    <dgm:pt modelId="{EF3DA76C-D868-4446-A08E-A80CAB3A147C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Л</a:t>
          </a:r>
          <a:endParaRPr lang="ru-RU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FA31BBBB-92DE-4318-A834-B18F8235697B}" type="parTrans" cxnId="{8F79C2C1-3D75-42AE-87F7-4C0C67E1C079}">
      <dgm:prSet/>
      <dgm:spPr/>
      <dgm:t>
        <a:bodyPr/>
        <a:lstStyle/>
        <a:p>
          <a:endParaRPr lang="ru-RU"/>
        </a:p>
      </dgm:t>
    </dgm:pt>
    <dgm:pt modelId="{8E855F78-1780-4BCE-855D-F60F50D6C929}" type="sibTrans" cxnId="{8F79C2C1-3D75-42AE-87F7-4C0C67E1C079}">
      <dgm:prSet/>
      <dgm:spPr/>
      <dgm:t>
        <a:bodyPr/>
        <a:lstStyle/>
        <a:p>
          <a:endParaRPr lang="ru-RU"/>
        </a:p>
      </dgm:t>
    </dgm:pt>
    <dgm:pt modelId="{D831D0E8-FC2F-417C-8A50-B7132907CF42}">
      <dgm:prSet phldrT="[Текст]"/>
      <dgm:spPr/>
      <dgm:t>
        <a:bodyPr/>
        <a:lstStyle/>
        <a:p>
          <a:r>
            <a:rPr lang="ru-RU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О</a:t>
          </a:r>
          <a:endParaRPr lang="ru-RU" b="1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D2906A97-F5A7-4243-91E1-2EDEF5FF9D0D}" type="parTrans" cxnId="{C556B844-3FF7-48D8-AAAE-B827F5A1606D}">
      <dgm:prSet/>
      <dgm:spPr/>
      <dgm:t>
        <a:bodyPr/>
        <a:lstStyle/>
        <a:p>
          <a:endParaRPr lang="ru-RU"/>
        </a:p>
      </dgm:t>
    </dgm:pt>
    <dgm:pt modelId="{C8376CF7-2716-44AF-B5BA-D986C510E351}" type="sibTrans" cxnId="{C556B844-3FF7-48D8-AAAE-B827F5A1606D}">
      <dgm:prSet/>
      <dgm:spPr/>
      <dgm:t>
        <a:bodyPr/>
        <a:lstStyle/>
        <a:p>
          <a:endParaRPr lang="ru-RU"/>
        </a:p>
      </dgm:t>
    </dgm:pt>
    <dgm:pt modelId="{446CA65D-CB69-46F3-B3D9-11BB3C3F4571}" type="pres">
      <dgm:prSet presAssocID="{66612BEF-459C-4E4F-BD0C-352D325DEF4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98A81F-6172-48FF-A315-DC20E1D6D860}" type="pres">
      <dgm:prSet presAssocID="{9E53B189-0707-4064-9012-2711E3FFAF51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3A0F06-B176-4222-B794-F8A2ACEF7896}" type="pres">
      <dgm:prSet presAssocID="{B344321C-0B86-4D86-BBBA-01F7BE1DC4BD}" presName="space" presStyleCnt="0"/>
      <dgm:spPr/>
    </dgm:pt>
    <dgm:pt modelId="{F714F26A-66E6-47A5-BA72-4D05BE71D5ED}" type="pres">
      <dgm:prSet presAssocID="{8FDD254B-A7A3-4B97-9FBB-6289B1A1C2D8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B16E1-7DA5-48EB-B3D7-8BC424EC9F8B}" type="pres">
      <dgm:prSet presAssocID="{EBD29791-9A82-434A-9C55-C4C617D9F71B}" presName="space" presStyleCnt="0"/>
      <dgm:spPr/>
    </dgm:pt>
    <dgm:pt modelId="{71C6594F-E037-4259-BCD1-AAD3B842C68C}" type="pres">
      <dgm:prSet presAssocID="{EF3DA76C-D868-4446-A08E-A80CAB3A147C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E0814D-27E9-4EA5-92C4-69241B91B41B}" type="pres">
      <dgm:prSet presAssocID="{8E855F78-1780-4BCE-855D-F60F50D6C929}" presName="space" presStyleCnt="0"/>
      <dgm:spPr/>
    </dgm:pt>
    <dgm:pt modelId="{7639CDC6-C8AB-48DF-84F2-A06C8023F0E7}" type="pres">
      <dgm:prSet presAssocID="{D831D0E8-FC2F-417C-8A50-B7132907CF42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A02D7A-2BBE-4782-9DA9-F52FB95C226E}" type="presOf" srcId="{D831D0E8-FC2F-417C-8A50-B7132907CF42}" destId="{7639CDC6-C8AB-48DF-84F2-A06C8023F0E7}" srcOrd="0" destOrd="0" presId="urn:microsoft.com/office/officeart/2005/8/layout/venn3"/>
    <dgm:cxn modelId="{FE503565-F7FB-4B4F-8B3E-A0F043089C4F}" type="presOf" srcId="{66612BEF-459C-4E4F-BD0C-352D325DEF40}" destId="{446CA65D-CB69-46F3-B3D9-11BB3C3F4571}" srcOrd="0" destOrd="0" presId="urn:microsoft.com/office/officeart/2005/8/layout/venn3"/>
    <dgm:cxn modelId="{8F79C2C1-3D75-42AE-87F7-4C0C67E1C079}" srcId="{66612BEF-459C-4E4F-BD0C-352D325DEF40}" destId="{EF3DA76C-D868-4446-A08E-A80CAB3A147C}" srcOrd="2" destOrd="0" parTransId="{FA31BBBB-92DE-4318-A834-B18F8235697B}" sibTransId="{8E855F78-1780-4BCE-855D-F60F50D6C929}"/>
    <dgm:cxn modelId="{0670AD86-4B12-43C9-8616-D1FA607CEDFE}" type="presOf" srcId="{EF3DA76C-D868-4446-A08E-A80CAB3A147C}" destId="{71C6594F-E037-4259-BCD1-AAD3B842C68C}" srcOrd="0" destOrd="0" presId="urn:microsoft.com/office/officeart/2005/8/layout/venn3"/>
    <dgm:cxn modelId="{C556B844-3FF7-48D8-AAAE-B827F5A1606D}" srcId="{66612BEF-459C-4E4F-BD0C-352D325DEF40}" destId="{D831D0E8-FC2F-417C-8A50-B7132907CF42}" srcOrd="3" destOrd="0" parTransId="{D2906A97-F5A7-4243-91E1-2EDEF5FF9D0D}" sibTransId="{C8376CF7-2716-44AF-B5BA-D986C510E351}"/>
    <dgm:cxn modelId="{568829A0-3A55-405E-89D5-4FEC626E2F24}" type="presOf" srcId="{8FDD254B-A7A3-4B97-9FBB-6289B1A1C2D8}" destId="{F714F26A-66E6-47A5-BA72-4D05BE71D5ED}" srcOrd="0" destOrd="0" presId="urn:microsoft.com/office/officeart/2005/8/layout/venn3"/>
    <dgm:cxn modelId="{4DE6CD2A-1886-4C46-9D77-B525569F2250}" srcId="{66612BEF-459C-4E4F-BD0C-352D325DEF40}" destId="{9E53B189-0707-4064-9012-2711E3FFAF51}" srcOrd="0" destOrd="0" parTransId="{83B5739D-730E-4AFE-B96D-E4455600C418}" sibTransId="{B344321C-0B86-4D86-BBBA-01F7BE1DC4BD}"/>
    <dgm:cxn modelId="{2A4D9614-457C-433E-94C6-B9DE1C56CE3A}" srcId="{66612BEF-459C-4E4F-BD0C-352D325DEF40}" destId="{8FDD254B-A7A3-4B97-9FBB-6289B1A1C2D8}" srcOrd="1" destOrd="0" parTransId="{06A0B552-DD05-48D0-9362-8322752BB7E8}" sibTransId="{EBD29791-9A82-434A-9C55-C4C617D9F71B}"/>
    <dgm:cxn modelId="{24818AD5-9301-4508-8D37-5B4131FD9AFA}" type="presOf" srcId="{9E53B189-0707-4064-9012-2711E3FFAF51}" destId="{5E98A81F-6172-48FF-A315-DC20E1D6D860}" srcOrd="0" destOrd="0" presId="urn:microsoft.com/office/officeart/2005/8/layout/venn3"/>
    <dgm:cxn modelId="{C653300C-E860-493C-AE32-5A7A5FE47333}" type="presParOf" srcId="{446CA65D-CB69-46F3-B3D9-11BB3C3F4571}" destId="{5E98A81F-6172-48FF-A315-DC20E1D6D860}" srcOrd="0" destOrd="0" presId="urn:microsoft.com/office/officeart/2005/8/layout/venn3"/>
    <dgm:cxn modelId="{7F7CA69A-62BB-44B9-AA3A-07EA607C37CB}" type="presParOf" srcId="{446CA65D-CB69-46F3-B3D9-11BB3C3F4571}" destId="{233A0F06-B176-4222-B794-F8A2ACEF7896}" srcOrd="1" destOrd="0" presId="urn:microsoft.com/office/officeart/2005/8/layout/venn3"/>
    <dgm:cxn modelId="{FC99624B-39A0-4238-93E7-7F33E808B21D}" type="presParOf" srcId="{446CA65D-CB69-46F3-B3D9-11BB3C3F4571}" destId="{F714F26A-66E6-47A5-BA72-4D05BE71D5ED}" srcOrd="2" destOrd="0" presId="urn:microsoft.com/office/officeart/2005/8/layout/venn3"/>
    <dgm:cxn modelId="{51F0B9AD-219A-41D5-9BEC-8EC9E9073DCC}" type="presParOf" srcId="{446CA65D-CB69-46F3-B3D9-11BB3C3F4571}" destId="{C1BB16E1-7DA5-48EB-B3D7-8BC424EC9F8B}" srcOrd="3" destOrd="0" presId="urn:microsoft.com/office/officeart/2005/8/layout/venn3"/>
    <dgm:cxn modelId="{2D26A00D-E8EE-47EC-BA45-B8640D276031}" type="presParOf" srcId="{446CA65D-CB69-46F3-B3D9-11BB3C3F4571}" destId="{71C6594F-E037-4259-BCD1-AAD3B842C68C}" srcOrd="4" destOrd="0" presId="urn:microsoft.com/office/officeart/2005/8/layout/venn3"/>
    <dgm:cxn modelId="{28B0F8A4-BF32-4962-A955-13F858FDDA0C}" type="presParOf" srcId="{446CA65D-CB69-46F3-B3D9-11BB3C3F4571}" destId="{DEE0814D-27E9-4EA5-92C4-69241B91B41B}" srcOrd="5" destOrd="0" presId="urn:microsoft.com/office/officeart/2005/8/layout/venn3"/>
    <dgm:cxn modelId="{677D9173-4E6A-443E-A121-D71A4B94A48F}" type="presParOf" srcId="{446CA65D-CB69-46F3-B3D9-11BB3C3F4571}" destId="{7639CDC6-C8AB-48DF-84F2-A06C8023F0E7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E1088C-D00C-4178-B118-09F4A6B86C1F}" type="doc">
      <dgm:prSet loTypeId="urn:microsoft.com/office/officeart/2005/8/layout/venn3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C3D1718-21F3-40E3-8073-40B31DB53FAD}">
      <dgm:prSet phldrT="[Текст]"/>
      <dgm:spPr/>
      <dgm:t>
        <a:bodyPr/>
        <a:lstStyle/>
        <a:p>
          <a:r>
            <a:rPr lang="ru-RU" b="1" dirty="0" smtClean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Д</a:t>
          </a:r>
          <a:endParaRPr lang="ru-RU" b="1" dirty="0">
            <a:solidFill>
              <a:srgbClr val="FF33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FB4F1DF5-F755-4EE5-941A-1EE9E50960FD}" type="parTrans" cxnId="{D9CBD004-72A9-4804-AE07-EA07791816CD}">
      <dgm:prSet/>
      <dgm:spPr/>
      <dgm:t>
        <a:bodyPr/>
        <a:lstStyle/>
        <a:p>
          <a:endParaRPr lang="ru-RU"/>
        </a:p>
      </dgm:t>
    </dgm:pt>
    <dgm:pt modelId="{B0E8BB12-CFD1-482C-816C-3326E2D567EA}" type="sibTrans" cxnId="{D9CBD004-72A9-4804-AE07-EA07791816CD}">
      <dgm:prSet/>
      <dgm:spPr/>
      <dgm:t>
        <a:bodyPr/>
        <a:lstStyle/>
        <a:p>
          <a:endParaRPr lang="ru-RU"/>
        </a:p>
      </dgm:t>
    </dgm:pt>
    <dgm:pt modelId="{CD68ACB4-957B-40B2-9AB7-BA3A4F59C6F2}">
      <dgm:prSet phldrT="[Текст]"/>
      <dgm:spPr/>
      <dgm:t>
        <a:bodyPr/>
        <a:lstStyle/>
        <a:p>
          <a:r>
            <a:rPr lang="ru-RU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Ц</a:t>
          </a:r>
          <a:endParaRPr lang="ru-RU" b="1" dirty="0">
            <a:solidFill>
              <a:srgbClr val="66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DEF4351E-9EF5-47B7-897D-CC7955255FCB}" type="parTrans" cxnId="{1B068332-028C-468D-9726-36F0F6D05170}">
      <dgm:prSet/>
      <dgm:spPr/>
      <dgm:t>
        <a:bodyPr/>
        <a:lstStyle/>
        <a:p>
          <a:endParaRPr lang="ru-RU"/>
        </a:p>
      </dgm:t>
    </dgm:pt>
    <dgm:pt modelId="{435A1D48-54BE-40D1-A469-D315A115FBC3}" type="sibTrans" cxnId="{1B068332-028C-468D-9726-36F0F6D05170}">
      <dgm:prSet/>
      <dgm:spPr/>
      <dgm:t>
        <a:bodyPr/>
        <a:lstStyle/>
        <a:p>
          <a:endParaRPr lang="ru-RU"/>
        </a:p>
      </dgm:t>
    </dgm:pt>
    <dgm:pt modelId="{55503469-2CDB-46B9-B6CD-6814AE157330}">
      <dgm:prSet phldrT="[Текст]"/>
      <dgm:spPr/>
      <dgm:t>
        <a:bodyPr/>
        <a:lstStyle/>
        <a:p>
          <a:r>
            <a:rPr lang="ru-RU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Ы</a:t>
          </a:r>
          <a:endParaRPr lang="ru-RU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3DB5985F-6488-4E94-8920-B535FEFF2C99}" type="parTrans" cxnId="{546B6878-648D-45C1-B0B6-F7A7BCAA0958}">
      <dgm:prSet/>
      <dgm:spPr/>
      <dgm:t>
        <a:bodyPr/>
        <a:lstStyle/>
        <a:p>
          <a:endParaRPr lang="ru-RU"/>
        </a:p>
      </dgm:t>
    </dgm:pt>
    <dgm:pt modelId="{E8A7A12F-6080-4165-AF5C-B319E5396197}" type="sibTrans" cxnId="{546B6878-648D-45C1-B0B6-F7A7BCAA0958}">
      <dgm:prSet/>
      <dgm:spPr/>
      <dgm:t>
        <a:bodyPr/>
        <a:lstStyle/>
        <a:p>
          <a:endParaRPr lang="ru-RU"/>
        </a:p>
      </dgm:t>
    </dgm:pt>
    <dgm:pt modelId="{9B28D258-7D84-4D3E-A4D6-4DC2CAD20B9A}">
      <dgm:prSet phldrT="[Текст]"/>
      <dgm:spPr/>
      <dgm:t>
        <a:bodyPr/>
        <a:lstStyle/>
        <a:p>
          <a:r>
            <a:rPr lang="ru-RU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!</a:t>
          </a:r>
          <a:endParaRPr lang="ru-RU" b="1" dirty="0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B341EC72-6504-4DCA-8202-7D7F2A012550}" type="parTrans" cxnId="{84003F47-7053-4016-9D12-B80EDC0D38E5}">
      <dgm:prSet/>
      <dgm:spPr/>
      <dgm:t>
        <a:bodyPr/>
        <a:lstStyle/>
        <a:p>
          <a:endParaRPr lang="ru-RU"/>
        </a:p>
      </dgm:t>
    </dgm:pt>
    <dgm:pt modelId="{DC2A7713-49B2-47A6-92E6-BC5A4E987498}" type="sibTrans" cxnId="{84003F47-7053-4016-9D12-B80EDC0D38E5}">
      <dgm:prSet/>
      <dgm:spPr/>
      <dgm:t>
        <a:bodyPr/>
        <a:lstStyle/>
        <a:p>
          <a:endParaRPr lang="ru-RU"/>
        </a:p>
      </dgm:t>
    </dgm:pt>
    <dgm:pt modelId="{F0D1C6A0-6AE3-4478-BCA0-1963AF8130D5}" type="pres">
      <dgm:prSet presAssocID="{EAE1088C-D00C-4178-B118-09F4A6B86C1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C5F6B0-4D31-493A-9460-1EC566C3BB84}" type="pres">
      <dgm:prSet presAssocID="{3C3D1718-21F3-40E3-8073-40B31DB53FAD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42DF3E-E78D-462F-A5CC-E16C67B01821}" type="pres">
      <dgm:prSet presAssocID="{B0E8BB12-CFD1-482C-816C-3326E2D567EA}" presName="space" presStyleCnt="0"/>
      <dgm:spPr/>
    </dgm:pt>
    <dgm:pt modelId="{6EF1AF08-9334-480F-9092-2F9E329DD69C}" type="pres">
      <dgm:prSet presAssocID="{CD68ACB4-957B-40B2-9AB7-BA3A4F59C6F2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C4B1EE-0694-4A8B-ADE2-6079FF95B405}" type="pres">
      <dgm:prSet presAssocID="{435A1D48-54BE-40D1-A469-D315A115FBC3}" presName="space" presStyleCnt="0"/>
      <dgm:spPr/>
    </dgm:pt>
    <dgm:pt modelId="{6FC185DC-2AFF-4C48-ABA6-A267AA6D91B6}" type="pres">
      <dgm:prSet presAssocID="{55503469-2CDB-46B9-B6CD-6814AE157330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737D8B-7FC9-4805-BF3E-0815E46E311C}" type="pres">
      <dgm:prSet presAssocID="{E8A7A12F-6080-4165-AF5C-B319E5396197}" presName="space" presStyleCnt="0"/>
      <dgm:spPr/>
    </dgm:pt>
    <dgm:pt modelId="{218F0263-153A-4B8C-B3FB-8AB83B00CF86}" type="pres">
      <dgm:prSet presAssocID="{9B28D258-7D84-4D3E-A4D6-4DC2CAD20B9A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ACA3EC-4219-44B6-AA88-3B0D5D0490A2}" type="presOf" srcId="{55503469-2CDB-46B9-B6CD-6814AE157330}" destId="{6FC185DC-2AFF-4C48-ABA6-A267AA6D91B6}" srcOrd="0" destOrd="0" presId="urn:microsoft.com/office/officeart/2005/8/layout/venn3"/>
    <dgm:cxn modelId="{15C6C211-70E2-41A7-836E-E6E25455AD9E}" type="presOf" srcId="{EAE1088C-D00C-4178-B118-09F4A6B86C1F}" destId="{F0D1C6A0-6AE3-4478-BCA0-1963AF8130D5}" srcOrd="0" destOrd="0" presId="urn:microsoft.com/office/officeart/2005/8/layout/venn3"/>
    <dgm:cxn modelId="{546B6878-648D-45C1-B0B6-F7A7BCAA0958}" srcId="{EAE1088C-D00C-4178-B118-09F4A6B86C1F}" destId="{55503469-2CDB-46B9-B6CD-6814AE157330}" srcOrd="2" destOrd="0" parTransId="{3DB5985F-6488-4E94-8920-B535FEFF2C99}" sibTransId="{E8A7A12F-6080-4165-AF5C-B319E5396197}"/>
    <dgm:cxn modelId="{A4E4C070-B7EC-4DA0-95FB-63B0565751CD}" type="presOf" srcId="{CD68ACB4-957B-40B2-9AB7-BA3A4F59C6F2}" destId="{6EF1AF08-9334-480F-9092-2F9E329DD69C}" srcOrd="0" destOrd="0" presId="urn:microsoft.com/office/officeart/2005/8/layout/venn3"/>
    <dgm:cxn modelId="{84003F47-7053-4016-9D12-B80EDC0D38E5}" srcId="{EAE1088C-D00C-4178-B118-09F4A6B86C1F}" destId="{9B28D258-7D84-4D3E-A4D6-4DC2CAD20B9A}" srcOrd="3" destOrd="0" parTransId="{B341EC72-6504-4DCA-8202-7D7F2A012550}" sibTransId="{DC2A7713-49B2-47A6-92E6-BC5A4E987498}"/>
    <dgm:cxn modelId="{6A7DA14D-2A69-415D-BA59-E15CE9D1F174}" type="presOf" srcId="{3C3D1718-21F3-40E3-8073-40B31DB53FAD}" destId="{F9C5F6B0-4D31-493A-9460-1EC566C3BB84}" srcOrd="0" destOrd="0" presId="urn:microsoft.com/office/officeart/2005/8/layout/venn3"/>
    <dgm:cxn modelId="{838304D3-C138-48DA-BB2F-2EED75907671}" type="presOf" srcId="{9B28D258-7D84-4D3E-A4D6-4DC2CAD20B9A}" destId="{218F0263-153A-4B8C-B3FB-8AB83B00CF86}" srcOrd="0" destOrd="0" presId="urn:microsoft.com/office/officeart/2005/8/layout/venn3"/>
    <dgm:cxn modelId="{D9CBD004-72A9-4804-AE07-EA07791816CD}" srcId="{EAE1088C-D00C-4178-B118-09F4A6B86C1F}" destId="{3C3D1718-21F3-40E3-8073-40B31DB53FAD}" srcOrd="0" destOrd="0" parTransId="{FB4F1DF5-F755-4EE5-941A-1EE9E50960FD}" sibTransId="{B0E8BB12-CFD1-482C-816C-3326E2D567EA}"/>
    <dgm:cxn modelId="{1B068332-028C-468D-9726-36F0F6D05170}" srcId="{EAE1088C-D00C-4178-B118-09F4A6B86C1F}" destId="{CD68ACB4-957B-40B2-9AB7-BA3A4F59C6F2}" srcOrd="1" destOrd="0" parTransId="{DEF4351E-9EF5-47B7-897D-CC7955255FCB}" sibTransId="{435A1D48-54BE-40D1-A469-D315A115FBC3}"/>
    <dgm:cxn modelId="{AABC299C-882A-4223-A645-44D5B1D237E3}" type="presParOf" srcId="{F0D1C6A0-6AE3-4478-BCA0-1963AF8130D5}" destId="{F9C5F6B0-4D31-493A-9460-1EC566C3BB84}" srcOrd="0" destOrd="0" presId="urn:microsoft.com/office/officeart/2005/8/layout/venn3"/>
    <dgm:cxn modelId="{BAAEA268-BAAF-4236-BB0E-EE1EE92372D7}" type="presParOf" srcId="{F0D1C6A0-6AE3-4478-BCA0-1963AF8130D5}" destId="{B842DF3E-E78D-462F-A5CC-E16C67B01821}" srcOrd="1" destOrd="0" presId="urn:microsoft.com/office/officeart/2005/8/layout/venn3"/>
    <dgm:cxn modelId="{F22235B4-239A-4ABF-A4FB-E6A3BF8E97B8}" type="presParOf" srcId="{F0D1C6A0-6AE3-4478-BCA0-1963AF8130D5}" destId="{6EF1AF08-9334-480F-9092-2F9E329DD69C}" srcOrd="2" destOrd="0" presId="urn:microsoft.com/office/officeart/2005/8/layout/venn3"/>
    <dgm:cxn modelId="{63D616E2-3AC5-40BA-B5BE-A56FD8AD709B}" type="presParOf" srcId="{F0D1C6A0-6AE3-4478-BCA0-1963AF8130D5}" destId="{B4C4B1EE-0694-4A8B-ADE2-6079FF95B405}" srcOrd="3" destOrd="0" presId="urn:microsoft.com/office/officeart/2005/8/layout/venn3"/>
    <dgm:cxn modelId="{147F2427-EEDF-4529-A850-81948613BE5D}" type="presParOf" srcId="{F0D1C6A0-6AE3-4478-BCA0-1963AF8130D5}" destId="{6FC185DC-2AFF-4C48-ABA6-A267AA6D91B6}" srcOrd="4" destOrd="0" presId="urn:microsoft.com/office/officeart/2005/8/layout/venn3"/>
    <dgm:cxn modelId="{EA6333A3-35F4-4F3F-A78D-36CE18E8F939}" type="presParOf" srcId="{F0D1C6A0-6AE3-4478-BCA0-1963AF8130D5}" destId="{8F737D8B-7FC9-4805-BF3E-0815E46E311C}" srcOrd="5" destOrd="0" presId="urn:microsoft.com/office/officeart/2005/8/layout/venn3"/>
    <dgm:cxn modelId="{35687C14-42EC-4B58-A5E3-53AFF0A99385}" type="presParOf" srcId="{F0D1C6A0-6AE3-4478-BCA0-1963AF8130D5}" destId="{218F0263-153A-4B8C-B3FB-8AB83B00CF86}" srcOrd="6" destOrd="0" presId="urn:microsoft.com/office/officeart/2005/8/layout/venn3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74F38-BC69-45F7-9739-75255CD12479}">
      <dsp:nvSpPr>
        <dsp:cNvPr id="0" name=""/>
        <dsp:cNvSpPr/>
      </dsp:nvSpPr>
      <dsp:spPr>
        <a:xfrm>
          <a:off x="0" y="26914"/>
          <a:ext cx="4464495" cy="45571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Цели</a:t>
          </a:r>
          <a:r>
            <a:rPr lang="en-US" sz="1900" b="1" kern="1200" dirty="0" smtClean="0"/>
            <a:t> </a:t>
          </a:r>
          <a:r>
            <a:rPr lang="ru-RU" sz="1900" b="1" kern="1200" dirty="0" smtClean="0"/>
            <a:t>урока: </a:t>
          </a:r>
          <a:endParaRPr lang="ru-RU" sz="1900" kern="1200" dirty="0"/>
        </a:p>
      </dsp:txBody>
      <dsp:txXfrm>
        <a:off x="22246" y="49160"/>
        <a:ext cx="4420003" cy="411222"/>
      </dsp:txXfrm>
    </dsp:sp>
    <dsp:sp modelId="{FD1B1F61-EE3D-448F-B3AF-95A9DDCEC600}">
      <dsp:nvSpPr>
        <dsp:cNvPr id="0" name=""/>
        <dsp:cNvSpPr/>
      </dsp:nvSpPr>
      <dsp:spPr>
        <a:xfrm>
          <a:off x="0" y="482629"/>
          <a:ext cx="4464495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748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1" kern="1200" dirty="0" smtClean="0"/>
            <a:t>Познакомиться с растениями луга</a:t>
          </a:r>
          <a:endParaRPr lang="ru-RU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1" kern="1200" dirty="0" smtClean="0"/>
            <a:t>Познакомиться с насекомыми луга</a:t>
          </a:r>
          <a:endParaRPr lang="ru-RU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1" kern="1200" dirty="0" smtClean="0"/>
            <a:t>Познакомиться с правилами поведения на лугу.</a:t>
          </a:r>
          <a:endParaRPr lang="ru-RU" sz="1500" kern="1200" dirty="0"/>
        </a:p>
      </dsp:txBody>
      <dsp:txXfrm>
        <a:off x="0" y="482629"/>
        <a:ext cx="4464495" cy="7865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7637A-0E22-4627-B091-3A9316EC95AC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C5EFB-6535-4389-BAE6-C84C3911BC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808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C5EFB-6535-4389-BAE6-C84C3911BC6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C5EFB-6535-4389-BAE6-C84C3911BC6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75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C5EFB-6535-4389-BAE6-C84C3911BC6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C5EFB-6535-4389-BAE6-C84C3911BC6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C5EFB-6535-4389-BAE6-C84C3911BC6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C5EFB-6535-4389-BAE6-C84C3911BC6A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C5EFB-6535-4389-BAE6-C84C3911BC6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290" name="Picture 2" descr="Nature background with map earth and grass vector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8" name="Picture 2" descr="107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6016" y="2708920"/>
            <a:ext cx="3940813" cy="3791062"/>
          </a:xfrm>
          <a:prstGeom prst="rect">
            <a:avLst/>
          </a:prstGeom>
          <a:noFill/>
        </p:spPr>
      </p:pic>
      <p:grpSp>
        <p:nvGrpSpPr>
          <p:cNvPr id="7" name="Группа 21"/>
          <p:cNvGrpSpPr/>
          <p:nvPr/>
        </p:nvGrpSpPr>
        <p:grpSpPr>
          <a:xfrm>
            <a:off x="0" y="3284984"/>
            <a:ext cx="5826648" cy="2016465"/>
            <a:chOff x="0" y="3284984"/>
            <a:chExt cx="5826648" cy="2016465"/>
          </a:xfrm>
        </p:grpSpPr>
        <p:pic>
          <p:nvPicPr>
            <p:cNvPr id="9" name="Рисунок 8" descr="http://i039.radikal.ru/0805/93/f7dd229a95fb.png"/>
            <p:cNvPicPr/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flipH="1">
              <a:off x="3707904" y="3717032"/>
              <a:ext cx="1368152" cy="1243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Рисунок 9" descr="http://i039.radikal.ru/0805/93/f7dd229a95fb.png"/>
            <p:cNvPicPr/>
            <p:nvPr userDrawn="1"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 rot="19661227" flipH="1">
              <a:off x="2599109" y="3536554"/>
              <a:ext cx="1249168" cy="1062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http://i039.radikal.ru/0805/93/f7dd229a95fb.png"/>
            <p:cNvPicPr/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39552" y="3284984"/>
              <a:ext cx="2376264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1" descr="http://i039.radikal.ru/0805/93/f7dd229a95fb.png"/>
            <p:cNvPicPr/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 rot="1157158" flipH="1">
              <a:off x="4818536" y="4509361"/>
              <a:ext cx="1008112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12" descr="http://i039.radikal.ru/0805/93/f7dd229a95fb.png"/>
            <p:cNvPicPr/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 flipH="1">
              <a:off x="3419872" y="4293096"/>
              <a:ext cx="57606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Рисунок 15" descr="http://i039.radikal.ru/0805/93/f7dd229a95fb.png"/>
            <p:cNvPicPr/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0" y="3789040"/>
              <a:ext cx="1008112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2" descr="http://img-fotki.yandex.ru/get/4123/16969765.115/0_70af4_e8b6a294_M.pn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012160" y="3861048"/>
            <a:ext cx="2857500" cy="2762251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2" descr="Nature background with map earth and grass vector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</p:spPr>
      </p:pic>
      <p:grpSp>
        <p:nvGrpSpPr>
          <p:cNvPr id="8" name="Группа 8"/>
          <p:cNvGrpSpPr/>
          <p:nvPr/>
        </p:nvGrpSpPr>
        <p:grpSpPr>
          <a:xfrm>
            <a:off x="0" y="3284984"/>
            <a:ext cx="5826648" cy="2016465"/>
            <a:chOff x="0" y="3284984"/>
            <a:chExt cx="5826648" cy="2016465"/>
          </a:xfrm>
        </p:grpSpPr>
        <p:pic>
          <p:nvPicPr>
            <p:cNvPr id="10" name="Рисунок 9" descr="http://i039.radikal.ru/0805/93/f7dd229a95fb.png"/>
            <p:cNvPicPr/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flipH="1">
              <a:off x="3707904" y="3717032"/>
              <a:ext cx="1368152" cy="1243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http://i039.radikal.ru/0805/93/f7dd229a95fb.png"/>
            <p:cNvPicPr/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19661227" flipH="1">
              <a:off x="2599109" y="3536554"/>
              <a:ext cx="1249168" cy="1062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1" descr="http://i039.radikal.ru/0805/93/f7dd229a95fb.png"/>
            <p:cNvPicPr/>
            <p:nvPr userDrawn="1"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539552" y="3284984"/>
              <a:ext cx="2376264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12" descr="http://i039.radikal.ru/0805/93/f7dd229a95fb.png"/>
            <p:cNvPicPr/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 rot="1157158" flipH="1">
              <a:off x="4818536" y="4509361"/>
              <a:ext cx="1008112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13" descr="http://i039.radikal.ru/0805/93/f7dd229a95fb.png"/>
            <p:cNvPicPr/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 flipH="1">
              <a:off x="3419872" y="4293096"/>
              <a:ext cx="57606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Рисунок 14" descr="http://i039.radikal.ru/0805/93/f7dd229a95fb.png"/>
            <p:cNvPicPr/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0" y="3789040"/>
              <a:ext cx="1008112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Скругленный прямоугольник 5"/>
          <p:cNvSpPr/>
          <p:nvPr/>
        </p:nvSpPr>
        <p:spPr>
          <a:xfrm>
            <a:off x="179512" y="188640"/>
            <a:ext cx="8784976" cy="6480720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107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0" y="4725144"/>
            <a:ext cx="2016224" cy="1939607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ransition>
    <p:randomBar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86;&#1090;&#1082;&#1088;&#1099;&#1090;&#1099;&#1081;%20&#1091;&#1088;&#1086;&#1082;\&#1082;&#1091;&#1079;&#1085;&#1077;&#1095;&#1080;&#1082;.mp3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86;&#1090;&#1082;&#1088;&#1099;&#1090;&#1099;&#1081;%20&#1091;&#1088;&#1086;&#1082;\&#1087;&#1095;&#1105;&#1083;&#1099;.mp3" TargetMode="Externa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42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86;&#1090;&#1082;&#1088;&#1099;&#1090;&#1099;&#1081;%20&#1091;&#1088;&#1086;&#1082;\&#1082;&#1091;&#1079;&#1085;&#1077;&#1095;&#1080;&#1082;.mp3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hkolurok.ucoz.net/_nw/0/624304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44" y="142852"/>
            <a:ext cx="62150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Прозвенел для нас звонок</a:t>
            </a:r>
          </a:p>
          <a:p>
            <a:r>
              <a:rPr lang="ru-RU" sz="2000" dirty="0" smtClean="0"/>
              <a:t>Начинается урок</a:t>
            </a:r>
          </a:p>
          <a:p>
            <a:r>
              <a:rPr lang="ru-RU" sz="2000" dirty="0" smtClean="0"/>
              <a:t>Мы за парты тихо сели,</a:t>
            </a:r>
          </a:p>
          <a:p>
            <a:r>
              <a:rPr lang="ru-RU" sz="2000" dirty="0" smtClean="0"/>
              <a:t>Друг на друга посмотрели,</a:t>
            </a:r>
          </a:p>
          <a:p>
            <a:r>
              <a:rPr lang="ru-RU" sz="2000" dirty="0" smtClean="0"/>
              <a:t>Улыбнулись от души-</a:t>
            </a:r>
          </a:p>
          <a:p>
            <a:r>
              <a:rPr lang="ru-RU" sz="2000" dirty="0" smtClean="0"/>
              <a:t>До чего ж мы хороши!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узнечи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429652" y="6215082"/>
            <a:ext cx="304800" cy="304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938"/>
            <a:ext cx="9144000" cy="67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3824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чёл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715404" y="6357958"/>
            <a:ext cx="304800" cy="304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020204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04368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17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chr.rybnik.pl/wp-admin/network/mazarine-blue-butterfly-i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15008" y="214290"/>
            <a:ext cx="2818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00B0F0"/>
                </a:solidFill>
              </a:rPr>
              <a:t>голубянка</a:t>
            </a:r>
            <a:endParaRPr lang="ru-RU" sz="4800" dirty="0">
              <a:solidFill>
                <a:srgbClr val="00B0F0"/>
              </a:solidFill>
            </a:endParaRPr>
          </a:p>
        </p:txBody>
      </p:sp>
      <p:pic>
        <p:nvPicPr>
          <p:cNvPr id="5" name="Picture 4" descr="http://s8.favim.com/orig/150816/boho-butterfly-couple-cute-Favim.com-31277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namonitore.ru/uploads/catalog/insects/pestryanka_14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9825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3156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пестрянка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macroclub.ru/gallery/data/507/19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44" y="0"/>
            <a:ext cx="2175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зорька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Картинка 2 из 5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14942" y="0"/>
            <a:ext cx="3568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лимонница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42844" y="4572008"/>
            <a:ext cx="1408113" cy="213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Выноска-облако 2"/>
          <p:cNvSpPr/>
          <p:nvPr/>
        </p:nvSpPr>
        <p:spPr>
          <a:xfrm>
            <a:off x="214282" y="1000108"/>
            <a:ext cx="6072230" cy="1714512"/>
          </a:xfrm>
          <a:prstGeom prst="cloudCallout">
            <a:avLst>
              <a:gd name="adj1" fmla="val -24092"/>
              <a:gd name="adj2" fmla="val 180410"/>
            </a:avLst>
          </a:prstGeom>
          <a:solidFill>
            <a:srgbClr val="FFCC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j-lt"/>
              </a:rPr>
              <a:t>На лугу живёт столько насекомых!  И особенно бабочек. Почему?</a:t>
            </a:r>
            <a:br>
              <a:rPr lang="ru-RU" sz="2000" b="1" dirty="0" smtClean="0">
                <a:solidFill>
                  <a:schemeClr val="tx1"/>
                </a:solidFill>
                <a:latin typeface="+mj-lt"/>
              </a:rPr>
            </a:br>
            <a:endParaRPr lang="ru-RU" sz="2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2" descr="C:\Documents and Settings\Admin\Рабочий стол\Презентации\Мудрая Черепаха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643702" y="4643446"/>
            <a:ext cx="2286000" cy="204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Выноска-облако 4"/>
          <p:cNvSpPr/>
          <p:nvPr/>
        </p:nvSpPr>
        <p:spPr>
          <a:xfrm>
            <a:off x="857224" y="428604"/>
            <a:ext cx="7715304" cy="2714644"/>
          </a:xfrm>
          <a:prstGeom prst="cloudCallout">
            <a:avLst>
              <a:gd name="adj1" fmla="val 19383"/>
              <a:gd name="adj2" fmla="val 122477"/>
            </a:avLst>
          </a:prstGeom>
          <a:solidFill>
            <a:srgbClr val="FFCC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Бабочки перелетают с одного цветка на другой, потому что они питаются сладким нектаром и пыльцой, которые находятся внутри цветка.</a:t>
            </a:r>
            <a:endParaRPr lang="ru-RU" sz="2800" b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Картинка 61 из 18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7888" y="1133475"/>
            <a:ext cx="3638550" cy="4170363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950" y="1639888"/>
            <a:ext cx="2597150" cy="7656512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0788" y="3565525"/>
            <a:ext cx="3694112" cy="5413375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675" y="122238"/>
            <a:ext cx="4656138" cy="1298575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664"/>
            <a:ext cx="9036496" cy="604867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Картинка 110 из 16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DF8"/>
              </a:clrFrom>
              <a:clrTo>
                <a:srgbClr val="FCFD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642918"/>
            <a:ext cx="412432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Картинка 110 из 16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DF8"/>
              </a:clrFrom>
              <a:clrTo>
                <a:srgbClr val="FCFDF8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4714876" y="2714620"/>
            <a:ext cx="412432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Выгнутая вверх стрелка 4"/>
          <p:cNvSpPr/>
          <p:nvPr/>
        </p:nvSpPr>
        <p:spPr>
          <a:xfrm rot="884665">
            <a:off x="4818305" y="1594196"/>
            <a:ext cx="2000264" cy="1071570"/>
          </a:xfrm>
          <a:prstGeom prst="curvedDown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Картинка 28 из 177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43636" y="3857628"/>
            <a:ext cx="2857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Бабочки не могут жить без цветов, потому что питаются нектаром. Но и цветам плохо без бабочек, потому что бабочки опыляют их. Без этого у цветов не будет плодов и семян.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fs00.infourok.ru/images/doc/131/152813/640/im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mypresentation.ru/documents/4ecc7736322ec4b04c4b0ba1b9c23350/img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foto-zverey.ru/images/nasekom19_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3786182" cy="383934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8662" y="4214818"/>
            <a:ext cx="3106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Павлиний глаз</a:t>
            </a:r>
            <a:endParaRPr lang="ru-RU" sz="3600" b="1" dirty="0"/>
          </a:p>
        </p:txBody>
      </p:sp>
      <p:pic>
        <p:nvPicPr>
          <p:cNvPr id="115716" name="Picture 4" descr="http://foto-zverey.ru/images/babochki1_sma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428736"/>
            <a:ext cx="3619492" cy="327926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14942" y="4857760"/>
            <a:ext cx="3657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Тигровый парусник</a:t>
            </a:r>
            <a:endParaRPr lang="ru-RU" sz="3200" b="1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285728"/>
            <a:ext cx="2022627" cy="2000264"/>
          </a:xfrm>
          <a:prstGeom prst="rect">
            <a:avLst/>
          </a:prstGeom>
        </p:spPr>
      </p:pic>
      <p:pic>
        <p:nvPicPr>
          <p:cNvPr id="4" name="Рисунок 3" descr="150053201_w640_h2048_image_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4" y="4714884"/>
            <a:ext cx="2492364" cy="1768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3438" y="714356"/>
            <a:ext cx="3224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smtClean="0">
                <a:solidFill>
                  <a:srgbClr val="FF0000"/>
                </a:solidFill>
              </a:rPr>
              <a:t>отличное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752" y="2857496"/>
            <a:ext cx="184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0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4643446"/>
            <a:ext cx="37124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надо </a:t>
            </a:r>
          </a:p>
          <a:p>
            <a:r>
              <a:rPr lang="ru-RU" sz="5400" dirty="0" smtClean="0"/>
              <a:t>постараться</a:t>
            </a:r>
            <a:endParaRPr lang="ru-RU" sz="5400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285720" y="1071546"/>
          <a:ext cx="4429156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4429156" y="1000108"/>
          <a:ext cx="4429156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6876" name="Picture 12" descr="D:\Общие документы\КАРТИНКИ\АНИМИРОВАННЫЕ КАРТИНКИ\1 (42)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29256" y="5225666"/>
            <a:ext cx="3167078" cy="1108477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142844" y="500042"/>
            <a:ext cx="7143800" cy="4572032"/>
          </a:xfrm>
          <a:prstGeom prst="cloudCallout">
            <a:avLst>
              <a:gd name="adj1" fmla="val -47384"/>
              <a:gd name="adj2" fmla="val 82938"/>
            </a:avLst>
          </a:prstGeom>
          <a:solidFill>
            <a:srgbClr val="FFCC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+mj-lt"/>
              </a:rPr>
              <a:t>На полянку вы пришли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+mj-lt"/>
              </a:rPr>
              <a:t>Вот трава</a:t>
            </a: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,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а </a:t>
            </a: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вот цветы</a:t>
            </a:r>
            <a:br>
              <a:rPr lang="ru-RU" sz="2400" dirty="0" smtClean="0">
                <a:solidFill>
                  <a:schemeClr val="tx1"/>
                </a:solidFill>
                <a:latin typeface="+mj-lt"/>
              </a:rPr>
            </a:b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Порхают бабочки вокруг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+mj-lt"/>
              </a:rPr>
              <a:t>Зовём мы это место… </a:t>
            </a:r>
          </a:p>
          <a:p>
            <a:pPr algn="ctr"/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4857752" y="4286256"/>
            <a:ext cx="3357586" cy="1571636"/>
          </a:xfrm>
          <a:prstGeom prst="cloud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ЛУГ</a:t>
            </a:r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056188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а 26 из 866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052736"/>
            <a:ext cx="8856984" cy="1656183"/>
          </a:xfrm>
        </p:spPr>
        <p:txBody>
          <a:bodyPr>
            <a:normAutofit fontScale="90000"/>
          </a:bodyPr>
          <a:lstStyle/>
          <a:p>
            <a:pPr algn="l"/>
            <a:r>
              <a:rPr lang="ru-RU" sz="3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урока: </a:t>
            </a:r>
            <a:br>
              <a:rPr lang="ru-RU" sz="3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«Почему мы не будем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рвать </a:t>
            </a:r>
            <a:r>
              <a:rPr lang="ru-RU" sz="5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цветы </a:t>
            </a:r>
            <a:r>
              <a:rPr lang="en-US" sz="5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ловить бабочек?»</a:t>
            </a:r>
            <a:endParaRPr lang="ru-RU" sz="53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13536360"/>
              </p:ext>
            </p:extLst>
          </p:nvPr>
        </p:nvGraphicFramePr>
        <p:xfrm>
          <a:off x="179512" y="5445224"/>
          <a:ext cx="4464496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655920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1285860"/>
            <a:ext cx="57869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Спроси телёнка и барашка-</a:t>
            </a:r>
          </a:p>
          <a:p>
            <a:r>
              <a:rPr lang="ru-RU" sz="3600" dirty="0" smtClean="0"/>
              <a:t>Цветка вкусней на свете нет.</a:t>
            </a:r>
          </a:p>
          <a:p>
            <a:r>
              <a:rPr lang="ru-RU" sz="3600" dirty="0" smtClean="0"/>
              <a:t>Ведь не случайно</a:t>
            </a:r>
          </a:p>
          <a:p>
            <a:r>
              <a:rPr lang="ru-RU" sz="3600" dirty="0" smtClean="0"/>
              <a:t>Красной кашкой</a:t>
            </a:r>
          </a:p>
          <a:p>
            <a:r>
              <a:rPr lang="ru-RU" sz="3600" dirty="0" smtClean="0"/>
              <a:t>Его зовут за вкус и цвет.</a:t>
            </a:r>
            <a:endParaRPr lang="ru-RU" sz="3600" dirty="0"/>
          </a:p>
        </p:txBody>
      </p:sp>
      <p:pic>
        <p:nvPicPr>
          <p:cNvPr id="100354" name="Picture 2" descr="http://cluboz56.ru/wp-content/uploads/2014/03/klever-krasnyj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6948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148064" y="4761192"/>
            <a:ext cx="3024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/>
              <a:t>Клевер </a:t>
            </a:r>
            <a:endParaRPr lang="ru-RU" sz="4800" b="1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5496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Колокольчики мои,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Цветики степные!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Что глядите на меня,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Тёмно-голубые?..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И о чём звените вы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В день весенний мая,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Средь некошеной травы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Головой качая?..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1500174"/>
            <a:ext cx="70723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/>
              <a:t>Не зовёт на перемену</a:t>
            </a:r>
            <a:br>
              <a:rPr lang="ru-RU" sz="4800" dirty="0" smtClean="0"/>
            </a:br>
            <a:r>
              <a:rPr lang="ru-RU" sz="4800" dirty="0" smtClean="0"/>
              <a:t>И обратно на урок,</a:t>
            </a:r>
            <a:br>
              <a:rPr lang="ru-RU" sz="4800" dirty="0" smtClean="0"/>
            </a:br>
            <a:r>
              <a:rPr lang="ru-RU" sz="4800" dirty="0" smtClean="0"/>
              <a:t>Потому что это просто</a:t>
            </a:r>
            <a:br>
              <a:rPr lang="ru-RU" sz="4800" dirty="0" smtClean="0"/>
            </a:br>
            <a:r>
              <a:rPr lang="ru-RU" sz="4800" dirty="0" err="1" smtClean="0"/>
              <a:t>Голубой</a:t>
            </a:r>
            <a:r>
              <a:rPr lang="ru-RU" sz="4800" dirty="0" smtClean="0"/>
              <a:t> лесной цветок.</a:t>
            </a:r>
            <a:endParaRPr lang="ru-RU" sz="4800" dirty="0"/>
          </a:p>
        </p:txBody>
      </p:sp>
      <p:pic>
        <p:nvPicPr>
          <p:cNvPr id="6" name="Picture 2" descr="Картинка 10 из 662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5" y="-1"/>
            <a:ext cx="9138315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571480"/>
            <a:ext cx="6643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Есть один такой цветок, </a:t>
            </a:r>
            <a:br>
              <a:rPr lang="ru-RU" sz="4000" dirty="0" smtClean="0"/>
            </a:br>
            <a:r>
              <a:rPr lang="ru-RU" sz="4000" dirty="0" smtClean="0"/>
              <a:t>Не вплетёшь его в венок, </a:t>
            </a:r>
            <a:br>
              <a:rPr lang="ru-RU" sz="4000" dirty="0" smtClean="0"/>
            </a:br>
            <a:r>
              <a:rPr lang="ru-RU" sz="4000" dirty="0" smtClean="0"/>
              <a:t>На него подуй слегка, </a:t>
            </a:r>
            <a:br>
              <a:rPr lang="ru-RU" sz="4000" dirty="0" smtClean="0"/>
            </a:br>
            <a:r>
              <a:rPr lang="ru-RU" sz="4000" dirty="0" smtClean="0"/>
              <a:t>Был цветок — и нет цветка.</a:t>
            </a:r>
            <a:endParaRPr lang="ru-RU" sz="4000" dirty="0"/>
          </a:p>
        </p:txBody>
      </p:sp>
      <p:pic>
        <p:nvPicPr>
          <p:cNvPr id="105474" name="Picture 2" descr="http://www.healtheo360.com/blog/wp-content/uploads/2014/10/dandelions-66719_1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93" y="0"/>
            <a:ext cx="9124407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43620" y="4549676"/>
            <a:ext cx="30003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Одуванчик золотой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Был красивый, молодой,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Не боялся никого,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Даже ветра самого!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Одуванчик золотой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Постарел и стал седой,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А как только поседел,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Вместе с ветром улетел.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узнечи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429652" y="6215082"/>
            <a:ext cx="304800" cy="304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34" y="0"/>
            <a:ext cx="9169434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Экология_Одуванчик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1360</TotalTime>
  <Words>162</Words>
  <Application>Microsoft Office PowerPoint</Application>
  <PresentationFormat>Экран (4:3)</PresentationFormat>
  <Paragraphs>60</Paragraphs>
  <Slides>26</Slides>
  <Notes>7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Экология_Одуванчики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урока:  «Почему мы не будем  рвать цветы  и ловить бабочек?»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 вокруг нас</dc:title>
  <dc:creator>user</dc:creator>
  <cp:lastModifiedBy>Надежда Пронская</cp:lastModifiedBy>
  <cp:revision>186</cp:revision>
  <dcterms:modified xsi:type="dcterms:W3CDTF">2024-04-19T11:34:35Z</dcterms:modified>
</cp:coreProperties>
</file>