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9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8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2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9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9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F130-986C-46A0-BDEA-108182D16F6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A5F-9104-4444-9A8C-CBC0F2D9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2819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latin typeface="Britannic Bold" pitchFamily="34" charset="0"/>
              </a:rPr>
              <a:t>Lewis Carroll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uper\Desktop\carroll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80720" cy="38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Lewis Carroll, a famous British children’s writer, died in Guildford, Surrey, England on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January 1898.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uper\Desktop\Л. Карролл\могил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348880"/>
            <a:ext cx="72961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Lewis Carroll is a nickname of Charles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Lutwidge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Dodgson. He was born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Daresbury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Cheshire, England on 27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January, 1832.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had three younger brothers and seven sisters.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per\Desktop\Л. Карролл\Daresb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632848" cy="36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When he was eleven, the family moved to a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village in Yorkshire. Charles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magic tricks, made puppet shows and wrote poems to entertain his brothers and sisters.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Super\Desktop\photo-1588152850700-c82ecb8ba9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208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9196"/>
            <a:ext cx="4258816" cy="5770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Charles Dodgson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went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Rugby school and then to Oxford University’s Christ Church college to study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Mathematics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Classics. In 1855 he became a teacher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Christ Church. He spent most of his life there and never married.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uper\Desktop\Л. Карролл\Л. Кэррол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9195"/>
            <a:ext cx="4179490" cy="57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uper\Desktop\Л. Карролл\800px-Christ_Church_College_Ro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6186264" cy="49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32658"/>
            <a:ext cx="8229600" cy="57935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Christ Church College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Super\Desktop\Л. Карролл\800px-Christ_Church_Oxford_Coat_Of_Arm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834880" cy="583264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Charles liked to photograph children. One girl, who he often photographed, was Alice Liddell, a daughter of the dean at Christ Church. He spent much time with the dean’s children and told them different stories.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uper\Desktop\Л. Карролл\прототип Алис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563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per\Desktop\Л. Карролл\lyuis-kerroll-i-de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3" y="620688"/>
            <a:ext cx="7542037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his famous books “Alice’s Adventures in Wonderland” (1865) and “Through the Looking Glass” (1871) appeared.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uper\Desktop\Л. Карролл\carroll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27280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03468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These books became very popular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Charles Dodgson wrote several other stories and various funny poems.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uper\Desktop\Л. Карролл\обложка Заз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067255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Lewis Carroll</vt:lpstr>
      <vt:lpstr>Презентация PowerPoint</vt:lpstr>
      <vt:lpstr>Презентация PowerPoint</vt:lpstr>
      <vt:lpstr>Презентация PowerPoint</vt:lpstr>
      <vt:lpstr>Презентация PowerPoint</vt:lpstr>
      <vt:lpstr>Charles liked to photograph children. One girl, who he often photographed, was Alice Liddell, a daughter of the dean at Christ Church. He spent much time with the dean’s children and told them different stories.</vt:lpstr>
      <vt:lpstr>Презентация PowerPoint</vt:lpstr>
      <vt:lpstr>Презентация PowerPoint</vt:lpstr>
      <vt:lpstr>      These books became very popular, and Charles Dodgson wrote several other stories and various funny poems.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Carroll</dc:title>
  <dc:creator>Super</dc:creator>
  <cp:lastModifiedBy>Super</cp:lastModifiedBy>
  <cp:revision>14</cp:revision>
  <dcterms:created xsi:type="dcterms:W3CDTF">2021-08-19T17:04:47Z</dcterms:created>
  <dcterms:modified xsi:type="dcterms:W3CDTF">2024-04-11T15:09:08Z</dcterms:modified>
</cp:coreProperties>
</file>