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0" r:id="rId4"/>
    <p:sldId id="282" r:id="rId5"/>
    <p:sldId id="283" r:id="rId6"/>
    <p:sldId id="284" r:id="rId7"/>
    <p:sldId id="289" r:id="rId8"/>
    <p:sldId id="285" r:id="rId9"/>
    <p:sldId id="281" r:id="rId10"/>
    <p:sldId id="290" r:id="rId11"/>
    <p:sldId id="291" r:id="rId12"/>
    <p:sldId id="292" r:id="rId13"/>
    <p:sldId id="286" r:id="rId14"/>
    <p:sldId id="288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8141" autoAdjust="0"/>
  </p:normalViewPr>
  <p:slideViewPr>
    <p:cSldViewPr snapToGrid="0">
      <p:cViewPr varScale="1">
        <p:scale>
          <a:sx n="63" d="100"/>
          <a:sy n="63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925330" y="289715"/>
            <a:ext cx="10559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  «сортировщик»</a:t>
            </a:r>
            <a:endParaRPr lang="ru-RU" sz="72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Содержимое 3" descr="20181220_154309.jpg"/>
          <p:cNvPicPr>
            <a:picLocks noChangeAspect="1"/>
          </p:cNvPicPr>
          <p:nvPr/>
        </p:nvPicPr>
        <p:blipFill>
          <a:blip r:embed="rId3" cstate="print"/>
          <a:srcRect t="9831" b="14578"/>
          <a:stretch>
            <a:fillRect/>
          </a:stretch>
        </p:blipFill>
        <p:spPr>
          <a:xfrm>
            <a:off x="3810000" y="1234440"/>
            <a:ext cx="4152994" cy="562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4" name="Рисунок 3" descr="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51560"/>
            <a:ext cx="597408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0" y="1114276"/>
            <a:ext cx="6156960" cy="574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44110" y="0"/>
            <a:ext cx="8551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4" name="Рисунок 3" descr="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75368"/>
            <a:ext cx="6202680" cy="534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0280" y="1158240"/>
            <a:ext cx="6141720" cy="51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11750" y="0"/>
            <a:ext cx="85513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4" name="Рисунок 3" descr="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1234440"/>
            <a:ext cx="6248400" cy="562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9580" y="257294"/>
            <a:ext cx="86042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Программирование</a:t>
            </a:r>
            <a:r>
              <a:rPr lang="ru-RU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-149679" y="0"/>
            <a:ext cx="12310293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Вывод</a:t>
            </a:r>
          </a:p>
          <a:p>
            <a:pPr algn="ctr"/>
            <a:endParaRPr lang="ru-RU" sz="4000" b="1" cap="all" spc="0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dirty="0" smtClean="0"/>
              <a:t>В результате реализации проекта </a:t>
            </a:r>
          </a:p>
          <a:p>
            <a:pPr algn="ctr"/>
            <a:r>
              <a:rPr lang="ru-RU" sz="4400" b="1" dirty="0" smtClean="0"/>
              <a:t>«Робот-сортировщик» у меня получилась</a:t>
            </a:r>
          </a:p>
          <a:p>
            <a:pPr algn="ctr"/>
            <a:r>
              <a:rPr lang="ru-RU" sz="4400" b="1" dirty="0" smtClean="0"/>
              <a:t> модель робота-манипулятора,</a:t>
            </a:r>
          </a:p>
          <a:p>
            <a:pPr algn="ctr"/>
            <a:r>
              <a:rPr lang="ru-RU" sz="4400" b="1" dirty="0" smtClean="0"/>
              <a:t>        </a:t>
            </a:r>
            <a:r>
              <a:rPr lang="ru-RU" sz="4400" b="1" dirty="0" smtClean="0"/>
              <a:t>которая способна сортировать шары разных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цветов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в определенные корзинки</a:t>
            </a:r>
          </a:p>
          <a:p>
            <a:pPr algn="ctr"/>
            <a:endParaRPr lang="ru-RU" sz="16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1904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Библиографический список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Первый шаг в робототехнику: практикум для 5-6 классов/Д.Г.Копосов. М.: БИНОМ. Лаборатория знаний, 2012. – 87 стр.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Филиппов С.А. Робототехника для детей и родителей. – СПб.: Наука, 2010, 195 стр.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Образовательная робототехника в дополнительном образовании школьников: Методическое пособие/ Гинзбург Е.Е., </a:t>
            </a:r>
            <a:r>
              <a:rPr lang="ru-RU" sz="2800" b="1" dirty="0" err="1" smtClean="0"/>
              <a:t>Винокурова</a:t>
            </a:r>
            <a:r>
              <a:rPr lang="ru-RU" sz="2800" b="1" dirty="0" smtClean="0"/>
              <a:t> А.В. – Йошкар-Ола: ОАНО «</a:t>
            </a:r>
            <a:r>
              <a:rPr lang="ru-RU" sz="2800" b="1" dirty="0" err="1" smtClean="0"/>
              <a:t>Инфосфера</a:t>
            </a:r>
            <a:r>
              <a:rPr lang="ru-RU" sz="2800" b="1" dirty="0" smtClean="0"/>
              <a:t>», 2011. – 32 стр.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Первый шаг в робототехнику: рабочая тетрадь для 5-6 классов/ Д.Г.Копосов. М.: БИНОМ. Лаборатория знаний, 2012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Филиппов С.А. Робототехника для детей и родителей. – СПб.: Наука, 2010,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Образовательная робототехника в дополнительном образовании школьников: рабочая тетрадь/ Гинзбург Е.Е., </a:t>
            </a:r>
            <a:r>
              <a:rPr lang="ru-RU" sz="2800" b="1" dirty="0" err="1" smtClean="0"/>
              <a:t>Винокурова</a:t>
            </a:r>
            <a:r>
              <a:rPr lang="ru-RU" sz="2800" b="1" dirty="0" smtClean="0"/>
              <a:t> А.В. – Йошкар-Ола: ОАНО «</a:t>
            </a:r>
            <a:r>
              <a:rPr lang="ru-RU" sz="2800" b="1" dirty="0" err="1" smtClean="0"/>
              <a:t>Инфосфера</a:t>
            </a:r>
            <a:r>
              <a:rPr lang="ru-RU" sz="2800" b="1" dirty="0" smtClean="0"/>
              <a:t>», 2011</a:t>
            </a:r>
            <a:endParaRPr lang="ru-RU" sz="2800" b="1" cap="all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 descr="_20160213_1170332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9657" y="1415142"/>
            <a:ext cx="444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5028" y="147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Роботы -манипуляторы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441" y="2720740"/>
            <a:ext cx="6111240" cy="383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7" descr="brokk-180r-robot-manipulyator-dlya-demontazhnyh-rabot_30-2-25107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121" y="1108761"/>
            <a:ext cx="5572691" cy="417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757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Мобильные роботы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robot_kiki_t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4944"/>
            <a:ext cx="3222988" cy="421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2109" y="904989"/>
            <a:ext cx="3849891" cy="384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DOC002719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5965" y="2384040"/>
            <a:ext cx="4216800" cy="310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384810" y="0"/>
            <a:ext cx="2578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72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77816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Создание робота «Сортировщик». </a:t>
            </a:r>
          </a:p>
          <a:p>
            <a:pPr algn="ctr"/>
            <a:r>
              <a:rPr lang="ru-RU" sz="4000" b="1" dirty="0" smtClean="0"/>
              <a:t>Формирование культуры конструкторско-исследовательской деятельности и освоение приемов конструирования, программирования и управления робототехническими устройствами </a:t>
            </a:r>
          </a:p>
          <a:p>
            <a:pPr algn="ctr"/>
            <a:r>
              <a:rPr lang="ru-RU" sz="4000" b="1" dirty="0" smtClean="0"/>
              <a:t>(базовый набор конструктора LEGO MINDSTORMS </a:t>
            </a:r>
            <a:r>
              <a:rPr lang="ru-RU" sz="4000" b="1" dirty="0" err="1" smtClean="0"/>
              <a:t>Education</a:t>
            </a:r>
            <a:r>
              <a:rPr lang="ru-RU" sz="4000" b="1" dirty="0" smtClean="0"/>
              <a:t> NXT).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289715"/>
            <a:ext cx="14196049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Задачи:</a:t>
            </a:r>
            <a:r>
              <a:rPr lang="ru-RU" sz="7200" b="1" dirty="0" smtClean="0"/>
              <a:t> </a:t>
            </a:r>
            <a:endParaRPr lang="ru-RU" sz="72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/>
              <a:t>познакомиться с конструктором LEGO NXT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/>
              <a:t>изучить основы программирования в среде LEGO MINDSTORMS </a:t>
            </a:r>
          </a:p>
          <a:p>
            <a:pPr lvl="0"/>
            <a:r>
              <a:rPr lang="ru-RU" sz="4000" b="1" dirty="0" smtClean="0"/>
              <a:t>NXT 2.0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/>
              <a:t>сконструировать модель робота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/>
              <a:t>создать программу для управления роботом</a:t>
            </a:r>
          </a:p>
          <a:p>
            <a:pPr lvl="0"/>
            <a:r>
              <a:rPr lang="ru-RU" sz="4000" b="1" dirty="0" smtClean="0"/>
              <a:t>испытать полученного робота</a:t>
            </a:r>
          </a:p>
          <a:p>
            <a:pPr algn="ctr"/>
            <a:endParaRPr lang="ru-RU" sz="72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89560" y="259235"/>
            <a:ext cx="11833791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 исследования</a:t>
            </a:r>
          </a:p>
          <a:p>
            <a:pPr algn="ctr"/>
            <a:endParaRPr lang="ru-RU" sz="7200" b="1" cap="all" spc="0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dirty="0" smtClean="0"/>
              <a:t>конструктор со средой программирования </a:t>
            </a:r>
          </a:p>
          <a:p>
            <a:pPr algn="ctr"/>
            <a:r>
              <a:rPr lang="ru-RU" sz="5400" b="1" dirty="0" smtClean="0"/>
              <a:t>LEGO MINDSTORMS NXT.</a:t>
            </a:r>
          </a:p>
          <a:p>
            <a:pPr algn="ctr"/>
            <a:endParaRPr lang="ru-RU" sz="1400" b="1" cap="all" spc="0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1600" dirty="0" smtClean="0"/>
          </a:p>
          <a:p>
            <a:pPr algn="ctr"/>
            <a:endParaRPr lang="ru-RU" sz="72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ГИПОТЕЗА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сортировщика используется во многих сферах,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 сортировка мусора,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готовых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изделий в пищевом или промышленном производстве.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-274320"/>
            <a:ext cx="12192000" cy="85254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Этапы реализации  проекта</a:t>
            </a:r>
            <a:r>
              <a:rPr lang="ru-RU" sz="6600" dirty="0" smtClean="0"/>
              <a:t> </a:t>
            </a:r>
          </a:p>
          <a:p>
            <a:pPr lvl="0" algn="ctr"/>
            <a:r>
              <a:rPr lang="ru-RU" sz="3100" b="1" i="1" u="sng" dirty="0" smtClean="0"/>
              <a:t>Организационный этап </a:t>
            </a:r>
            <a:endParaRPr lang="ru-RU" sz="3100" b="1" u="sng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знакомство с конструктором LEGO NXT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  изучение </a:t>
            </a:r>
            <a:r>
              <a:rPr lang="ru-RU" sz="3100" b="1" dirty="0" smtClean="0"/>
              <a:t>основ программирования в среде LEGO MINDSTORMS </a:t>
            </a:r>
            <a:r>
              <a:rPr lang="ru-RU" sz="1200" b="1" dirty="0" smtClean="0"/>
              <a:t>NXT 2.0</a:t>
            </a:r>
          </a:p>
          <a:p>
            <a:pPr lvl="0" algn="ctr"/>
            <a:r>
              <a:rPr lang="ru-RU" sz="3100" b="1" i="1" u="sng" dirty="0" smtClean="0"/>
              <a:t>Этап реализации проекта </a:t>
            </a:r>
            <a:endParaRPr lang="ru-RU" sz="3100" b="1" u="sng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разработка механизма робота на основе конструктора LEGO NXT.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составление программы для управления роботом в среде LEGO MINDSTORMS NXT 2.0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тестирование модели робота, устранение дефектов и неисправностей.</a:t>
            </a:r>
          </a:p>
          <a:p>
            <a:pPr lvl="0" algn="ctr"/>
            <a:r>
              <a:rPr lang="ru-RU" sz="3100" b="1" i="1" u="sng" dirty="0" smtClean="0"/>
              <a:t>Заключительный этап </a:t>
            </a:r>
            <a:endParaRPr lang="ru-RU" sz="3100" b="1" u="sng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sz="3100" b="1" dirty="0" smtClean="0"/>
              <a:t>защита проекта</a:t>
            </a:r>
          </a:p>
          <a:p>
            <a:pPr lvl="0" algn="ctr"/>
            <a:r>
              <a:rPr lang="ru-RU" sz="3100" b="1" dirty="0" smtClean="0"/>
              <a:t>демонстрация модели робота.</a:t>
            </a:r>
          </a:p>
          <a:p>
            <a:pPr algn="ctr"/>
            <a:endParaRPr lang="ru-RU" sz="2400" b="1" cap="all" spc="0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 smtClean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rasivie-fony-dlya-prezentacii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4" name="Содержимое 3" descr="20181220_154309.jpg"/>
          <p:cNvPicPr>
            <a:picLocks noChangeAspect="1"/>
          </p:cNvPicPr>
          <p:nvPr/>
        </p:nvPicPr>
        <p:blipFill>
          <a:blip r:embed="rId3" cstate="print"/>
          <a:srcRect b="14578"/>
          <a:stretch>
            <a:fillRect/>
          </a:stretch>
        </p:blipFill>
        <p:spPr>
          <a:xfrm>
            <a:off x="3901440" y="899160"/>
            <a:ext cx="3894135" cy="595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7074" y="0"/>
            <a:ext cx="7761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Конструирование </a:t>
            </a:r>
            <a:endParaRPr lang="ru-RU" sz="6600" dirty="0"/>
          </a:p>
        </p:txBody>
      </p:sp>
      <p:pic>
        <p:nvPicPr>
          <p:cNvPr id="7" name="Содержимое 3" descr="20181220_154309.jpg"/>
          <p:cNvPicPr>
            <a:picLocks noChangeAspect="1"/>
          </p:cNvPicPr>
          <p:nvPr/>
        </p:nvPicPr>
        <p:blipFill>
          <a:blip r:embed="rId3" cstate="print"/>
          <a:srcRect b="14578"/>
          <a:stretch>
            <a:fillRect/>
          </a:stretch>
        </p:blipFill>
        <p:spPr>
          <a:xfrm>
            <a:off x="3825240" y="899160"/>
            <a:ext cx="3894135" cy="595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244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Lusi Lavrova</dc:creator>
  <cp:lastModifiedBy>ЛЮСИ</cp:lastModifiedBy>
  <cp:revision>21</cp:revision>
  <dcterms:created xsi:type="dcterms:W3CDTF">2019-04-17T17:26:07Z</dcterms:created>
  <dcterms:modified xsi:type="dcterms:W3CDTF">2019-04-20T16:42:18Z</dcterms:modified>
</cp:coreProperties>
</file>