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75" r:id="rId4"/>
    <p:sldId id="277" r:id="rId5"/>
    <p:sldId id="271" r:id="rId6"/>
    <p:sldId id="262" r:id="rId7"/>
    <p:sldId id="269" r:id="rId8"/>
    <p:sldId id="264" r:id="rId9"/>
    <p:sldId id="274" r:id="rId10"/>
    <p:sldId id="278" r:id="rId11"/>
    <p:sldId id="279" r:id="rId12"/>
    <p:sldId id="280" r:id="rId13"/>
    <p:sldId id="282" r:id="rId14"/>
    <p:sldId id="272" r:id="rId15"/>
    <p:sldId id="281" r:id="rId16"/>
    <p:sldId id="284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49" d="100"/>
          <a:sy n="49" d="100"/>
        </p:scale>
        <p:origin x="-62" y="-77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369320" y="883156"/>
            <a:ext cx="5648623" cy="181249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Логопедическое наставничество в маоу </a:t>
            </a:r>
            <a:r>
              <a:rPr lang="ru-RU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135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106919" y="2189131"/>
            <a:ext cx="6511131" cy="650446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 учителей – логопедов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Лузан С.В. И Горкун Т.П.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 – 2023 </a:t>
            </a:r>
            <a:r>
              <a:rPr lang="ru-RU" sz="1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уч.году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19140000">
            <a:off x="1287819" y="2413914"/>
            <a:ext cx="8505020" cy="41210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9144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РМО учителей-логопедов кировского района, 21.04.2023г</a:t>
            </a:r>
            <a:r>
              <a:rPr lang="ru-RU" sz="1600" dirty="0" smtClean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79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22960" y="908720"/>
            <a:ext cx="3200400" cy="4248472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>
                <a:solidFill>
                  <a:srgbClr val="0000FF"/>
                </a:solidFill>
              </a:rPr>
              <a:t>Мастер-классы.</a:t>
            </a:r>
            <a:endParaRPr lang="ru-RU" sz="8000" dirty="0" smtClean="0">
              <a:solidFill>
                <a:srgbClr val="0000FF"/>
              </a:solidFill>
            </a:endParaRPr>
          </a:p>
          <a:p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 </a:t>
            </a:r>
            <a:r>
              <a:rPr lang="ru-RU" sz="7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развития пальчиковой и артикуляционной моторики, межполушарного взаимодействия обучающихся 1х классов. </a:t>
            </a:r>
            <a:endParaRPr lang="ru-RU" sz="72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Речевые настольные игры как элемент развивающей среды в условиях психолого-педагогического сопровождения обучающихся с ОВЗ.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Участие в районном декаднике специалистов «мы вместе», 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21-26.11.2022 г.</a:t>
            </a:r>
          </a:p>
        </p:txBody>
      </p:sp>
      <p:pic>
        <p:nvPicPr>
          <p:cNvPr id="1026" name="Picture 2" descr="C:\Users\учитель\Desktop\Наставничество 2023\Фото\откр. с инофонами\100_28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302" y="4489638"/>
            <a:ext cx="3168352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учитель\Desktop\Наставничество 2023\Фото\откр. с инофонами\100_28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80728"/>
            <a:ext cx="326384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читель\Desktop\Наставничество 2023\Фото\откр. с инофонами\100_27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80928"/>
            <a:ext cx="316784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учитель\Desktop\IMG_20230208_160236 —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" y="4985792"/>
            <a:ext cx="266812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537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2960" y="116632"/>
            <a:ext cx="8069520" cy="1080120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Развитие фонематического восприятия гласных звуков в группе сопровождения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детей с неродным русским языком, </a:t>
            </a:r>
            <a:r>
              <a:rPr lang="ru-RU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обучающихся в начальных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классах </a:t>
            </a:r>
            <a:b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Открытое занятие, 23.11.2022</a:t>
            </a:r>
            <a:endParaRPr lang="ru-RU" sz="1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учитель\Desktop\Наставничество 2023\Фото\откр. с инофонами\100_28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326384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учитель\Desktop\Наставничество 2023\Фото\откр. с инофонами\100_28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335252" cy="250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учитель\Desktop\Наставничество 2023\Фото\откр. с инофонами\100_28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44662"/>
            <a:ext cx="3240360" cy="243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учитель\Desktop\Наставничество 2023\Фото\откр. с инофонами\100_28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273" y="3068960"/>
            <a:ext cx="3255564" cy="244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учитель\Desktop\Наставничество 2023\Фото\откр. с инофонами\100_28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58534"/>
            <a:ext cx="3016681" cy="226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171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учитель\Desktop\Наставничество 2023\Фото\Буквознайкин_школа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8128"/>
            <a:ext cx="1691680" cy="376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8213536" cy="936104"/>
          </a:xfrm>
        </p:spPr>
        <p:txBody>
          <a:bodyPr/>
          <a:lstStyle/>
          <a:p>
            <a:pPr algn="r"/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проведение школьного этапа логопедической олимпиады </a:t>
            </a:r>
            <a:r>
              <a:rPr lang="ru-RU" sz="20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Буквознайкин</a:t>
            </a: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2-3 классы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pic>
        <p:nvPicPr>
          <p:cNvPr id="4099" name="Picture 3" descr="C:\Users\учитель\Desktop\Наставничество 2023\Фото\Буквознайкин_школа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18289"/>
            <a:ext cx="1676177" cy="363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учитель\Desktop\Наставничество 2023\Фото\Буквознайкин_школа\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705" y="1124744"/>
            <a:ext cx="1676177" cy="363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учитель\Desktop\Наставничество 2023\Фото\Буквознайкин_школа\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912" y="1728240"/>
            <a:ext cx="175802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учитель\Desktop\Наставничество 2023\Фото\Буквознайкин_школа\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228" y="2204864"/>
            <a:ext cx="1887344" cy="409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учитель\Desktop\Наставничество 2023\Фото\Буквознайкин_школа\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461" y="2878545"/>
            <a:ext cx="1878428" cy="376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107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1584176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команд обучающихся к районному этапу логопедической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</a:t>
            </a:r>
            <a:b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двое из шести ребят стали победителями, заняли второе и третье место</a:t>
            </a:r>
            <a:endParaRPr lang="ru-RU" sz="1800" b="1" dirty="0">
              <a:solidFill>
                <a:srgbClr val="0000FF"/>
              </a:solidFill>
            </a:endParaRPr>
          </a:p>
        </p:txBody>
      </p:sp>
      <p:pic>
        <p:nvPicPr>
          <p:cNvPr id="4" name="Рисунок 3" descr="C:\Users\учитель\Desktop\Наставничество 2023\Фото\районная олимпиада\IMG_20230315_1207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" y="2546483"/>
            <a:ext cx="3888432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учитель\Desktop\Наставничество 2023\Фото\районная олимпиада\IMG_20230315_1458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443" y="1916832"/>
            <a:ext cx="4427984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154423"/>
            <a:ext cx="577092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35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методическая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психолого-педагогическая компетентность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Разработка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и реализация коррекционно-развивающих программ </a:t>
            </a:r>
          </a:p>
          <a:p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Работа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в школьном </a:t>
            </a:r>
            <a:r>
              <a:rPr lang="ru-RU" sz="1800" dirty="0" err="1" smtClean="0">
                <a:solidFill>
                  <a:schemeClr val="accent3">
                    <a:lumMod val="75000"/>
                  </a:schemeClr>
                </a:solidFill>
              </a:rPr>
              <a:t>ППк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, взаимодействие в процессе подготовки документов консилиума, определении содержания психолого-педагогического сопровождения, консультировании родителей и педагогов. </a:t>
            </a:r>
          </a:p>
          <a:p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Оптимальный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подбор диагностических методик в соответствии с выделенной проблемой, гипотезой и целью диагностики</a:t>
            </a:r>
          </a:p>
          <a:p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Участие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в обучающих и научно-практических семинарах, тренингах, конференциях на муниципальном уровне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335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Рефлексивная,  экспертная компетентность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Распространение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опыта в форме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мастер-классов </a:t>
            </a:r>
          </a:p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Подготовка кейсов к городскому профессиональному конкурсу специалистов психолого-педагогического  сопровождения</a:t>
            </a:r>
          </a:p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Выступления на РМО учителей-логопедов Кировского района г. Красноярска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82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640960" cy="391254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высокий уровень включенности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педагогическую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работу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усиление уверенности в собственных силах и развитие личного, творческого и педагогического</a:t>
            </a:r>
            <a:b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потенциалов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положительное влияние на уровень образовательной подготовки и психологический климат</a:t>
            </a:r>
            <a:b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получение необходимых компетенций, профессиональных советов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b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рекомендаций,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также стимул и ресурс для комфортного становления и развития</a:t>
            </a:r>
          </a:p>
          <a:p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71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2960" y="980728"/>
            <a:ext cx="7520940" cy="2736304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765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95536" y="1097280"/>
            <a:ext cx="4464496" cy="4059912"/>
          </a:xfrm>
        </p:spPr>
        <p:txBody>
          <a:bodyPr>
            <a:normAutofit fontScale="92500" lnSpcReduction="20000"/>
          </a:bodyPr>
          <a:lstStyle/>
          <a:p>
            <a:r>
              <a:rPr lang="ru-RU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Российской </a:t>
            </a:r>
            <a:r>
              <a:rPr lang="ru-RU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от 27 июня 2022 г. № 401 </a:t>
            </a:r>
          </a:p>
          <a:p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проведении в Российской Федерации Года педагога и наставника»</a:t>
            </a:r>
          </a:p>
          <a:p>
            <a:r>
              <a:rPr lang="ru-RU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документа: 401</a:t>
            </a:r>
          </a:p>
          <a:p>
            <a:r>
              <a:rPr lang="ru-RU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Принят: 27 июня 2022г.</a:t>
            </a:r>
          </a:p>
          <a:p>
            <a:r>
              <a:rPr lang="ru-RU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Опубликован: 28 июня 2022г.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99" y="3429241"/>
            <a:ext cx="4379489" cy="3096103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2023 - Год педагога и наставника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3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520940" cy="1944216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Наставничество –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универсальная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передачи опыта и знаний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формирования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навыков, компетенций, метакомпетенций и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ценностей через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неформальное взаимообогащающее общение, основанное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доверии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партнерстве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32856"/>
            <a:ext cx="7520940" cy="4176464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наставничества:</a:t>
            </a:r>
          </a:p>
          <a:p>
            <a:pPr marL="0" lvl="1" indent="0">
              <a:buNone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«учитель – учитель»</a:t>
            </a:r>
          </a:p>
          <a:p>
            <a:pPr lvl="1"/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Методы наставнического сопровождения и взаимодействия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800" b="1" dirty="0">
                <a:solidFill>
                  <a:srgbClr val="0000FF"/>
                </a:solidFill>
              </a:rPr>
              <a:t/>
            </a:r>
            <a:br>
              <a:rPr lang="ru-RU" sz="3800" b="1" dirty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Консультирование</a:t>
            </a:r>
            <a:b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Информирование</a:t>
            </a:r>
            <a:b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Личный пример</a:t>
            </a:r>
            <a:b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Организация обсуждения, в процессе которого</a:t>
            </a:r>
            <a:b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осуществляется оценка и осмысление опыта</a:t>
            </a:r>
            <a:b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Создание специальных ситуаций, расширяющих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наставляемого</a:t>
            </a:r>
            <a:r>
              <a:rPr lang="ru-RU" sz="2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45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1584176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организация наставнического взаимодействия для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ускорения процесса профессионального становления  и устранения профессиональных дефицитов специалиста-логопеда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22960" y="1628800"/>
            <a:ext cx="7520940" cy="3051677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взаимодействия:   </a:t>
            </a:r>
          </a:p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предметной</a:t>
            </a:r>
          </a:p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методической</a:t>
            </a:r>
          </a:p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психолого-педагогической</a:t>
            </a:r>
          </a:p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рефлексивной</a:t>
            </a:r>
          </a:p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экспертной компетентности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учителя-логопеда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9966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предметной компетентности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учителя-логопеда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980728"/>
            <a:ext cx="7520940" cy="5256584"/>
          </a:xfrm>
        </p:spPr>
        <p:txBody>
          <a:bodyPr>
            <a:normAutofit/>
          </a:bodyPr>
          <a:lstStyle/>
          <a:p>
            <a:pPr lvl="1"/>
            <a:endParaRPr lang="ru-RU" sz="24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процессе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диагностики и мониторинга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речевого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детей;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процессе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разработки программ 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коррекции устной и письменной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речи;</a:t>
            </a:r>
          </a:p>
          <a:p>
            <a:pPr algn="just">
              <a:buFont typeface="Wingdings" pitchFamily="2" charset="2"/>
              <a:buChar char="§"/>
            </a:pP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Взаимодействие при разработке организационных подходов логопедического сопровождения.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5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8873">
            <a:off x="6866622" y="3828385"/>
            <a:ext cx="2277378" cy="3029615"/>
          </a:xfrm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07504" y="1196752"/>
            <a:ext cx="8712968" cy="4608512"/>
          </a:xfrm>
        </p:spPr>
        <p:txBody>
          <a:bodyPr>
            <a:normAutofit/>
          </a:bodyPr>
          <a:lstStyle/>
          <a:p>
            <a:pPr marL="0" indent="0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Переданы материалы на обучающихся 2020-2023 годов обучения (40 обучающихся с ОВЗ на начало 2022-2023 учебного года):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 (речевые карты, заключения ПМПК, индивидуальные учебные планы, результаты на конец предыдущего учебного года);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входного мониторинга были проведены мини-консилиумы, разработаны коррекционно-развивающие  программы, организационные подходы к логопедическому сопровождению.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0081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при передаче обучающихся </a:t>
            </a:r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38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79512" y="692696"/>
            <a:ext cx="6408712" cy="5760640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диагностического материала для первоклассников;</a:t>
            </a:r>
          </a:p>
          <a:p>
            <a:pPr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графика диагностики;</a:t>
            </a:r>
          </a:p>
          <a:p>
            <a:pPr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диагностики;</a:t>
            </a:r>
          </a:p>
          <a:p>
            <a:pPr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результатов;</a:t>
            </a:r>
          </a:p>
          <a:p>
            <a:pPr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родителей (законных представителей) о проблемах детей и возможности выбора дальнейшей траектории обучения;</a:t>
            </a:r>
          </a:p>
          <a:p>
            <a:pPr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педагогов о результатах диагностики, способах и эффективных приемах дальнейшей работы с конкретными детьми. </a:t>
            </a:r>
          </a:p>
          <a:p>
            <a:pPr>
              <a:buAutoNum type="arabicPeriod"/>
            </a:pP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124744"/>
            <a:ext cx="2304256" cy="3040437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8367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обследовании речевого  развития  первоклассников</a:t>
            </a:r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026" name="Picture 2" descr="C:\Users\учитель\Desktop\РМО\альбом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565" y="4437112"/>
            <a:ext cx="2800435" cy="208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086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51520" y="908720"/>
            <a:ext cx="8712968" cy="390102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Демонстрация опыта использования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разнообразных форм, приемов, методов и средств обучения, современных образовательных технологий, включая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информационные;</a:t>
            </a:r>
            <a:endParaRPr lang="ru-RU" sz="24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Совместная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по формированию и использованию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развивающей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среды, оснащению кабинета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логопеда;</a:t>
            </a:r>
          </a:p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Взаимообогащение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профессионального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опыта;</a:t>
            </a:r>
          </a:p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Совместное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логопедических мероприятий в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школе;</a:t>
            </a:r>
          </a:p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Совместное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во внешкольных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мероприятиях.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085184"/>
            <a:ext cx="2348119" cy="1728192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предметной компетентности </a:t>
            </a: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учителя-логопеда</a:t>
            </a:r>
          </a:p>
        </p:txBody>
      </p:sp>
    </p:spTree>
    <p:extLst>
      <p:ext uri="{BB962C8B-B14F-4D97-AF65-F5344CB8AC3E}">
        <p14:creationId xmlns:p14="http://schemas.microsoft.com/office/powerpoint/2010/main" val="66169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055937"/>
            <a:ext cx="1752600" cy="380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мероприятия, распределение обязанностей, обсуждение содержания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открытого мероприятия, награждение участников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и самоанализ мероприятия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ЛОГОСТАРТЫ. Акция «три П»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s://storage11.eljur.ru/storage/ced3b172153618722da7265b618a7431?filename=_J_Mt7wLoNs.jpg&amp;domain=school13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24" y="2317408"/>
            <a:ext cx="2113915" cy="4589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https://storage11.eljur.ru/storage/3f8f33af38accd5613a78cd9e9c9716b?filename=5ySJL5_aR1o.jpg&amp;domain=school135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5144"/>
            <a:ext cx="3528392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storage11.eljur.ru/storage/220316564bb68210ee512303f3625d8a?filename=0R9BHFLHsCU.jpg&amp;domain=school13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436" y="1116453"/>
            <a:ext cx="1609168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storage11.eljur.ru/storage/3859d05b329af817c902b30711039dea?filename=pcQ3mPkHCtg.jpg&amp;domain=school13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16453"/>
            <a:ext cx="1452365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19120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770</TotalTime>
  <Words>492</Words>
  <Application>Microsoft Office PowerPoint</Application>
  <PresentationFormat>Экран (4:3)</PresentationFormat>
  <Paragraphs>69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Углы</vt:lpstr>
      <vt:lpstr>Логопедическое наставничество в маоу сш № 135</vt:lpstr>
      <vt:lpstr>2023 - Год педагога и наставника</vt:lpstr>
      <vt:lpstr> Наставничество –  универсальная технология передачи опыта и знаний, формирования навыков, компетенций, метакомпетенций и ценностей через неформальное взаимообогащающее общение, основанное на доверии и партнерстве </vt:lpstr>
      <vt:lpstr> Цель: организация наставнического взаимодействия для ускорения процесса профессионального становления  и устранения профессиональных дефицитов специалиста-логопеда </vt:lpstr>
      <vt:lpstr>развитие предметной компетентности учителя-логопеда</vt:lpstr>
      <vt:lpstr> Взаимодействие при передаче обучающихся с ОВЗ </vt:lpstr>
      <vt:lpstr> Взаимодействие при обследовании речевого  развития  первоклассников </vt:lpstr>
      <vt:lpstr>развитие предметной компетентности учителя-логопеда</vt:lpstr>
      <vt:lpstr>ЛОГОСТАРТЫ. Акция «три П»</vt:lpstr>
      <vt:lpstr>Участие в районном декаднике специалистов «мы вместе», 21-26.11.2022 г.</vt:lpstr>
      <vt:lpstr>Развитие фонематического восприятия гласных звуков в группе сопровождения детей с неродным русским языком, обучающихся в начальных классах  Открытое занятие, 23.11.2022</vt:lpstr>
      <vt:lpstr>Подготовка и проведение школьного этапа логопедической олимпиады Буквознайкин, 2-3 классы</vt:lpstr>
      <vt:lpstr>Подготовка команд обучающихся к районному этапу логопедической олимпиады двое из шести ребят стали победителями, заняли второе и третье место</vt:lpstr>
      <vt:lpstr> методическая, психолого-педагогическая компетентность </vt:lpstr>
      <vt:lpstr>Рефлексивная,  экспертная компетентность</vt:lpstr>
      <vt:lpstr>Результаты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66</cp:revision>
  <dcterms:created xsi:type="dcterms:W3CDTF">2023-04-11T06:46:32Z</dcterms:created>
  <dcterms:modified xsi:type="dcterms:W3CDTF">2023-04-20T10:03:43Z</dcterms:modified>
</cp:coreProperties>
</file>