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68" r:id="rId15"/>
    <p:sldId id="266" r:id="rId16"/>
    <p:sldId id="270" r:id="rId17"/>
    <p:sldId id="276" r:id="rId18"/>
    <p:sldId id="275" r:id="rId19"/>
    <p:sldId id="271" r:id="rId20"/>
    <p:sldId id="272" r:id="rId21"/>
    <p:sldId id="273" r:id="rId22"/>
    <p:sldId id="274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7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2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8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2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3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8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7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9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97AA-58B1-4899-AE15-AB8ED619A86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49E8-3336-4F02-8FAF-3563D0BAE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-237145"/>
            <a:ext cx="9144000" cy="2387600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Рисование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629" y="2601119"/>
            <a:ext cx="9144000" cy="112179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Пасхальный кулич на тарелочке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0" y="4087389"/>
            <a:ext cx="3470366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и провела: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Курбанова А.М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группа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0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98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символ праздника - окрашенное яйцо.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скажите, ребята, что делают с крашеными яичками на Пасху? (Ответы детей)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Пасху яичками обмениваются.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зачем это нужно делать? А затем, чтоб только добро и свет приставали к нашим душам, чтобы всё худое, плохое в этот день отстало, ушло.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хлопот перед Пасхой. Но одно из самых радостных дел - расписывать яйца.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помогаете родителям красить яйца? (ответы детей)</a:t>
            </a:r>
          </a:p>
        </p:txBody>
      </p:sp>
    </p:spTree>
    <p:extLst>
      <p:ext uri="{BB962C8B-B14F-4D97-AF65-F5344CB8AC3E}">
        <p14:creationId xmlns:p14="http://schemas.microsoft.com/office/powerpoint/2010/main" val="20423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88" y="1577431"/>
            <a:ext cx="10944497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с вами будем рисовать и раскрашивать пасхальный кулич.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пожалуйста белый лист бумаги и простой карандаш.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Приготовились начинаем рисовать.</a:t>
            </a:r>
          </a:p>
          <a:p>
            <a:pPr marL="0" indent="0">
              <a:buNone/>
            </a:pP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62" y="473619"/>
            <a:ext cx="5523411" cy="275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сначала прямоугольник, но не до конца, как на рисунке.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Снизу углы у прямоугольника закругленные.</a:t>
            </a:r>
          </a:p>
          <a:p>
            <a:pPr marL="0" indent="0">
              <a:buNone/>
            </a:pP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865" y="727619"/>
            <a:ext cx="4810759" cy="36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703" y="519339"/>
            <a:ext cx="4818017" cy="28770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рисуем круг, но круг не оконченный, как на рисунке.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7112" y="822598"/>
            <a:ext cx="4792616" cy="35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486" y="1120230"/>
            <a:ext cx="9067800" cy="272025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у нас с вами уже получается очертание кулича.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75" y="819785"/>
            <a:ext cx="4857206" cy="385671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Отделите верхушку волнистой линией. Верхняя часть будет украшена глазурью.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5588" y="731887"/>
            <a:ext cx="4926145" cy="36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отложите свой карандашик и немного отдохнём и сделаем пальчиковую гимнастику. 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Пальчиковая игра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572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Пасха наступает (жест "солнышко"),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Красим мы яички (одну руку в кулак - яйцо, другой красим),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Месим, месим тесто (месим ручками),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печем куличики (печем ладошками).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танцуют и смеются (танцуем пальчиками):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звери, птички (шагаем 2-мя, пальчиками, 4-мя пальчиками, машем ручками),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Веселятся и танцуют (танцуем пальчиками)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едят куличики! ("</a:t>
            </a:r>
            <a:r>
              <a:rPr lang="ru-RU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ам-ам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изображаем как кушаем)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5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96840" cy="29553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Куличик рисуем на тарелке. Изобразите снизу лежащий овал.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2165" y="704033"/>
            <a:ext cx="4465320" cy="33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 к национальной культуре, посредством формирования интереса к традициям празднования христианского праздника «Пасха. </a:t>
            </a:r>
          </a:p>
        </p:txBody>
      </p:sp>
    </p:spTree>
    <p:extLst>
      <p:ext uri="{BB962C8B-B14F-4D97-AF65-F5344CB8AC3E}">
        <p14:creationId xmlns:p14="http://schemas.microsoft.com/office/powerpoint/2010/main" val="119642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7350"/>
            <a:ext cx="460901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ободок в виде меньшего овала внутри.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6723" y="839378"/>
            <a:ext cx="4549503" cy="3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067979"/>
            <a:ext cx="5732417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тарелочке дорисовываем три пасхальных яичка и украшаем пасхальные яйца разными узорами.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340" y="795201"/>
            <a:ext cx="448056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55" y="114390"/>
            <a:ext cx="5941423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раскрашиванию. Помним что кулич у нас светло-коричневого цвета, глазурь остается белой. Глазурь украшаем посыпкой, посыпку рисуем ватными полочками. Не забываем раскрасить яички.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9733" y="748392"/>
            <a:ext cx="5072017" cy="3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Вы сегодня хорошо потрудились.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3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праздником - Пасхой, ее традициями, обычаями, познакомить со значением новых слов, развивать творческие способности, воспитывать уважение к традициям русского народа.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искусством миниатюры на пасхальном куличе, с различными приемами украшения пасхального кулича;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декоративному оформлению пасхальных куличей;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Уточнять представления о композиции и элементах декора.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0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138" y="623842"/>
            <a:ext cx="5732417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Альбомный лист, карандаш простой, краски гуашь,  баночка, кисть и ватные палочки.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5" y="385354"/>
            <a:ext cx="4909457" cy="36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9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 ребята! Сегодня у нас вами занятие по рисованию.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рисовать мы с вами будем Пасхальный кулич, но для начала я вам немного расскажу о традициях.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63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 этой неделе мы с вами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праздновать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величайших христианских праздников.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знает что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 праздник?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– самый радостный праздник в году! Люди долго ждут его, тщательно готовятся. А когда наступает Пасха, приветствуют друг друга словами: «Христос воскрес!», и все отвечают: «Воистину воскрес!» - это такая традиция.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всякий большой праздник, к тому же длящийся неделю, Пасха заполнена различными играми, развлечениями, хождением в гости. На Пасху повсюду разрешается звонить в колокола, поэтому звучит беспрерывный колокольный звон, поддерживая радостное, праздничное настроение.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Пасху готовят специальную обрядовую еду. Кто знает, что это за еда?  (Ответы детей)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включает в себя куличи, пасху из творога и крашеные яйца.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615</Words>
  <Application>Microsoft Office PowerPoint</Application>
  <PresentationFormat>Широкоэкранный</PresentationFormat>
  <Paragraphs>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Рисование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</dc:title>
  <dc:creator>Эльвира</dc:creator>
  <cp:lastModifiedBy>марат агишев</cp:lastModifiedBy>
  <cp:revision>23</cp:revision>
  <dcterms:created xsi:type="dcterms:W3CDTF">2020-04-13T13:29:25Z</dcterms:created>
  <dcterms:modified xsi:type="dcterms:W3CDTF">2024-04-03T08:17:11Z</dcterms:modified>
</cp:coreProperties>
</file>