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2D460-AD3A-4487-8314-78D219EC1173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A285-44D6-4230-AA11-41F4FB405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ownloads\png-transparent-childrens-clothing-winter-clothing-graphy-children-fall-and-winter-clothes-child-winter-fash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347" y="0"/>
            <a:ext cx="809930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642918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Comic Sans MS" pitchFamily="66" charset="0"/>
              </a:rPr>
              <a:t>F</a:t>
            </a:r>
            <a:endParaRPr lang="ru-RU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500438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A</a:t>
            </a:r>
            <a:endParaRPr lang="ru-RU" sz="9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928670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omic Sans MS" pitchFamily="66" charset="0"/>
              </a:rPr>
              <a:t>S</a:t>
            </a:r>
            <a:endParaRPr lang="ru-RU" sz="9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643182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omic Sans MS" pitchFamily="66" charset="0"/>
              </a:rPr>
              <a:t>H</a:t>
            </a:r>
            <a:endParaRPr lang="ru-RU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857760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ru-RU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0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omic Sans MS" pitchFamily="66" charset="0"/>
              </a:rPr>
              <a:t>O</a:t>
            </a:r>
            <a:endParaRPr lang="ru-RU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5143512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omic Sans MS" pitchFamily="66" charset="0"/>
              </a:rPr>
              <a:t>N</a:t>
            </a:r>
            <a:endParaRPr lang="ru-RU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558" y="201019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T-shirts</a:t>
            </a:r>
            <a:endParaRPr lang="ru-RU" sz="3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1439" y="981751"/>
            <a:ext cx="850112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American troops 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войска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copied the idea and started calling them “T-shirts” because of their T shape. In the mid-1950s, rock star Elvis Presley shocked the world by wearing the T-shirt on TV.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By the 1960s, T-shirts had conquered 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завоевали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the world. Sports teams, clubs and rock bands were all using colours and logos on their “tees” to be noticed.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They tell others what we like, where we have been, the things we’ve done, the competitions we’ve won.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T-shirts started as underwear 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нижнее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белье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). During the First World War, European soldiers wore them underneath (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their uniform to keep warm.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Today T-shirts are worn in every corner of the world. Babies, kids, teenagers, adults and old people wear them.  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Downloads\key-chain.pn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 bwMode="auto">
          <a:xfrm>
            <a:off x="4429124" y="2143116"/>
            <a:ext cx="43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976" y="2071678"/>
            <a:ext cx="4357718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atin typeface="Comic Sans MS" pitchFamily="66" charset="0"/>
              </a:rPr>
              <a:t>Keys</a:t>
            </a:r>
            <a:r>
              <a:rPr lang="en-US" sz="4800" dirty="0" smtClean="0">
                <a:latin typeface="Comic Sans MS" pitchFamily="66" charset="0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n-US" sz="3600" dirty="0" smtClean="0">
                <a:latin typeface="Comic Sans MS" pitchFamily="66" charset="0"/>
              </a:rPr>
              <a:t>d</a:t>
            </a:r>
            <a:r>
              <a:rPr lang="en-US" sz="3600" dirty="0" smtClean="0">
                <a:latin typeface="Comic Sans MS" pitchFamily="66" charset="0"/>
              </a:rPr>
              <a:t>),	a),	b),	e),	c</a:t>
            </a:r>
            <a:r>
              <a:rPr lang="en-US" sz="3600" dirty="0">
                <a:latin typeface="Comic Sans MS" pitchFamily="66" charset="0"/>
              </a:rPr>
              <a:t>)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:\Downloads\thank-you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9000" contrast="-32000"/>
          </a:blip>
          <a:srcRect/>
          <a:stretch>
            <a:fillRect/>
          </a:stretch>
        </p:blipFill>
        <p:spPr bwMode="auto">
          <a:xfrm rot="19740232">
            <a:off x="5813431" y="3241671"/>
            <a:ext cx="3600000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Comic Sans MS" pitchFamily="66" charset="0"/>
              </a:rPr>
              <a:t>Thank you for attention</a:t>
            </a:r>
            <a:endParaRPr lang="ru-RU" sz="6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T:\Downloads\dress.png"/>
          <p:cNvPicPr>
            <a:picLocks noChangeAspect="1" noChangeArrowheads="1"/>
          </p:cNvPicPr>
          <p:nvPr/>
        </p:nvPicPr>
        <p:blipFill>
          <a:blip r:embed="rId2">
            <a:lum bright="19000" contrast="-27000"/>
          </a:blip>
          <a:srcRect/>
          <a:stretch>
            <a:fillRect/>
          </a:stretch>
        </p:blipFill>
        <p:spPr bwMode="auto">
          <a:xfrm>
            <a:off x="403306" y="3214686"/>
            <a:ext cx="3240000" cy="3240000"/>
          </a:xfrm>
          <a:prstGeom prst="rect">
            <a:avLst/>
          </a:prstGeom>
          <a:noFill/>
        </p:spPr>
      </p:pic>
      <p:pic>
        <p:nvPicPr>
          <p:cNvPr id="12290" name="Picture 2" descr="T:\Downloads\brand.png"/>
          <p:cNvPicPr>
            <a:picLocks noChangeAspect="1" noChangeArrowheads="1"/>
          </p:cNvPicPr>
          <p:nvPr/>
        </p:nvPicPr>
        <p:blipFill>
          <a:blip r:embed="rId3">
            <a:lum bright="19000" contrast="-27000"/>
          </a:blip>
          <a:srcRect/>
          <a:stretch>
            <a:fillRect/>
          </a:stretch>
        </p:blipFill>
        <p:spPr bwMode="auto">
          <a:xfrm>
            <a:off x="5500694" y="3214686"/>
            <a:ext cx="3240000" cy="324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15" y="928670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Урок английского языка по </a:t>
            </a:r>
            <a:r>
              <a:rPr lang="ru-RU" sz="2800" dirty="0" smtClean="0">
                <a:latin typeface="Comic Sans MS" pitchFamily="66" charset="0"/>
              </a:rPr>
              <a:t>теме</a:t>
            </a:r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«Мода</a:t>
            </a:r>
            <a:r>
              <a:rPr lang="ru-RU" sz="2800" dirty="0" smtClean="0">
                <a:latin typeface="Comic Sans MS" pitchFamily="66" charset="0"/>
              </a:rPr>
              <a:t>. Одежда» («</a:t>
            </a:r>
            <a:r>
              <a:rPr lang="en-US" sz="2800" dirty="0" smtClean="0">
                <a:latin typeface="Comic Sans MS" pitchFamily="66" charset="0"/>
              </a:rPr>
              <a:t>Fashion. Clothes</a:t>
            </a:r>
            <a:r>
              <a:rPr lang="ru-RU" sz="2800" dirty="0" smtClean="0">
                <a:latin typeface="Comic Sans MS" pitchFamily="66" charset="0"/>
              </a:rPr>
              <a:t>»)</a:t>
            </a:r>
            <a:endParaRPr lang="en-US" sz="2800" dirty="0" smtClean="0">
              <a:latin typeface="Comic Sans MS" pitchFamily="66" charset="0"/>
            </a:endParaRPr>
          </a:p>
          <a:p>
            <a:pPr algn="ctr"/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Учитель английского языка</a:t>
            </a:r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Абольянина А.П. </a:t>
            </a:r>
            <a:r>
              <a:rPr lang="en-US" sz="2800" dirty="0" smtClean="0">
                <a:latin typeface="Comic Sans MS" pitchFamily="66" charset="0"/>
              </a:rPr>
              <a:t>[269-216-430]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T:\Downloads\puzzle.png"/>
          <p:cNvPicPr>
            <a:picLocks noChangeAspect="1" noChangeArrowheads="1"/>
          </p:cNvPicPr>
          <p:nvPr/>
        </p:nvPicPr>
        <p:blipFill>
          <a:blip r:embed="rId2">
            <a:lum bright="23000" contrast="-36000"/>
          </a:blip>
          <a:srcRect/>
          <a:stretch>
            <a:fillRect/>
          </a:stretch>
        </p:blipFill>
        <p:spPr bwMode="auto">
          <a:xfrm rot="19781374">
            <a:off x="6586571" y="4540807"/>
            <a:ext cx="2160000" cy="2160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285860"/>
            <a:ext cx="79296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colourful			a)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поношенный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tight			b)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расклешённый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glamorous		c)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водоотталкивающий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baggy			d)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облегающий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flared			e)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цветной, пёстрый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6. worn			f)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стильный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7. waterproof		g)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роскошный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stylish			h)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мешковатый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:\Downloads\key-chain.pn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 bwMode="auto">
          <a:xfrm flipH="1">
            <a:off x="394876" y="2143116"/>
            <a:ext cx="43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00298" y="1050367"/>
            <a:ext cx="642942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Keys: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1 - e), 2 - d), 3 - g), 4 - h),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5 - b), 6 - a), 7 - c), 8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1439" y="71414"/>
            <a:ext cx="5036379" cy="67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Can I help you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Does it fit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Is it my colour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Does this skirt go with this blouse?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 suits you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Do you need another size?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It’s too big on me.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Would you like to try it on?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take it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Sure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 no problem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 a bit small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Do you like it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Do you have these jeans in a larger size?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have a look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Can I pay by card?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 just looking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thanks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How much is it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What make do you prefer?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Where is the fitting room?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How will you pay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What size are you?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7410" name="Picture 2" descr="T:\Downloads\conversation.png"/>
          <p:cNvPicPr>
            <a:picLocks noChangeAspect="1" noChangeArrowheads="1"/>
          </p:cNvPicPr>
          <p:nvPr/>
        </p:nvPicPr>
        <p:blipFill>
          <a:blip r:embed="rId2">
            <a:lum bright="14000" contrast="-28000"/>
          </a:blip>
          <a:srcRect/>
          <a:stretch>
            <a:fillRect/>
          </a:stretch>
        </p:blipFill>
        <p:spPr bwMode="auto">
          <a:xfrm>
            <a:off x="5286380" y="1809000"/>
            <a:ext cx="324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:\Downloads\a064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603273" cy="5400000"/>
          </a:xfrm>
          <a:prstGeom prst="rect">
            <a:avLst/>
          </a:prstGeom>
          <a:noFill/>
        </p:spPr>
      </p:pic>
      <p:pic>
        <p:nvPicPr>
          <p:cNvPr id="18435" name="Picture 3" descr="T:\Downloads\1930s-mens-fashion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695625" cy="54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877" y="201019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Fashion 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30</a:t>
            </a:r>
            <a:r>
              <a:rPr lang="en-US" sz="3200" b="1" dirty="0" smtClean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40</a:t>
            </a:r>
            <a:r>
              <a:rPr lang="en-US" sz="3200" b="1" dirty="0" smtClean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s</a:t>
            </a:r>
            <a:endParaRPr lang="ru-RU" sz="32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:\Downloads\gente-ropa-moda-1950-estilo-imagenes-iconicas-rock-and-roll-tiempos-conducir-musica-peinados-moda-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400000" cy="54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877" y="201019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Fashion 5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-s</a:t>
            </a:r>
            <a:endParaRPr lang="ru-RU" sz="32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877" y="201019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Fashion 6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–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 7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s</a:t>
            </a:r>
            <a:endParaRPr lang="ru-RU" sz="32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482" name="Picture 2" descr="T:\Downloads\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150555" cy="5400000"/>
          </a:xfrm>
          <a:prstGeom prst="rect">
            <a:avLst/>
          </a:prstGeom>
          <a:noFill/>
        </p:spPr>
      </p:pic>
      <p:pic>
        <p:nvPicPr>
          <p:cNvPr id="20483" name="Picture 3" descr="T:\Downloads\df1301f2995f40eab17ad49fca9e1e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198665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77" y="201019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Fashion 8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–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 9</a:t>
            </a: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s</a:t>
            </a:r>
            <a:endParaRPr lang="ru-RU" sz="32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1506" name="Picture 2" descr="T:\Downloads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106250" cy="5400000"/>
          </a:xfrm>
          <a:prstGeom prst="rect">
            <a:avLst/>
          </a:prstGeom>
          <a:noFill/>
        </p:spPr>
      </p:pic>
      <p:pic>
        <p:nvPicPr>
          <p:cNvPr id="21507" name="Picture 3" descr="T:\Downloads\how-to-dress-in-the-80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94" y="1000108"/>
            <a:ext cx="4032083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393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Thank you for attention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seafox</dc:creator>
  <cp:lastModifiedBy>seafox</cp:lastModifiedBy>
  <cp:revision>30</cp:revision>
  <dcterms:created xsi:type="dcterms:W3CDTF">2024-03-31T10:14:23Z</dcterms:created>
  <dcterms:modified xsi:type="dcterms:W3CDTF">2024-03-31T12:56:38Z</dcterms:modified>
</cp:coreProperties>
</file>