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7" r:id="rId6"/>
    <p:sldId id="263" r:id="rId7"/>
    <p:sldId id="265" r:id="rId8"/>
    <p:sldId id="268" r:id="rId9"/>
    <p:sldId id="26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3" clrIdx="0">
    <p:extLst>
      <p:ext uri="{19B8F6BF-5375-455C-9EA6-DF929625EA0E}">
        <p15:presenceInfo xmlns:p15="http://schemas.microsoft.com/office/powerpoint/2012/main" userId="88073d018c205a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1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1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25E487-3254-4D47-996B-BCE0E6C4539B}"/>
              </a:ext>
            </a:extLst>
          </p:cNvPr>
          <p:cNvSpPr/>
          <p:nvPr/>
        </p:nvSpPr>
        <p:spPr>
          <a:xfrm>
            <a:off x="944880" y="716281"/>
            <a:ext cx="749778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HELLO</a:t>
            </a:r>
            <a:r>
              <a:rPr lang="ru-RU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MY DEAR STUDENTS! 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7B049A-7CC8-4E30-A16D-78E6F960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999300"/>
            <a:ext cx="2926080" cy="271272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5AE9E94-51FF-42B3-8565-D2763AEAF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26" y="4105693"/>
            <a:ext cx="8356747" cy="2146273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7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>
            <a:extLst>
              <a:ext uri="{FF2B5EF4-FFF2-40B4-BE49-F238E27FC236}">
                <a16:creationId xmlns:a16="http://schemas.microsoft.com/office/drawing/2014/main" id="{0A8A9E4B-AD98-4DE5-99FD-B8164EBF966C}"/>
              </a:ext>
            </a:extLst>
          </p:cNvPr>
          <p:cNvSpPr/>
          <p:nvPr/>
        </p:nvSpPr>
        <p:spPr>
          <a:xfrm>
            <a:off x="8859520" y="714033"/>
            <a:ext cx="1473200" cy="1320800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>
            <a:extLst>
              <a:ext uri="{FF2B5EF4-FFF2-40B4-BE49-F238E27FC236}">
                <a16:creationId xmlns:a16="http://schemas.microsoft.com/office/drawing/2014/main" id="{27F98B14-AAD6-4C38-A414-A053DCE0B6F0}"/>
              </a:ext>
            </a:extLst>
          </p:cNvPr>
          <p:cNvSpPr/>
          <p:nvPr/>
        </p:nvSpPr>
        <p:spPr>
          <a:xfrm>
            <a:off x="8902700" y="2296159"/>
            <a:ext cx="1478280" cy="1422400"/>
          </a:xfrm>
          <a:custGeom>
            <a:avLst/>
            <a:gdLst>
              <a:gd name="connsiteX0" fmla="*/ 0 w 1478280"/>
              <a:gd name="connsiteY0" fmla="*/ 711200 h 1422400"/>
              <a:gd name="connsiteX1" fmla="*/ 739140 w 1478280"/>
              <a:gd name="connsiteY1" fmla="*/ 0 h 1422400"/>
              <a:gd name="connsiteX2" fmla="*/ 1478280 w 1478280"/>
              <a:gd name="connsiteY2" fmla="*/ 711200 h 1422400"/>
              <a:gd name="connsiteX3" fmla="*/ 739140 w 1478280"/>
              <a:gd name="connsiteY3" fmla="*/ 1422400 h 1422400"/>
              <a:gd name="connsiteX4" fmla="*/ 0 w 1478280"/>
              <a:gd name="connsiteY4" fmla="*/ 711200 h 1422400"/>
              <a:gd name="connsiteX0" fmla="*/ 425348 w 1478280"/>
              <a:gd name="connsiteY0" fmla="*/ 498499 h 1422400"/>
              <a:gd name="connsiteX1" fmla="*/ 502342 w 1478280"/>
              <a:gd name="connsiteY1" fmla="*/ 424416 h 1422400"/>
              <a:gd name="connsiteX2" fmla="*/ 579336 w 1478280"/>
              <a:gd name="connsiteY2" fmla="*/ 498499 h 1422400"/>
              <a:gd name="connsiteX3" fmla="*/ 502342 w 1478280"/>
              <a:gd name="connsiteY3" fmla="*/ 572582 h 1422400"/>
              <a:gd name="connsiteX4" fmla="*/ 425348 w 1478280"/>
              <a:gd name="connsiteY4" fmla="*/ 498499 h 1422400"/>
              <a:gd name="connsiteX5" fmla="*/ 898945 w 1478280"/>
              <a:gd name="connsiteY5" fmla="*/ 498499 h 1422400"/>
              <a:gd name="connsiteX6" fmla="*/ 975939 w 1478280"/>
              <a:gd name="connsiteY6" fmla="*/ 424416 h 1422400"/>
              <a:gd name="connsiteX7" fmla="*/ 1052933 w 1478280"/>
              <a:gd name="connsiteY7" fmla="*/ 498499 h 1422400"/>
              <a:gd name="connsiteX8" fmla="*/ 975939 w 1478280"/>
              <a:gd name="connsiteY8" fmla="*/ 572582 h 1422400"/>
              <a:gd name="connsiteX9" fmla="*/ 898945 w 1478280"/>
              <a:gd name="connsiteY9" fmla="*/ 498499 h 1422400"/>
              <a:gd name="connsiteX0" fmla="*/ 338521 w 1478280"/>
              <a:gd name="connsiteY0" fmla="*/ 1021359 h 1422400"/>
              <a:gd name="connsiteX1" fmla="*/ 1138823 w 1478280"/>
              <a:gd name="connsiteY1" fmla="*/ 1021359 h 1422400"/>
              <a:gd name="connsiteX0" fmla="*/ 0 w 1478280"/>
              <a:gd name="connsiteY0" fmla="*/ 711200 h 1422400"/>
              <a:gd name="connsiteX1" fmla="*/ 739140 w 1478280"/>
              <a:gd name="connsiteY1" fmla="*/ 0 h 1422400"/>
              <a:gd name="connsiteX2" fmla="*/ 1478280 w 1478280"/>
              <a:gd name="connsiteY2" fmla="*/ 711200 h 1422400"/>
              <a:gd name="connsiteX3" fmla="*/ 739140 w 1478280"/>
              <a:gd name="connsiteY3" fmla="*/ 1422400 h 1422400"/>
              <a:gd name="connsiteX4" fmla="*/ 0 w 1478280"/>
              <a:gd name="connsiteY4" fmla="*/ 711200 h 1422400"/>
              <a:gd name="connsiteX0" fmla="*/ 0 w 1478280"/>
              <a:gd name="connsiteY0" fmla="*/ 711200 h 1422400"/>
              <a:gd name="connsiteX1" fmla="*/ 739140 w 1478280"/>
              <a:gd name="connsiteY1" fmla="*/ 0 h 1422400"/>
              <a:gd name="connsiteX2" fmla="*/ 1478280 w 1478280"/>
              <a:gd name="connsiteY2" fmla="*/ 711200 h 1422400"/>
              <a:gd name="connsiteX3" fmla="*/ 739140 w 1478280"/>
              <a:gd name="connsiteY3" fmla="*/ 1422400 h 1422400"/>
              <a:gd name="connsiteX4" fmla="*/ 0 w 1478280"/>
              <a:gd name="connsiteY4" fmla="*/ 711200 h 1422400"/>
              <a:gd name="connsiteX0" fmla="*/ 425348 w 1478280"/>
              <a:gd name="connsiteY0" fmla="*/ 498499 h 1422400"/>
              <a:gd name="connsiteX1" fmla="*/ 502342 w 1478280"/>
              <a:gd name="connsiteY1" fmla="*/ 424416 h 1422400"/>
              <a:gd name="connsiteX2" fmla="*/ 579336 w 1478280"/>
              <a:gd name="connsiteY2" fmla="*/ 498499 h 1422400"/>
              <a:gd name="connsiteX3" fmla="*/ 502342 w 1478280"/>
              <a:gd name="connsiteY3" fmla="*/ 572582 h 1422400"/>
              <a:gd name="connsiteX4" fmla="*/ 425348 w 1478280"/>
              <a:gd name="connsiteY4" fmla="*/ 498499 h 1422400"/>
              <a:gd name="connsiteX5" fmla="*/ 898945 w 1478280"/>
              <a:gd name="connsiteY5" fmla="*/ 498499 h 1422400"/>
              <a:gd name="connsiteX6" fmla="*/ 975939 w 1478280"/>
              <a:gd name="connsiteY6" fmla="*/ 424416 h 1422400"/>
              <a:gd name="connsiteX7" fmla="*/ 1052933 w 1478280"/>
              <a:gd name="connsiteY7" fmla="*/ 498499 h 1422400"/>
              <a:gd name="connsiteX8" fmla="*/ 975939 w 1478280"/>
              <a:gd name="connsiteY8" fmla="*/ 572582 h 1422400"/>
              <a:gd name="connsiteX9" fmla="*/ 898945 w 1478280"/>
              <a:gd name="connsiteY9" fmla="*/ 498499 h 1422400"/>
              <a:gd name="connsiteX0" fmla="*/ 338521 w 1478280"/>
              <a:gd name="connsiteY0" fmla="*/ 1021359 h 1422400"/>
              <a:gd name="connsiteX1" fmla="*/ 1236478 w 1478280"/>
              <a:gd name="connsiteY1" fmla="*/ 923705 h 1422400"/>
              <a:gd name="connsiteX0" fmla="*/ 0 w 1478280"/>
              <a:gd name="connsiteY0" fmla="*/ 711200 h 1422400"/>
              <a:gd name="connsiteX1" fmla="*/ 739140 w 1478280"/>
              <a:gd name="connsiteY1" fmla="*/ 0 h 1422400"/>
              <a:gd name="connsiteX2" fmla="*/ 1478280 w 1478280"/>
              <a:gd name="connsiteY2" fmla="*/ 711200 h 1422400"/>
              <a:gd name="connsiteX3" fmla="*/ 739140 w 1478280"/>
              <a:gd name="connsiteY3" fmla="*/ 1422400 h 1422400"/>
              <a:gd name="connsiteX4" fmla="*/ 0 w 1478280"/>
              <a:gd name="connsiteY4" fmla="*/ 711200 h 1422400"/>
              <a:gd name="connsiteX0" fmla="*/ 0 w 1478280"/>
              <a:gd name="connsiteY0" fmla="*/ 711200 h 1422400"/>
              <a:gd name="connsiteX1" fmla="*/ 739140 w 1478280"/>
              <a:gd name="connsiteY1" fmla="*/ 0 h 1422400"/>
              <a:gd name="connsiteX2" fmla="*/ 1478280 w 1478280"/>
              <a:gd name="connsiteY2" fmla="*/ 711200 h 1422400"/>
              <a:gd name="connsiteX3" fmla="*/ 739140 w 1478280"/>
              <a:gd name="connsiteY3" fmla="*/ 1422400 h 1422400"/>
              <a:gd name="connsiteX4" fmla="*/ 0 w 1478280"/>
              <a:gd name="connsiteY4" fmla="*/ 711200 h 1422400"/>
              <a:gd name="connsiteX0" fmla="*/ 425348 w 1478280"/>
              <a:gd name="connsiteY0" fmla="*/ 498499 h 1422400"/>
              <a:gd name="connsiteX1" fmla="*/ 502342 w 1478280"/>
              <a:gd name="connsiteY1" fmla="*/ 424416 h 1422400"/>
              <a:gd name="connsiteX2" fmla="*/ 579336 w 1478280"/>
              <a:gd name="connsiteY2" fmla="*/ 498499 h 1422400"/>
              <a:gd name="connsiteX3" fmla="*/ 502342 w 1478280"/>
              <a:gd name="connsiteY3" fmla="*/ 572582 h 1422400"/>
              <a:gd name="connsiteX4" fmla="*/ 425348 w 1478280"/>
              <a:gd name="connsiteY4" fmla="*/ 498499 h 1422400"/>
              <a:gd name="connsiteX5" fmla="*/ 898945 w 1478280"/>
              <a:gd name="connsiteY5" fmla="*/ 498499 h 1422400"/>
              <a:gd name="connsiteX6" fmla="*/ 975939 w 1478280"/>
              <a:gd name="connsiteY6" fmla="*/ 424416 h 1422400"/>
              <a:gd name="connsiteX7" fmla="*/ 1052933 w 1478280"/>
              <a:gd name="connsiteY7" fmla="*/ 498499 h 1422400"/>
              <a:gd name="connsiteX8" fmla="*/ 975939 w 1478280"/>
              <a:gd name="connsiteY8" fmla="*/ 572582 h 1422400"/>
              <a:gd name="connsiteX9" fmla="*/ 898945 w 1478280"/>
              <a:gd name="connsiteY9" fmla="*/ 498499 h 1422400"/>
              <a:gd name="connsiteX0" fmla="*/ 338521 w 1478280"/>
              <a:gd name="connsiteY0" fmla="*/ 1021359 h 1422400"/>
              <a:gd name="connsiteX1" fmla="*/ 1236478 w 1478280"/>
              <a:gd name="connsiteY1" fmla="*/ 923705 h 1422400"/>
              <a:gd name="connsiteX0" fmla="*/ 0 w 1478280"/>
              <a:gd name="connsiteY0" fmla="*/ 711200 h 1422400"/>
              <a:gd name="connsiteX1" fmla="*/ 739140 w 1478280"/>
              <a:gd name="connsiteY1" fmla="*/ 0 h 1422400"/>
              <a:gd name="connsiteX2" fmla="*/ 1478280 w 1478280"/>
              <a:gd name="connsiteY2" fmla="*/ 711200 h 1422400"/>
              <a:gd name="connsiteX3" fmla="*/ 739140 w 1478280"/>
              <a:gd name="connsiteY3" fmla="*/ 1422400 h 1422400"/>
              <a:gd name="connsiteX4" fmla="*/ 0 w 1478280"/>
              <a:gd name="connsiteY4" fmla="*/ 711200 h 1422400"/>
              <a:gd name="connsiteX0" fmla="*/ 0 w 1478280"/>
              <a:gd name="connsiteY0" fmla="*/ 711200 h 1422400"/>
              <a:gd name="connsiteX1" fmla="*/ 739140 w 1478280"/>
              <a:gd name="connsiteY1" fmla="*/ 0 h 1422400"/>
              <a:gd name="connsiteX2" fmla="*/ 1478280 w 1478280"/>
              <a:gd name="connsiteY2" fmla="*/ 711200 h 1422400"/>
              <a:gd name="connsiteX3" fmla="*/ 739140 w 1478280"/>
              <a:gd name="connsiteY3" fmla="*/ 1422400 h 1422400"/>
              <a:gd name="connsiteX4" fmla="*/ 0 w 1478280"/>
              <a:gd name="connsiteY4" fmla="*/ 711200 h 1422400"/>
              <a:gd name="connsiteX0" fmla="*/ 425348 w 1478280"/>
              <a:gd name="connsiteY0" fmla="*/ 498499 h 1422400"/>
              <a:gd name="connsiteX1" fmla="*/ 502342 w 1478280"/>
              <a:gd name="connsiteY1" fmla="*/ 424416 h 1422400"/>
              <a:gd name="connsiteX2" fmla="*/ 579336 w 1478280"/>
              <a:gd name="connsiteY2" fmla="*/ 498499 h 1422400"/>
              <a:gd name="connsiteX3" fmla="*/ 502342 w 1478280"/>
              <a:gd name="connsiteY3" fmla="*/ 572582 h 1422400"/>
              <a:gd name="connsiteX4" fmla="*/ 425348 w 1478280"/>
              <a:gd name="connsiteY4" fmla="*/ 498499 h 1422400"/>
              <a:gd name="connsiteX5" fmla="*/ 898945 w 1478280"/>
              <a:gd name="connsiteY5" fmla="*/ 498499 h 1422400"/>
              <a:gd name="connsiteX6" fmla="*/ 975939 w 1478280"/>
              <a:gd name="connsiteY6" fmla="*/ 424416 h 1422400"/>
              <a:gd name="connsiteX7" fmla="*/ 1052933 w 1478280"/>
              <a:gd name="connsiteY7" fmla="*/ 498499 h 1422400"/>
              <a:gd name="connsiteX8" fmla="*/ 975939 w 1478280"/>
              <a:gd name="connsiteY8" fmla="*/ 572582 h 1422400"/>
              <a:gd name="connsiteX9" fmla="*/ 898945 w 1478280"/>
              <a:gd name="connsiteY9" fmla="*/ 498499 h 1422400"/>
              <a:gd name="connsiteX0" fmla="*/ 125457 w 1478280"/>
              <a:gd name="connsiteY0" fmla="*/ 843805 h 1422400"/>
              <a:gd name="connsiteX1" fmla="*/ 1236478 w 1478280"/>
              <a:gd name="connsiteY1" fmla="*/ 923705 h 1422400"/>
              <a:gd name="connsiteX0" fmla="*/ 0 w 1478280"/>
              <a:gd name="connsiteY0" fmla="*/ 711200 h 1422400"/>
              <a:gd name="connsiteX1" fmla="*/ 739140 w 1478280"/>
              <a:gd name="connsiteY1" fmla="*/ 0 h 1422400"/>
              <a:gd name="connsiteX2" fmla="*/ 1478280 w 1478280"/>
              <a:gd name="connsiteY2" fmla="*/ 711200 h 1422400"/>
              <a:gd name="connsiteX3" fmla="*/ 739140 w 1478280"/>
              <a:gd name="connsiteY3" fmla="*/ 1422400 h 1422400"/>
              <a:gd name="connsiteX4" fmla="*/ 0 w 1478280"/>
              <a:gd name="connsiteY4" fmla="*/ 711200 h 1422400"/>
              <a:gd name="connsiteX0" fmla="*/ 0 w 1478280"/>
              <a:gd name="connsiteY0" fmla="*/ 711200 h 1422400"/>
              <a:gd name="connsiteX1" fmla="*/ 739140 w 1478280"/>
              <a:gd name="connsiteY1" fmla="*/ 0 h 1422400"/>
              <a:gd name="connsiteX2" fmla="*/ 1478280 w 1478280"/>
              <a:gd name="connsiteY2" fmla="*/ 711200 h 1422400"/>
              <a:gd name="connsiteX3" fmla="*/ 739140 w 1478280"/>
              <a:gd name="connsiteY3" fmla="*/ 1422400 h 1422400"/>
              <a:gd name="connsiteX4" fmla="*/ 0 w 1478280"/>
              <a:gd name="connsiteY4" fmla="*/ 711200 h 1422400"/>
              <a:gd name="connsiteX0" fmla="*/ 425348 w 1478280"/>
              <a:gd name="connsiteY0" fmla="*/ 498499 h 1422400"/>
              <a:gd name="connsiteX1" fmla="*/ 502342 w 1478280"/>
              <a:gd name="connsiteY1" fmla="*/ 424416 h 1422400"/>
              <a:gd name="connsiteX2" fmla="*/ 579336 w 1478280"/>
              <a:gd name="connsiteY2" fmla="*/ 498499 h 1422400"/>
              <a:gd name="connsiteX3" fmla="*/ 502342 w 1478280"/>
              <a:gd name="connsiteY3" fmla="*/ 572582 h 1422400"/>
              <a:gd name="connsiteX4" fmla="*/ 425348 w 1478280"/>
              <a:gd name="connsiteY4" fmla="*/ 498499 h 1422400"/>
              <a:gd name="connsiteX5" fmla="*/ 898945 w 1478280"/>
              <a:gd name="connsiteY5" fmla="*/ 498499 h 1422400"/>
              <a:gd name="connsiteX6" fmla="*/ 975939 w 1478280"/>
              <a:gd name="connsiteY6" fmla="*/ 424416 h 1422400"/>
              <a:gd name="connsiteX7" fmla="*/ 1052933 w 1478280"/>
              <a:gd name="connsiteY7" fmla="*/ 498499 h 1422400"/>
              <a:gd name="connsiteX8" fmla="*/ 975939 w 1478280"/>
              <a:gd name="connsiteY8" fmla="*/ 572582 h 1422400"/>
              <a:gd name="connsiteX9" fmla="*/ 898945 w 1478280"/>
              <a:gd name="connsiteY9" fmla="*/ 498499 h 1422400"/>
              <a:gd name="connsiteX0" fmla="*/ 231989 w 1478280"/>
              <a:gd name="connsiteY0" fmla="*/ 817172 h 1422400"/>
              <a:gd name="connsiteX1" fmla="*/ 1236478 w 1478280"/>
              <a:gd name="connsiteY1" fmla="*/ 923705 h 1422400"/>
              <a:gd name="connsiteX0" fmla="*/ 0 w 1478280"/>
              <a:gd name="connsiteY0" fmla="*/ 711200 h 1422400"/>
              <a:gd name="connsiteX1" fmla="*/ 739140 w 1478280"/>
              <a:gd name="connsiteY1" fmla="*/ 0 h 1422400"/>
              <a:gd name="connsiteX2" fmla="*/ 1478280 w 1478280"/>
              <a:gd name="connsiteY2" fmla="*/ 711200 h 1422400"/>
              <a:gd name="connsiteX3" fmla="*/ 739140 w 1478280"/>
              <a:gd name="connsiteY3" fmla="*/ 1422400 h 1422400"/>
              <a:gd name="connsiteX4" fmla="*/ 0 w 1478280"/>
              <a:gd name="connsiteY4" fmla="*/ 7112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80" h="1422400" stroke="0" extrusionOk="0">
                <a:moveTo>
                  <a:pt x="0" y="711200"/>
                </a:moveTo>
                <a:cubicBezTo>
                  <a:pt x="0" y="318415"/>
                  <a:pt x="330924" y="0"/>
                  <a:pt x="739140" y="0"/>
                </a:cubicBezTo>
                <a:cubicBezTo>
                  <a:pt x="1147356" y="0"/>
                  <a:pt x="1478280" y="318415"/>
                  <a:pt x="1478280" y="711200"/>
                </a:cubicBezTo>
                <a:cubicBezTo>
                  <a:pt x="1478280" y="1103985"/>
                  <a:pt x="1147356" y="1422400"/>
                  <a:pt x="739140" y="1422400"/>
                </a:cubicBezTo>
                <a:cubicBezTo>
                  <a:pt x="330924" y="1422400"/>
                  <a:pt x="0" y="1103985"/>
                  <a:pt x="0" y="711200"/>
                </a:cubicBezTo>
                <a:close/>
              </a:path>
              <a:path w="1478280" h="1422400" fill="darkenLess" extrusionOk="0">
                <a:moveTo>
                  <a:pt x="425348" y="498499"/>
                </a:moveTo>
                <a:cubicBezTo>
                  <a:pt x="425348" y="457584"/>
                  <a:pt x="459819" y="424416"/>
                  <a:pt x="502342" y="424416"/>
                </a:cubicBezTo>
                <a:cubicBezTo>
                  <a:pt x="544865" y="424416"/>
                  <a:pt x="579336" y="457584"/>
                  <a:pt x="579336" y="498499"/>
                </a:cubicBezTo>
                <a:cubicBezTo>
                  <a:pt x="579336" y="539414"/>
                  <a:pt x="544865" y="572582"/>
                  <a:pt x="502342" y="572582"/>
                </a:cubicBezTo>
                <a:cubicBezTo>
                  <a:pt x="459819" y="572582"/>
                  <a:pt x="425348" y="539414"/>
                  <a:pt x="425348" y="498499"/>
                </a:cubicBezTo>
                <a:moveTo>
                  <a:pt x="898945" y="498499"/>
                </a:moveTo>
                <a:cubicBezTo>
                  <a:pt x="898945" y="457584"/>
                  <a:pt x="933416" y="424416"/>
                  <a:pt x="975939" y="424416"/>
                </a:cubicBezTo>
                <a:cubicBezTo>
                  <a:pt x="1018462" y="424416"/>
                  <a:pt x="1052933" y="457584"/>
                  <a:pt x="1052933" y="498499"/>
                </a:cubicBezTo>
                <a:cubicBezTo>
                  <a:pt x="1052933" y="539414"/>
                  <a:pt x="1018462" y="572582"/>
                  <a:pt x="975939" y="572582"/>
                </a:cubicBezTo>
                <a:cubicBezTo>
                  <a:pt x="933416" y="572582"/>
                  <a:pt x="898945" y="539414"/>
                  <a:pt x="898945" y="498499"/>
                </a:cubicBezTo>
              </a:path>
              <a:path w="1478280" h="1422400" fill="none" extrusionOk="0">
                <a:moveTo>
                  <a:pt x="231989" y="817172"/>
                </a:moveTo>
                <a:cubicBezTo>
                  <a:pt x="499068" y="993663"/>
                  <a:pt x="295320" y="949276"/>
                  <a:pt x="1236478" y="923705"/>
                </a:cubicBezTo>
              </a:path>
              <a:path w="1478280" h="1422400" fill="none">
                <a:moveTo>
                  <a:pt x="0" y="711200"/>
                </a:moveTo>
                <a:cubicBezTo>
                  <a:pt x="0" y="318415"/>
                  <a:pt x="330924" y="0"/>
                  <a:pt x="739140" y="0"/>
                </a:cubicBezTo>
                <a:cubicBezTo>
                  <a:pt x="1147356" y="0"/>
                  <a:pt x="1478280" y="318415"/>
                  <a:pt x="1478280" y="711200"/>
                </a:cubicBezTo>
                <a:cubicBezTo>
                  <a:pt x="1478280" y="1103985"/>
                  <a:pt x="1147356" y="1422400"/>
                  <a:pt x="739140" y="1422400"/>
                </a:cubicBezTo>
                <a:cubicBezTo>
                  <a:pt x="330924" y="1422400"/>
                  <a:pt x="0" y="1103985"/>
                  <a:pt x="0" y="711200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138BF323-43DB-4433-A7C7-8D2D1732125F}"/>
              </a:ext>
            </a:extLst>
          </p:cNvPr>
          <p:cNvSpPr/>
          <p:nvPr/>
        </p:nvSpPr>
        <p:spPr>
          <a:xfrm>
            <a:off x="8836660" y="4280297"/>
            <a:ext cx="1544320" cy="1412240"/>
          </a:xfrm>
          <a:custGeom>
            <a:avLst/>
            <a:gdLst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1189698 w 1544320"/>
              <a:gd name="connsiteY1" fmla="*/ 1014064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1136432 w 1544320"/>
              <a:gd name="connsiteY1" fmla="*/ 907532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1136432 w 1544320"/>
              <a:gd name="connsiteY1" fmla="*/ 907532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1136432 w 1544320"/>
              <a:gd name="connsiteY1" fmla="*/ 907532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1136432 w 1544320"/>
              <a:gd name="connsiteY1" fmla="*/ 907532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776574 w 1544320"/>
              <a:gd name="connsiteY1" fmla="*/ 966406 h 1412240"/>
              <a:gd name="connsiteX2" fmla="*/ 1136432 w 1544320"/>
              <a:gd name="connsiteY2" fmla="*/ 907532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741064 w 1544320"/>
              <a:gd name="connsiteY1" fmla="*/ 771097 h 1412240"/>
              <a:gd name="connsiteX2" fmla="*/ 1136432 w 1544320"/>
              <a:gd name="connsiteY2" fmla="*/ 907532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741064 w 1544320"/>
              <a:gd name="connsiteY1" fmla="*/ 771097 h 1412240"/>
              <a:gd name="connsiteX2" fmla="*/ 1136432 w 1544320"/>
              <a:gd name="connsiteY2" fmla="*/ 907532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696676 w 1544320"/>
              <a:gd name="connsiteY1" fmla="*/ 788852 h 1412240"/>
              <a:gd name="connsiteX2" fmla="*/ 1136432 w 1544320"/>
              <a:gd name="connsiteY2" fmla="*/ 907532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696676 w 1544320"/>
              <a:gd name="connsiteY1" fmla="*/ 788852 h 1412240"/>
              <a:gd name="connsiteX2" fmla="*/ 1207453 w 1544320"/>
              <a:gd name="connsiteY2" fmla="*/ 106733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661165 w 1544320"/>
              <a:gd name="connsiteY1" fmla="*/ 753342 h 1412240"/>
              <a:gd name="connsiteX2" fmla="*/ 1207453 w 1544320"/>
              <a:gd name="connsiteY2" fmla="*/ 106733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353644 w 1544320"/>
              <a:gd name="connsiteY0" fmla="*/ 1014064 h 1412240"/>
              <a:gd name="connsiteX1" fmla="*/ 661165 w 1544320"/>
              <a:gd name="connsiteY1" fmla="*/ 753342 h 1412240"/>
              <a:gd name="connsiteX2" fmla="*/ 963005 w 1544320"/>
              <a:gd name="connsiteY2" fmla="*/ 753342 h 1412240"/>
              <a:gd name="connsiteX3" fmla="*/ 1207453 w 1544320"/>
              <a:gd name="connsiteY3" fmla="*/ 106733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211602 w 1544320"/>
              <a:gd name="connsiteY0" fmla="*/ 1120596 h 1412240"/>
              <a:gd name="connsiteX1" fmla="*/ 661165 w 1544320"/>
              <a:gd name="connsiteY1" fmla="*/ 753342 h 1412240"/>
              <a:gd name="connsiteX2" fmla="*/ 963005 w 1544320"/>
              <a:gd name="connsiteY2" fmla="*/ 753342 h 1412240"/>
              <a:gd name="connsiteX3" fmla="*/ 1207453 w 1544320"/>
              <a:gd name="connsiteY3" fmla="*/ 106733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211602 w 1544320"/>
              <a:gd name="connsiteY0" fmla="*/ 1120596 h 1412240"/>
              <a:gd name="connsiteX1" fmla="*/ 661165 w 1544320"/>
              <a:gd name="connsiteY1" fmla="*/ 797730 h 1412240"/>
              <a:gd name="connsiteX2" fmla="*/ 963005 w 1544320"/>
              <a:gd name="connsiteY2" fmla="*/ 753342 h 1412240"/>
              <a:gd name="connsiteX3" fmla="*/ 1207453 w 1544320"/>
              <a:gd name="connsiteY3" fmla="*/ 106733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211602 w 1544320"/>
              <a:gd name="connsiteY0" fmla="*/ 1120596 h 1412240"/>
              <a:gd name="connsiteX1" fmla="*/ 661165 w 1544320"/>
              <a:gd name="connsiteY1" fmla="*/ 797730 h 1412240"/>
              <a:gd name="connsiteX2" fmla="*/ 980760 w 1544320"/>
              <a:gd name="connsiteY2" fmla="*/ 886507 h 1412240"/>
              <a:gd name="connsiteX3" fmla="*/ 1207453 w 1544320"/>
              <a:gd name="connsiteY3" fmla="*/ 106733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211602 w 1544320"/>
              <a:gd name="connsiteY0" fmla="*/ 1120596 h 1412240"/>
              <a:gd name="connsiteX1" fmla="*/ 661165 w 1544320"/>
              <a:gd name="connsiteY1" fmla="*/ 797730 h 1412240"/>
              <a:gd name="connsiteX2" fmla="*/ 989638 w 1544320"/>
              <a:gd name="connsiteY2" fmla="*/ 815486 h 1412240"/>
              <a:gd name="connsiteX3" fmla="*/ 1207453 w 1544320"/>
              <a:gd name="connsiteY3" fmla="*/ 106733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  <a:gd name="connsiteX0" fmla="*/ 444349 w 1544320"/>
              <a:gd name="connsiteY0" fmla="*/ 494938 h 1412240"/>
              <a:gd name="connsiteX1" fmla="*/ 524782 w 1544320"/>
              <a:gd name="connsiteY1" fmla="*/ 421384 h 1412240"/>
              <a:gd name="connsiteX2" fmla="*/ 605215 w 1544320"/>
              <a:gd name="connsiteY2" fmla="*/ 494938 h 1412240"/>
              <a:gd name="connsiteX3" fmla="*/ 524782 w 1544320"/>
              <a:gd name="connsiteY3" fmla="*/ 568492 h 1412240"/>
              <a:gd name="connsiteX4" fmla="*/ 444349 w 1544320"/>
              <a:gd name="connsiteY4" fmla="*/ 494938 h 1412240"/>
              <a:gd name="connsiteX5" fmla="*/ 939104 w 1544320"/>
              <a:gd name="connsiteY5" fmla="*/ 494938 h 1412240"/>
              <a:gd name="connsiteX6" fmla="*/ 1019537 w 1544320"/>
              <a:gd name="connsiteY6" fmla="*/ 421384 h 1412240"/>
              <a:gd name="connsiteX7" fmla="*/ 1099970 w 1544320"/>
              <a:gd name="connsiteY7" fmla="*/ 494938 h 1412240"/>
              <a:gd name="connsiteX8" fmla="*/ 1019537 w 1544320"/>
              <a:gd name="connsiteY8" fmla="*/ 568492 h 1412240"/>
              <a:gd name="connsiteX9" fmla="*/ 939104 w 1544320"/>
              <a:gd name="connsiteY9" fmla="*/ 494938 h 1412240"/>
              <a:gd name="connsiteX0" fmla="*/ 211602 w 1544320"/>
              <a:gd name="connsiteY0" fmla="*/ 1120596 h 1412240"/>
              <a:gd name="connsiteX1" fmla="*/ 440505 w 1544320"/>
              <a:gd name="connsiteY1" fmla="*/ 850996 h 1412240"/>
              <a:gd name="connsiteX2" fmla="*/ 661165 w 1544320"/>
              <a:gd name="connsiteY2" fmla="*/ 797730 h 1412240"/>
              <a:gd name="connsiteX3" fmla="*/ 989638 w 1544320"/>
              <a:gd name="connsiteY3" fmla="*/ 815486 h 1412240"/>
              <a:gd name="connsiteX4" fmla="*/ 1207453 w 1544320"/>
              <a:gd name="connsiteY4" fmla="*/ 1067330 h 1412240"/>
              <a:gd name="connsiteX0" fmla="*/ 0 w 1544320"/>
              <a:gd name="connsiteY0" fmla="*/ 706120 h 1412240"/>
              <a:gd name="connsiteX1" fmla="*/ 772160 w 1544320"/>
              <a:gd name="connsiteY1" fmla="*/ 0 h 1412240"/>
              <a:gd name="connsiteX2" fmla="*/ 1544320 w 1544320"/>
              <a:gd name="connsiteY2" fmla="*/ 706120 h 1412240"/>
              <a:gd name="connsiteX3" fmla="*/ 772160 w 1544320"/>
              <a:gd name="connsiteY3" fmla="*/ 1412240 h 1412240"/>
              <a:gd name="connsiteX4" fmla="*/ 0 w 1544320"/>
              <a:gd name="connsiteY4" fmla="*/ 706120 h 14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320" h="1412240" stroke="0" extrusionOk="0">
                <a:moveTo>
                  <a:pt x="0" y="706120"/>
                </a:moveTo>
                <a:cubicBezTo>
                  <a:pt x="0" y="316141"/>
                  <a:pt x="345708" y="0"/>
                  <a:pt x="772160" y="0"/>
                </a:cubicBezTo>
                <a:cubicBezTo>
                  <a:pt x="1198612" y="0"/>
                  <a:pt x="1544320" y="316141"/>
                  <a:pt x="1544320" y="706120"/>
                </a:cubicBezTo>
                <a:cubicBezTo>
                  <a:pt x="1544320" y="1096099"/>
                  <a:pt x="1198612" y="1412240"/>
                  <a:pt x="772160" y="1412240"/>
                </a:cubicBezTo>
                <a:cubicBezTo>
                  <a:pt x="345708" y="1412240"/>
                  <a:pt x="0" y="1096099"/>
                  <a:pt x="0" y="706120"/>
                </a:cubicBezTo>
                <a:close/>
              </a:path>
              <a:path w="1544320" h="1412240" fill="darkenLess" extrusionOk="0">
                <a:moveTo>
                  <a:pt x="444349" y="494938"/>
                </a:moveTo>
                <a:cubicBezTo>
                  <a:pt x="444349" y="454315"/>
                  <a:pt x="480360" y="421384"/>
                  <a:pt x="524782" y="421384"/>
                </a:cubicBezTo>
                <a:cubicBezTo>
                  <a:pt x="569204" y="421384"/>
                  <a:pt x="605215" y="454315"/>
                  <a:pt x="605215" y="494938"/>
                </a:cubicBezTo>
                <a:cubicBezTo>
                  <a:pt x="605215" y="535561"/>
                  <a:pt x="569204" y="568492"/>
                  <a:pt x="524782" y="568492"/>
                </a:cubicBezTo>
                <a:cubicBezTo>
                  <a:pt x="480360" y="568492"/>
                  <a:pt x="444349" y="535561"/>
                  <a:pt x="444349" y="494938"/>
                </a:cubicBezTo>
                <a:moveTo>
                  <a:pt x="939104" y="494938"/>
                </a:moveTo>
                <a:cubicBezTo>
                  <a:pt x="939104" y="454315"/>
                  <a:pt x="975115" y="421384"/>
                  <a:pt x="1019537" y="421384"/>
                </a:cubicBezTo>
                <a:cubicBezTo>
                  <a:pt x="1063959" y="421384"/>
                  <a:pt x="1099970" y="454315"/>
                  <a:pt x="1099970" y="494938"/>
                </a:cubicBezTo>
                <a:cubicBezTo>
                  <a:pt x="1099970" y="535561"/>
                  <a:pt x="1063959" y="568492"/>
                  <a:pt x="1019537" y="568492"/>
                </a:cubicBezTo>
                <a:cubicBezTo>
                  <a:pt x="975115" y="568492"/>
                  <a:pt x="939104" y="535561"/>
                  <a:pt x="939104" y="494938"/>
                </a:cubicBezTo>
              </a:path>
              <a:path w="1544320" h="1412240" fill="none" extrusionOk="0">
                <a:moveTo>
                  <a:pt x="211602" y="1120596"/>
                </a:moveTo>
                <a:cubicBezTo>
                  <a:pt x="296781" y="1066240"/>
                  <a:pt x="355326" y="905352"/>
                  <a:pt x="440505" y="850996"/>
                </a:cubicBezTo>
                <a:lnTo>
                  <a:pt x="661165" y="797730"/>
                </a:lnTo>
                <a:cubicBezTo>
                  <a:pt x="742011" y="810502"/>
                  <a:pt x="898590" y="763155"/>
                  <a:pt x="989638" y="815486"/>
                </a:cubicBezTo>
                <a:cubicBezTo>
                  <a:pt x="1080686" y="867817"/>
                  <a:pt x="1145997" y="1071224"/>
                  <a:pt x="1207453" y="1067330"/>
                </a:cubicBezTo>
              </a:path>
              <a:path w="1544320" h="1412240" fill="none">
                <a:moveTo>
                  <a:pt x="0" y="706120"/>
                </a:moveTo>
                <a:cubicBezTo>
                  <a:pt x="0" y="316141"/>
                  <a:pt x="345708" y="0"/>
                  <a:pt x="772160" y="0"/>
                </a:cubicBezTo>
                <a:cubicBezTo>
                  <a:pt x="1198612" y="0"/>
                  <a:pt x="1544320" y="316141"/>
                  <a:pt x="1544320" y="706120"/>
                </a:cubicBezTo>
                <a:cubicBezTo>
                  <a:pt x="1544320" y="1096099"/>
                  <a:pt x="1198612" y="1412240"/>
                  <a:pt x="772160" y="1412240"/>
                </a:cubicBezTo>
                <a:cubicBezTo>
                  <a:pt x="345708" y="1412240"/>
                  <a:pt x="0" y="1096099"/>
                  <a:pt x="0" y="70612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6D3F27-A5A0-40A3-AB24-2644845095F9}"/>
              </a:ext>
            </a:extLst>
          </p:cNvPr>
          <p:cNvSpPr/>
          <p:nvPr/>
        </p:nvSpPr>
        <p:spPr>
          <a:xfrm>
            <a:off x="479029" y="805501"/>
            <a:ext cx="8197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Green - I worked very well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457B0B-5EA6-4F15-8322-2199C508502D}"/>
              </a:ext>
            </a:extLst>
          </p:cNvPr>
          <p:cNvSpPr/>
          <p:nvPr/>
        </p:nvSpPr>
        <p:spPr>
          <a:xfrm>
            <a:off x="-264160" y="2507794"/>
            <a:ext cx="919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Blue - I could do better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E33BE-F958-48E1-941B-E5FA1BDDD88F}"/>
              </a:ext>
            </a:extLst>
          </p:cNvPr>
          <p:cNvSpPr/>
          <p:nvPr/>
        </p:nvSpPr>
        <p:spPr>
          <a:xfrm>
            <a:off x="-1178560" y="3718559"/>
            <a:ext cx="99327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- didn’t work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60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351D5-5A3B-43B3-B08F-9DC84AE2F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149" y="1562057"/>
            <a:ext cx="3783854" cy="1989012"/>
          </a:xfrm>
        </p:spPr>
        <p:txBody>
          <a:bodyPr/>
          <a:lstStyle/>
          <a:p>
            <a:br>
              <a:rPr lang="ru-RU" sz="3200" b="0" i="0" dirty="0">
                <a:solidFill>
                  <a:srgbClr val="666666"/>
                </a:solidFill>
                <a:effectLst/>
                <a:latin typeface="Muli"/>
              </a:rPr>
            </a:br>
            <a:br>
              <a:rPr lang="ru-RU" sz="3200" b="0" i="0" dirty="0">
                <a:solidFill>
                  <a:srgbClr val="666666"/>
                </a:solidFill>
                <a:effectLst/>
                <a:latin typeface="Muli"/>
              </a:rPr>
            </a:br>
            <a:br>
              <a:rPr lang="ru-RU" sz="3200" b="0" i="0" dirty="0">
                <a:solidFill>
                  <a:srgbClr val="666666"/>
                </a:solidFill>
                <a:effectLst/>
                <a:latin typeface="Muli"/>
              </a:rPr>
            </a:br>
            <a:br>
              <a:rPr lang="ru-RU" sz="3200" b="0" i="0" dirty="0">
                <a:solidFill>
                  <a:srgbClr val="666666"/>
                </a:solidFill>
                <a:effectLst/>
                <a:latin typeface="Muli"/>
              </a:rPr>
            </a:br>
            <a:br>
              <a:rPr lang="ru-RU" sz="3200" b="0" i="0" dirty="0">
                <a:solidFill>
                  <a:srgbClr val="666666"/>
                </a:solidFill>
                <a:effectLst/>
                <a:latin typeface="Muli"/>
              </a:rPr>
            </a:br>
            <a:r>
              <a:rPr lang="ru-RU" sz="1800" b="1" i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Скажешь: «Ох!» —</a:t>
            </a:r>
            <a:br>
              <a:rPr lang="ru-RU" sz="1800" b="1" dirty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1800" b="1" i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И нет её.</a:t>
            </a:r>
            <a:br>
              <a:rPr lang="ru-RU" sz="1800" b="1" dirty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1800" b="1" i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Скажешь: «Ах!» —</a:t>
            </a:r>
            <a:br>
              <a:rPr lang="ru-RU" sz="1800" b="1" dirty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1800" b="1" i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И нет её.</a:t>
            </a:r>
            <a:br>
              <a:rPr lang="ru-RU" sz="1800" b="1" dirty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1800" b="1" i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И от этих «ох» и «ах»</a:t>
            </a:r>
            <a:br>
              <a:rPr lang="ru-RU" sz="1800" b="1" dirty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1800" b="1" i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Ходят стрелки на часах</a:t>
            </a:r>
            <a:r>
              <a:rPr lang="ru-RU" sz="3200" b="0" i="0" dirty="0">
                <a:solidFill>
                  <a:srgbClr val="666666"/>
                </a:solidFill>
                <a:effectLst/>
                <a:latin typeface="Impact" panose="020B0806030902050204" pitchFamily="34" charset="0"/>
              </a:rPr>
              <a:t>.</a:t>
            </a:r>
            <a:endParaRPr lang="ru-RU" sz="3200" dirty="0">
              <a:latin typeface="Impact" panose="020B080603090205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E80CA7-7D42-4EA8-88E0-C8CC8EAD1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322" y="3657597"/>
            <a:ext cx="7119892" cy="13208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0F037C-6F3F-4D75-8D74-0423BE43B9DE}"/>
              </a:ext>
            </a:extLst>
          </p:cNvPr>
          <p:cNvSpPr/>
          <p:nvPr/>
        </p:nvSpPr>
        <p:spPr>
          <a:xfrm>
            <a:off x="4944863" y="2967335"/>
            <a:ext cx="2276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second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A08B82-73C3-42AE-8B7A-6CB6FFF8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869" y="1562056"/>
            <a:ext cx="3268983" cy="1838803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2792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A6E3C-7B22-4E2B-B397-A056F4A4D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0238" y="1580225"/>
            <a:ext cx="3645762" cy="1806439"/>
          </a:xfrm>
        </p:spPr>
        <p:txBody>
          <a:bodyPr/>
          <a:lstStyle/>
          <a:p>
            <a:r>
              <a:rPr lang="ru-RU" sz="2800" b="1" i="0" dirty="0">
                <a:solidFill>
                  <a:srgbClr val="2F140B"/>
                </a:solidFill>
                <a:effectLst/>
                <a:latin typeface="Impact" panose="020B0806030902050204" pitchFamily="34" charset="0"/>
              </a:rPr>
              <a:t>Старше секунды,</a:t>
            </a:r>
            <a:br>
              <a:rPr lang="ru-RU" sz="2800" dirty="0">
                <a:latin typeface="Impact" panose="020B0806030902050204" pitchFamily="34" charset="0"/>
              </a:rPr>
            </a:br>
            <a:r>
              <a:rPr lang="ru-RU" sz="2800" b="0" i="0" dirty="0">
                <a:solidFill>
                  <a:srgbClr val="2F140B"/>
                </a:solidFill>
                <a:effectLst/>
                <a:latin typeface="Impact" panose="020B0806030902050204" pitchFamily="34" charset="0"/>
              </a:rPr>
              <a:t>Младше часа,</a:t>
            </a:r>
            <a:br>
              <a:rPr lang="ru-RU" sz="2800" dirty="0">
                <a:latin typeface="Impact" panose="020B0806030902050204" pitchFamily="34" charset="0"/>
              </a:rPr>
            </a:br>
            <a:r>
              <a:rPr lang="ru-RU" sz="2800" b="0" i="0" dirty="0">
                <a:solidFill>
                  <a:srgbClr val="2F140B"/>
                </a:solidFill>
                <a:effectLst/>
                <a:latin typeface="Impact" panose="020B0806030902050204" pitchFamily="34" charset="0"/>
              </a:rPr>
              <a:t>О ней узнаём,</a:t>
            </a:r>
            <a:br>
              <a:rPr lang="ru-RU" sz="2800" dirty="0">
                <a:latin typeface="Impact" panose="020B0806030902050204" pitchFamily="34" charset="0"/>
              </a:rPr>
            </a:br>
            <a:r>
              <a:rPr lang="ru-RU" sz="2800" b="0" i="0" dirty="0">
                <a:solidFill>
                  <a:srgbClr val="2F140B"/>
                </a:solidFill>
                <a:effectLst/>
                <a:latin typeface="Impact" panose="020B0806030902050204" pitchFamily="34" charset="0"/>
              </a:rPr>
              <a:t>С первого класса!</a:t>
            </a:r>
            <a:endParaRPr lang="ru-RU" sz="2800" dirty="0">
              <a:latin typeface="Impact" panose="020B080603090205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75E2FD-A7CF-476E-B7DF-F59B2023B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899" y="4030323"/>
            <a:ext cx="6815669" cy="13208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2C7D11-9CD1-43F1-9BBB-D00AD00ED83F}"/>
              </a:ext>
            </a:extLst>
          </p:cNvPr>
          <p:cNvSpPr/>
          <p:nvPr/>
        </p:nvSpPr>
        <p:spPr>
          <a:xfrm>
            <a:off x="3657601" y="2967335"/>
            <a:ext cx="45453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minute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881D7F6-24B5-48EB-9F76-090F3B08A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0224"/>
            <a:ext cx="3495040" cy="2209455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C5EEA-C74E-443C-9CD2-15B7A79DE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9" y="1871131"/>
            <a:ext cx="3592992" cy="1515533"/>
          </a:xfrm>
        </p:spPr>
        <p:txBody>
          <a:bodyPr/>
          <a:lstStyle/>
          <a:p>
            <a:r>
              <a:rPr lang="ru-RU" sz="2800" b="1" dirty="0">
                <a:latin typeface="Impact" panose="020B0806030902050204" pitchFamily="34" charset="0"/>
              </a:rPr>
              <a:t>Когда минутная стрелка, круг пробегает,</a:t>
            </a:r>
            <a:br>
              <a:rPr lang="ru-RU" sz="2800" b="1" dirty="0">
                <a:latin typeface="Impact" panose="020B0806030902050204" pitchFamily="34" charset="0"/>
              </a:rPr>
            </a:br>
            <a:r>
              <a:rPr lang="ru-RU" sz="2800" b="1" dirty="0">
                <a:latin typeface="Impact" panose="020B0806030902050204" pitchFamily="34" charset="0"/>
              </a:rPr>
              <a:t>Тогда, он наступает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69A650-D255-417F-B3F2-87A5D81DD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191618-A5DF-44F6-89F6-9154C7C5153C}"/>
              </a:ext>
            </a:extLst>
          </p:cNvPr>
          <p:cNvSpPr/>
          <p:nvPr/>
        </p:nvSpPr>
        <p:spPr>
          <a:xfrm>
            <a:off x="1774945" y="2967335"/>
            <a:ext cx="86421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hour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38F1880-00AD-4BF6-9BD7-7DFFD37E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6875"/>
            <a:ext cx="3412067" cy="210894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5DC7E2-429D-4C8A-915D-F97E6AD9D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7" y="313801"/>
            <a:ext cx="11327685" cy="6230398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276F5E-34CC-45E6-A7D4-4DB97A2CF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359" y="711201"/>
            <a:ext cx="3407673" cy="25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90A628-120A-4CCB-AE2F-D7BF0149BDDA}"/>
              </a:ext>
            </a:extLst>
          </p:cNvPr>
          <p:cNvSpPr txBox="1"/>
          <p:nvPr/>
        </p:nvSpPr>
        <p:spPr>
          <a:xfrm>
            <a:off x="927652" y="1484368"/>
            <a:ext cx="8859520" cy="75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B7BD7CF-B369-47D9-A1EC-CF99B38E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4" y="-467139"/>
            <a:ext cx="13223685" cy="779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1AD9AB-99C4-4025-892E-FDC44C8C79E7}"/>
              </a:ext>
            </a:extLst>
          </p:cNvPr>
          <p:cNvSpPr txBox="1"/>
          <p:nvPr/>
        </p:nvSpPr>
        <p:spPr>
          <a:xfrm>
            <a:off x="2153700" y="1484368"/>
            <a:ext cx="6115878" cy="3440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6*8=                                              2*2=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                                           9*4=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8*7=                                               3*7=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*5=                                              5*5=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                                           </a:t>
            </a:r>
            <a:r>
              <a:rPr lang="en-US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ru-RU" sz="3600" b="1" dirty="0"/>
          </a:p>
        </p:txBody>
      </p:sp>
      <p:sp>
        <p:nvSpPr>
          <p:cNvPr id="9" name="Облако 8" descr="multiply by *   ">
            <a:extLst>
              <a:ext uri="{FF2B5EF4-FFF2-40B4-BE49-F238E27FC236}">
                <a16:creationId xmlns:a16="http://schemas.microsoft.com/office/drawing/2014/main" id="{5A5BA286-3E26-40F1-9A45-96A2AB4D4C47}"/>
              </a:ext>
            </a:extLst>
          </p:cNvPr>
          <p:cNvSpPr/>
          <p:nvPr/>
        </p:nvSpPr>
        <p:spPr>
          <a:xfrm>
            <a:off x="3279266" y="4715626"/>
            <a:ext cx="3296576" cy="131601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333333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... </a:t>
            </a:r>
            <a:r>
              <a:rPr lang="en-US" sz="3200" dirty="0">
                <a:solidFill>
                  <a:srgbClr val="333333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t</a:t>
            </a:r>
            <a:r>
              <a:rPr lang="en-US" sz="3200" dirty="0">
                <a:solidFill>
                  <a:srgbClr val="333333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imes </a:t>
            </a:r>
            <a:r>
              <a:rPr lang="ru-RU" sz="3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is..</a:t>
            </a:r>
            <a:r>
              <a:rPr lang="ru-RU" sz="3200" dirty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1.11111E-6 L 4.375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2.96296E-6 L 2.29167E-6 -0.07223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00"/>
                            </p:stCondLst>
                            <p:childTnLst>
                              <p:par>
                                <p:cTn id="3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7.40741E-7 L 8.33333E-7 -0.07222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93FD5E-7A56-4EDD-98B6-6E393067B3F1}"/>
              </a:ext>
            </a:extLst>
          </p:cNvPr>
          <p:cNvSpPr/>
          <p:nvPr/>
        </p:nvSpPr>
        <p:spPr>
          <a:xfrm>
            <a:off x="721360" y="629920"/>
            <a:ext cx="5476241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1minute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=60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seconds</a:t>
            </a: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1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 hour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=6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0minutes</a:t>
            </a: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1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 day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=24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hours</a:t>
            </a: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1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week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=7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days</a:t>
            </a: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1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year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=12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 months</a:t>
            </a: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1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age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=100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years</a:t>
            </a: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C4EDB8-56F3-4B88-A695-AD8474CB699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6" r="21576"/>
          <a:stretch>
            <a:fillRect/>
          </a:stretch>
        </p:blipFill>
        <p:spPr bwMode="auto">
          <a:xfrm>
            <a:off x="6512560" y="797556"/>
            <a:ext cx="4785360" cy="52070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innerShdw blurRad="57150" dist="38100" dir="14460000">
              <a:srgbClr val="000000">
                <a:alpha val="70000"/>
              </a:srgbClr>
            </a:innerShdw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33541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2F853-DDC0-4672-AF6B-7596E6FE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a doctor. I work 5 hours a day, 4 days a week. How many hours do I work every month?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878C66-EEC5-47B3-9A04-B0CAA6FC8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8B3284-3749-4ADD-A2B3-A1C6E360E80F}"/>
              </a:ext>
            </a:extLst>
          </p:cNvPr>
          <p:cNvSpPr/>
          <p:nvPr/>
        </p:nvSpPr>
        <p:spPr>
          <a:xfrm>
            <a:off x="4492101" y="4343398"/>
            <a:ext cx="2871925" cy="1532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ru-RU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4C8F19-FC60-43ED-BDB0-26535371B566}"/>
              </a:ext>
            </a:extLst>
          </p:cNvPr>
          <p:cNvSpPr/>
          <p:nvPr/>
        </p:nvSpPr>
        <p:spPr>
          <a:xfrm>
            <a:off x="7932197" y="4343398"/>
            <a:ext cx="2765395" cy="1532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125</a:t>
            </a:r>
            <a:endParaRPr lang="ru-RU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C0EBC2F-A54E-4160-8FDB-3E9BED5FD2AA}"/>
              </a:ext>
            </a:extLst>
          </p:cNvPr>
          <p:cNvSpPr/>
          <p:nvPr/>
        </p:nvSpPr>
        <p:spPr>
          <a:xfrm>
            <a:off x="1303868" y="4343398"/>
            <a:ext cx="2620062" cy="1532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endParaRPr lang="ru-RU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F0FC3F47-BE07-41BB-A1EA-63755A8D63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364.4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6117" y="5273093"/>
            <a:ext cx="487363" cy="487363"/>
          </a:xfrm>
          <a:prstGeom prst="rect">
            <a:avLst/>
          </a:prstGeom>
        </p:spPr>
      </p:pic>
      <p:pic>
        <p:nvPicPr>
          <p:cNvPr id="4" name="epikfeyl-zvuk-neudachi-nesostoyavshegosya-namereniya-provala">
            <a:hlinkClick r:id="" action="ppaction://media"/>
            <a:extLst>
              <a:ext uri="{FF2B5EF4-FFF2-40B4-BE49-F238E27FC236}">
                <a16:creationId xmlns:a16="http://schemas.microsoft.com/office/drawing/2014/main" id="{7C221B88-9AA0-45B8-AB3F-98DCBE9351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4408" y="5273092"/>
            <a:ext cx="487363" cy="487363"/>
          </a:xfrm>
          <a:prstGeom prst="rect">
            <a:avLst/>
          </a:prstGeom>
        </p:spPr>
      </p:pic>
      <p:pic>
        <p:nvPicPr>
          <p:cNvPr id="7" name="epikfeyl-zvuk-neudachi-nesostoyavshegosya-namereniya-provala">
            <a:hlinkClick r:id="" action="ppaction://media"/>
            <a:extLst>
              <a:ext uri="{FF2B5EF4-FFF2-40B4-BE49-F238E27FC236}">
                <a16:creationId xmlns:a16="http://schemas.microsoft.com/office/drawing/2014/main" id="{AFCEF7A7-EE3E-49D9-99E7-27887C8737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5617" y="52730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9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7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829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3581B-D76B-4B85-8C53-A8549D0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an actor. I work 4 days a week. How many days do I work every month?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1AB35-F0E4-4304-BCC5-04D9851F1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80FCFC-1ED4-4ED6-A164-30BADDB77BC3}"/>
              </a:ext>
            </a:extLst>
          </p:cNvPr>
          <p:cNvSpPr/>
          <p:nvPr/>
        </p:nvSpPr>
        <p:spPr>
          <a:xfrm>
            <a:off x="1303867" y="4343399"/>
            <a:ext cx="2797616" cy="1532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lang="ru-RU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3BB697-5C25-4D37-B656-40424C0E4178}"/>
              </a:ext>
            </a:extLst>
          </p:cNvPr>
          <p:cNvSpPr/>
          <p:nvPr/>
        </p:nvSpPr>
        <p:spPr>
          <a:xfrm>
            <a:off x="4651324" y="4343399"/>
            <a:ext cx="2797616" cy="1532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B09A64-F49B-42F9-8CA2-A58D18640996}"/>
              </a:ext>
            </a:extLst>
          </p:cNvPr>
          <p:cNvSpPr/>
          <p:nvPr/>
        </p:nvSpPr>
        <p:spPr>
          <a:xfrm>
            <a:off x="7998781" y="4343399"/>
            <a:ext cx="2897820" cy="1532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11">
            <a:hlinkClick r:id="" action="ppaction://media"/>
            <a:extLst>
              <a:ext uri="{FF2B5EF4-FFF2-40B4-BE49-F238E27FC236}">
                <a16:creationId xmlns:a16="http://schemas.microsoft.com/office/drawing/2014/main" id="{222B0CFC-C24E-478E-BCA2-00D417D364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364.4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6118" y="5388500"/>
            <a:ext cx="487363" cy="487363"/>
          </a:xfrm>
          <a:prstGeom prst="rect">
            <a:avLst/>
          </a:prstGeom>
        </p:spPr>
      </p:pic>
      <p:pic>
        <p:nvPicPr>
          <p:cNvPr id="10" name="epikfeyl-zvuk-neudachi-nesostoyavshegosya-namereniya-provala">
            <a:hlinkClick r:id="" action="ppaction://media"/>
            <a:extLst>
              <a:ext uri="{FF2B5EF4-FFF2-40B4-BE49-F238E27FC236}">
                <a16:creationId xmlns:a16="http://schemas.microsoft.com/office/drawing/2014/main" id="{D9010E56-CAD0-4B77-851D-0751B0C52A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3726" y="5388501"/>
            <a:ext cx="487363" cy="487363"/>
          </a:xfrm>
          <a:prstGeom prst="rect">
            <a:avLst/>
          </a:prstGeom>
        </p:spPr>
      </p:pic>
      <p:pic>
        <p:nvPicPr>
          <p:cNvPr id="11" name="epikfeyl-zvuk-neudachi-nesostoyavshegosya-namereniya-provala">
            <a:hlinkClick r:id="" action="ppaction://media"/>
            <a:extLst>
              <a:ext uri="{FF2B5EF4-FFF2-40B4-BE49-F238E27FC236}">
                <a16:creationId xmlns:a16="http://schemas.microsoft.com/office/drawing/2014/main" id="{297B0CF5-FB64-422C-ACA7-517596F201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1916" y="52943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9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4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829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833</TotalTime>
  <Words>213</Words>
  <Application>Microsoft Office PowerPoint</Application>
  <PresentationFormat>Широкоэкранный</PresentationFormat>
  <Paragraphs>36</Paragraphs>
  <Slides>10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Bahnschrift Condensed</vt:lpstr>
      <vt:lpstr>Calibri</vt:lpstr>
      <vt:lpstr>Garamond</vt:lpstr>
      <vt:lpstr>Impact</vt:lpstr>
      <vt:lpstr>Muli</vt:lpstr>
      <vt:lpstr>Times New Roman</vt:lpstr>
      <vt:lpstr>Натуральные материалы</vt:lpstr>
      <vt:lpstr>Презентация PowerPoint</vt:lpstr>
      <vt:lpstr>     Скажешь: «Ох!» — И нет её. Скажешь: «Ах!» — И нет её. И от этих «ох» и «ах» Ходят стрелки на часах.</vt:lpstr>
      <vt:lpstr>Старше секунды, Младше часа, О ней узнаём, С первого класса!</vt:lpstr>
      <vt:lpstr>Когда минутная стрелка, круг пробегает, Тогда, он наступает</vt:lpstr>
      <vt:lpstr>Презентация PowerPoint</vt:lpstr>
      <vt:lpstr>Презентация PowerPoint</vt:lpstr>
      <vt:lpstr>Презентация PowerPoint</vt:lpstr>
      <vt:lpstr>I’m a doctor. I work 5 hours a day, 4 days a week. How many hours do I work every month?</vt:lpstr>
      <vt:lpstr>I’m an actor. I work 4 days a week. How many days do I work every month?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2022-11-18T02:21:31Z</dcterms:created>
  <dcterms:modified xsi:type="dcterms:W3CDTF">2022-11-29T05:58:01Z</dcterms:modified>
</cp:coreProperties>
</file>