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72" r:id="rId23"/>
    <p:sldId id="274" r:id="rId24"/>
    <p:sldId id="276" r:id="rId25"/>
    <p:sldId id="278" r:id="rId26"/>
    <p:sldId id="280" r:id="rId27"/>
    <p:sldId id="282" r:id="rId28"/>
    <p:sldId id="284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4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457200" y="702720"/>
            <a:ext cx="82285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3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 hidden="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 hidden="1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5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46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8" name="CustomShape 6"/>
          <p:cNvSpPr/>
          <p:nvPr/>
        </p:nvSpPr>
        <p:spPr>
          <a:xfrm>
            <a:off x="304920" y="329040"/>
            <a:ext cx="8531280" cy="6195960"/>
          </a:xfrm>
          <a:prstGeom prst="roundRect">
            <a:avLst>
              <a:gd name="adj" fmla="val 2081"/>
            </a:avLst>
          </a:prstGeom>
          <a:gradFill rotWithShape="0">
            <a:gsLst>
              <a:gs pos="0">
                <a:srgbClr val="FFFFFF"/>
              </a:gs>
              <a:gs pos="100000">
                <a:srgbClr val="F7F7F7"/>
              </a:gs>
            </a:gsLst>
            <a:lin ang="5400000"/>
          </a:gradFill>
          <a:ln w="2160">
            <a:solidFill>
              <a:srgbClr val="A4A4A3"/>
            </a:solidFill>
            <a:round/>
          </a:ln>
          <a:effectLst>
            <a:outerShdw blurRad="76200" dist="5076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CustomShape 7"/>
          <p:cNvSpPr/>
          <p:nvPr/>
        </p:nvSpPr>
        <p:spPr>
          <a:xfrm>
            <a:off x="418680" y="434160"/>
            <a:ext cx="8305920" cy="3108240"/>
          </a:xfrm>
          <a:prstGeom prst="roundRect">
            <a:avLst>
              <a:gd name="adj" fmla="val 4578"/>
            </a:avLst>
          </a:prstGeom>
          <a:gradFill rotWithShape="0">
            <a:gsLst>
              <a:gs pos="0">
                <a:srgbClr val="FFFFFF"/>
              </a:gs>
              <a:gs pos="100000">
                <a:srgbClr val="A1A1A1"/>
              </a:gs>
            </a:gsLst>
            <a:path path="circle"/>
          </a:gradFill>
          <a:ln w="9000"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1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2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0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91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3" name="PlaceHolder 6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4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2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33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134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6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76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177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8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9" name="PlaceHolder 6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80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2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9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220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2" name="PlaceHolder 6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3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2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62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263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5" name="PlaceHolder 6"/>
          <p:cNvSpPr>
            <a:spLocks noGrp="1"/>
          </p:cNvSpPr>
          <p:nvPr>
            <p:ph type="title"/>
          </p:nvPr>
        </p:nvSpPr>
        <p:spPr>
          <a:xfrm>
            <a:off x="457200" y="702720"/>
            <a:ext cx="82285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-9360" y="-7200"/>
            <a:ext cx="9162000" cy="104040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2"/>
          <p:cNvSpPr/>
          <p:nvPr/>
        </p:nvSpPr>
        <p:spPr>
          <a:xfrm>
            <a:off x="4381560" y="-7200"/>
            <a:ext cx="4761360" cy="63720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8ABF"/>
              </a:gs>
              <a:gs pos="100000">
                <a:srgbClr val="00A0A8"/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05" name="Group 3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306" name="CustomShape 4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CustomShape 5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8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714240" y="1714320"/>
            <a:ext cx="7472880" cy="277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800" b="1" strike="noStrike" spc="-1">
                <a:solidFill>
                  <a:srgbClr val="C00000"/>
                </a:solidFill>
                <a:latin typeface="Monotype Corsiva"/>
                <a:ea typeface="DejaVu Sans"/>
              </a:rPr>
              <a:t>Ц</a:t>
            </a:r>
            <a:r>
              <a:rPr lang="ru-RU" sz="8800" b="1" strike="noStrike" spc="-1">
                <a:solidFill>
                  <a:srgbClr val="115964"/>
                </a:solidFill>
                <a:latin typeface="Monotype Corsiva"/>
                <a:ea typeface="DejaVu Sans"/>
              </a:rPr>
              <a:t>В</a:t>
            </a:r>
            <a:r>
              <a:rPr lang="ru-RU" sz="8800" b="1" strike="noStrike" spc="-1">
                <a:solidFill>
                  <a:srgbClr val="7030A0"/>
                </a:solidFill>
                <a:latin typeface="Monotype Corsiva"/>
                <a:ea typeface="DejaVu Sans"/>
              </a:rPr>
              <a:t>Е</a:t>
            </a:r>
            <a:r>
              <a:rPr lang="ru-RU" sz="8800" b="1" strike="noStrike" spc="-1">
                <a:solidFill>
                  <a:srgbClr val="387026"/>
                </a:solidFill>
                <a:latin typeface="Monotype Corsiva"/>
                <a:ea typeface="DejaVu Sans"/>
              </a:rPr>
              <a:t>Т</a:t>
            </a:r>
            <a:r>
              <a:rPr lang="ru-RU" sz="8800" b="1" strike="noStrike" spc="-1">
                <a:solidFill>
                  <a:srgbClr val="C00000"/>
                </a:solidFill>
                <a:latin typeface="Monotype Corsiva"/>
                <a:ea typeface="DejaVu Sans"/>
              </a:rPr>
              <a:t> Н</a:t>
            </a:r>
            <a:r>
              <a:rPr lang="ru-RU" sz="8800" b="1" strike="noStrike" spc="-1">
                <a:solidFill>
                  <a:srgbClr val="0070C0"/>
                </a:solidFill>
                <a:latin typeface="Monotype Corsiva"/>
                <a:ea typeface="DejaVu Sans"/>
              </a:rPr>
              <a:t>А</a:t>
            </a:r>
            <a:r>
              <a:rPr lang="ru-RU" sz="8800" b="1" strike="noStrike" spc="-1">
                <a:solidFill>
                  <a:srgbClr val="387026"/>
                </a:solidFill>
                <a:latin typeface="Monotype Corsiva"/>
                <a:ea typeface="DejaVu Sans"/>
              </a:rPr>
              <a:t>С</a:t>
            </a:r>
            <a:r>
              <a:rPr lang="ru-RU" sz="8800" b="1" strike="noStrike" spc="-1">
                <a:solidFill>
                  <a:srgbClr val="C00000"/>
                </a:solidFill>
                <a:latin typeface="Monotype Corsiva"/>
                <a:ea typeface="DejaVu Sans"/>
              </a:rPr>
              <a:t>Т</a:t>
            </a:r>
            <a:r>
              <a:rPr lang="ru-RU" sz="8800" b="1" strike="noStrike" spc="-1">
                <a:solidFill>
                  <a:srgbClr val="FFFF00"/>
                </a:solidFill>
                <a:latin typeface="Monotype Corsiva"/>
                <a:ea typeface="DejaVu Sans"/>
              </a:rPr>
              <a:t>Р</a:t>
            </a:r>
            <a:r>
              <a:rPr lang="ru-RU" sz="8800" b="1" strike="noStrike" spc="-1">
                <a:solidFill>
                  <a:srgbClr val="002060"/>
                </a:solidFill>
                <a:latin typeface="Monotype Corsiva"/>
                <a:ea typeface="DejaVu Sans"/>
              </a:rPr>
              <a:t>О</a:t>
            </a:r>
            <a:r>
              <a:rPr lang="ru-RU" sz="8800" b="1" strike="noStrike" spc="-1">
                <a:solidFill>
                  <a:srgbClr val="92D050"/>
                </a:solidFill>
                <a:latin typeface="Monotype Corsiva"/>
                <a:ea typeface="DejaVu Sans"/>
              </a:rPr>
              <a:t>Е</a:t>
            </a:r>
            <a:r>
              <a:rPr lang="ru-RU" sz="8800" b="1" strike="noStrike" spc="-1">
                <a:solidFill>
                  <a:srgbClr val="000000"/>
                </a:solidFill>
                <a:latin typeface="Monotype Corsiva"/>
                <a:ea typeface="DejaVu Sans"/>
              </a:rPr>
              <a:t>Н</a:t>
            </a:r>
            <a:r>
              <a:rPr lang="ru-RU" sz="8800" b="1" strike="noStrike" spc="-1">
                <a:solidFill>
                  <a:srgbClr val="FFFF00"/>
                </a:solidFill>
                <a:latin typeface="Monotype Corsiva"/>
                <a:ea typeface="DejaVu Sans"/>
              </a:rPr>
              <a:t>И</a:t>
            </a:r>
            <a:r>
              <a:rPr lang="ru-RU" sz="8800" b="1" strike="noStrike" spc="-1">
                <a:solidFill>
                  <a:srgbClr val="C00000"/>
                </a:solidFill>
                <a:latin typeface="Monotype Corsiva"/>
                <a:ea typeface="DejaVu Sans"/>
              </a:rPr>
              <a:t>Я</a:t>
            </a:r>
            <a:endParaRPr lang="ru-RU" sz="8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2882520" y="1785960"/>
            <a:ext cx="525744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jhajuhfvvf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1490400" y="3714840"/>
            <a:ext cx="55303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000000"/>
                </a:solidFill>
                <a:latin typeface="Georgia"/>
                <a:ea typeface="DejaVu Sans"/>
              </a:rPr>
              <a:t>орфограмма</a:t>
            </a:r>
            <a:endParaRPr lang="ru-RU" sz="7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1389960" y="1785960"/>
            <a:ext cx="701784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ckjdjcjxtnfybt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1822320" y="3786120"/>
            <a:ext cx="69048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000000"/>
                </a:solidFill>
                <a:latin typeface="Georgia"/>
                <a:ea typeface="DejaVu Sans"/>
              </a:rPr>
              <a:t>словосочетание</a:t>
            </a:r>
            <a:endParaRPr lang="ru-RU" sz="7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 flipH="1">
            <a:off x="1642320" y="2071800"/>
            <a:ext cx="63583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Arial"/>
                <a:ea typeface="DejaVu Sans"/>
              </a:rPr>
              <a:t>zpsrjpyfybt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2030040" y="4286160"/>
            <a:ext cx="58122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000000"/>
                </a:solidFill>
                <a:latin typeface="Georgia"/>
                <a:ea typeface="DejaVu Sans"/>
              </a:rPr>
              <a:t>языкознание</a:t>
            </a:r>
            <a:endParaRPr lang="ru-RU" sz="7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762120" y="685800"/>
            <a:ext cx="7771320" cy="146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1" name="Рисунок 92"/>
          <p:cNvPicPr/>
          <p:nvPr/>
        </p:nvPicPr>
        <p:blipFill>
          <a:blip r:embed="rId2"/>
          <a:stretch/>
        </p:blipFill>
        <p:spPr>
          <a:xfrm>
            <a:off x="15120" y="0"/>
            <a:ext cx="914292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379" name="Рисунок 378"/>
          <p:cNvPicPr/>
          <p:nvPr/>
        </p:nvPicPr>
        <p:blipFill>
          <a:blip r:embed="rId2"/>
          <a:stretch/>
        </p:blipFill>
        <p:spPr>
          <a:xfrm>
            <a:off x="720" y="288000"/>
            <a:ext cx="9143640" cy="620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387" name="Рисунок 386"/>
          <p:cNvPicPr/>
          <p:nvPr/>
        </p:nvPicPr>
        <p:blipFill>
          <a:blip r:embed="rId2"/>
          <a:stretch/>
        </p:blipFill>
        <p:spPr>
          <a:xfrm>
            <a:off x="144000" y="233640"/>
            <a:ext cx="8784000" cy="631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393" name="Рисунок 392"/>
          <p:cNvPicPr/>
          <p:nvPr/>
        </p:nvPicPr>
        <p:blipFill>
          <a:blip r:embed="rId2"/>
          <a:stretch/>
        </p:blipFill>
        <p:spPr>
          <a:xfrm>
            <a:off x="144360" y="432360"/>
            <a:ext cx="8829720" cy="620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399" name="Рисунок 398"/>
          <p:cNvPicPr/>
          <p:nvPr/>
        </p:nvPicPr>
        <p:blipFill>
          <a:blip r:embed="rId2"/>
          <a:stretch/>
        </p:blipFill>
        <p:spPr>
          <a:xfrm>
            <a:off x="2276280" y="87120"/>
            <a:ext cx="4863600" cy="667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406" name="Рисунок 405"/>
          <p:cNvPicPr/>
          <p:nvPr/>
        </p:nvPicPr>
        <p:blipFill>
          <a:blip r:embed="rId2"/>
          <a:stretch/>
        </p:blipFill>
        <p:spPr>
          <a:xfrm>
            <a:off x="26280" y="504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413" name="Рисунок 412"/>
          <p:cNvPicPr/>
          <p:nvPr/>
        </p:nvPicPr>
        <p:blipFill>
          <a:blip r:embed="rId2"/>
          <a:stretch/>
        </p:blipFill>
        <p:spPr>
          <a:xfrm>
            <a:off x="432000" y="142920"/>
            <a:ext cx="8280000" cy="662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349" name="CustomShape 1"/>
          <p:cNvSpPr/>
          <p:nvPr/>
        </p:nvSpPr>
        <p:spPr>
          <a:xfrm>
            <a:off x="757800" y="714240"/>
            <a:ext cx="77299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46">
                <a:solidFill>
                  <a:srgbClr val="FEFEFD"/>
                </a:solidFill>
                <a:latin typeface="Arial"/>
                <a:ea typeface="DejaVu Sans"/>
              </a:rPr>
              <a:t>QWERTY или ЙЦУКЕН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419" name="Рисунок 418"/>
          <p:cNvPicPr/>
          <p:nvPr/>
        </p:nvPicPr>
        <p:blipFill>
          <a:blip r:embed="rId2"/>
          <a:stretch/>
        </p:blipFill>
        <p:spPr>
          <a:xfrm>
            <a:off x="26280" y="862200"/>
            <a:ext cx="914364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427" name="Рисунок 426"/>
          <p:cNvPicPr/>
          <p:nvPr/>
        </p:nvPicPr>
        <p:blipFill>
          <a:blip r:embed="rId2"/>
          <a:stretch/>
        </p:blipFill>
        <p:spPr>
          <a:xfrm>
            <a:off x="1375200" y="0"/>
            <a:ext cx="6113160" cy="66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434" name="Рисунок 433"/>
          <p:cNvPicPr/>
          <p:nvPr/>
        </p:nvPicPr>
        <p:blipFill>
          <a:blip r:embed="rId2"/>
          <a:stretch/>
        </p:blipFill>
        <p:spPr>
          <a:xfrm>
            <a:off x="504000" y="571680"/>
            <a:ext cx="8373600" cy="628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457200" y="702720"/>
            <a:ext cx="822852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440" name="Рисунок 439"/>
          <p:cNvPicPr/>
          <p:nvPr/>
        </p:nvPicPr>
        <p:blipFill>
          <a:blip r:embed="rId2" cstate="print"/>
          <a:stretch/>
        </p:blipFill>
        <p:spPr>
          <a:xfrm>
            <a:off x="1656000" y="360"/>
            <a:ext cx="60285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457200" y="7041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2"/>
          <p:cNvSpPr/>
          <p:nvPr/>
        </p:nvSpPr>
        <p:spPr>
          <a:xfrm>
            <a:off x="457200" y="1935360"/>
            <a:ext cx="8228520" cy="27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280" cy="5857200"/>
          </a:xfrm>
          <a:prstGeom prst="rect">
            <a:avLst/>
          </a:prstGeom>
          <a:ln>
            <a:noFill/>
          </a:ln>
        </p:spPr>
      </p:pic>
      <p:sp>
        <p:nvSpPr>
          <p:cNvPr id="444" name="CustomShape 3"/>
          <p:cNvSpPr/>
          <p:nvPr/>
        </p:nvSpPr>
        <p:spPr>
          <a:xfrm>
            <a:off x="964800" y="5934600"/>
            <a:ext cx="690480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9DB9FF"/>
                </a:solidFill>
                <a:latin typeface="Arial"/>
                <a:ea typeface="DejaVu Sans"/>
              </a:rPr>
              <a:t>НА ЛБУ НАПИСАНО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685800" y="213048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2"/>
          <p:cNvSpPr/>
          <p:nvPr/>
        </p:nvSpPr>
        <p:spPr>
          <a:xfrm>
            <a:off x="1371600" y="3886200"/>
            <a:ext cx="6400080" cy="175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7" name="Picture 2"/>
          <p:cNvPicPr/>
          <p:nvPr/>
        </p:nvPicPr>
        <p:blipFill>
          <a:blip r:embed="rId2"/>
          <a:stretch/>
        </p:blipFill>
        <p:spPr>
          <a:xfrm>
            <a:off x="-46080" y="-20160"/>
            <a:ext cx="9175320" cy="687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428760" y="1643040"/>
            <a:ext cx="8228520" cy="92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 команда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449" name="CustomShape 2"/>
          <p:cNvSpPr/>
          <p:nvPr/>
        </p:nvSpPr>
        <p:spPr>
          <a:xfrm>
            <a:off x="457200" y="1935360"/>
            <a:ext cx="8228520" cy="27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457200" y="704160"/>
            <a:ext cx="8228520" cy="67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Александр Сергеевич Пушкин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451" name="Рисунок 450"/>
          <p:cNvPicPr/>
          <p:nvPr/>
        </p:nvPicPr>
        <p:blipFill>
          <a:blip r:embed="rId2"/>
          <a:stretch/>
        </p:blipFill>
        <p:spPr>
          <a:xfrm>
            <a:off x="2736000" y="1872000"/>
            <a:ext cx="3438000" cy="4011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571320" y="2857320"/>
            <a:ext cx="8228520" cy="73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Творительный падеж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457200" y="704160"/>
            <a:ext cx="8228520" cy="73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Georgia"/>
                <a:ea typeface="DejaVu Sans"/>
              </a:rPr>
              <a:t>“Война и мир”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454" name="Рисунок 453"/>
          <p:cNvPicPr/>
          <p:nvPr/>
        </p:nvPicPr>
        <p:blipFill>
          <a:blip r:embed="rId2"/>
          <a:stretch/>
        </p:blipFill>
        <p:spPr>
          <a:xfrm>
            <a:off x="1049040" y="1579320"/>
            <a:ext cx="7374960" cy="475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1571760" y="1857240"/>
            <a:ext cx="6643080" cy="155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ckjdj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2251800" y="3714840"/>
            <a:ext cx="26301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слово</a:t>
            </a:r>
            <a:endParaRPr lang="ru-RU" sz="8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457200" y="704160"/>
            <a:ext cx="8228520" cy="73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Имя существительное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457200" y="704160"/>
            <a:ext cx="8228520" cy="92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Чацкий</a:t>
            </a:r>
            <a:endParaRPr lang="ru-RU" sz="6000" b="0" strike="noStrike" spc="-1">
              <a:latin typeface="Arial"/>
            </a:endParaRPr>
          </a:p>
        </p:txBody>
      </p:sp>
      <p:pic>
        <p:nvPicPr>
          <p:cNvPr id="457" name="Рисунок 456"/>
          <p:cNvPicPr/>
          <p:nvPr/>
        </p:nvPicPr>
        <p:blipFill>
          <a:blip r:embed="rId2"/>
          <a:stretch/>
        </p:blipFill>
        <p:spPr>
          <a:xfrm>
            <a:off x="1625040" y="2217960"/>
            <a:ext cx="5790960" cy="390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428760" y="2214720"/>
            <a:ext cx="8228520" cy="101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600" b="1" strike="noStrike" spc="-1">
                <a:solidFill>
                  <a:srgbClr val="000000"/>
                </a:solidFill>
                <a:latin typeface="Georgia"/>
                <a:ea typeface="DejaVu Sans"/>
              </a:rPr>
              <a:t>2 команда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459" name="CustomShape 2"/>
          <p:cNvSpPr/>
          <p:nvPr/>
        </p:nvSpPr>
        <p:spPr>
          <a:xfrm>
            <a:off x="457200" y="1935360"/>
            <a:ext cx="8228520" cy="438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457200" y="704160"/>
            <a:ext cx="8228520" cy="67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Михаил Юрьевич Лермонтов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461" name="Рисунок 460"/>
          <p:cNvPicPr/>
          <p:nvPr/>
        </p:nvPicPr>
        <p:blipFill>
          <a:blip r:embed="rId2"/>
          <a:stretch/>
        </p:blipFill>
        <p:spPr>
          <a:xfrm>
            <a:off x="2664000" y="1872000"/>
            <a:ext cx="3221280" cy="4123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457200" y="704160"/>
            <a:ext cx="8228520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Родительный падеж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457200" y="704160"/>
            <a:ext cx="8228520" cy="73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«Отцы и дети»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464" name="Рисунок 463"/>
          <p:cNvPicPr/>
          <p:nvPr/>
        </p:nvPicPr>
        <p:blipFill>
          <a:blip r:embed="rId2"/>
          <a:stretch/>
        </p:blipFill>
        <p:spPr>
          <a:xfrm>
            <a:off x="1440000" y="2050920"/>
            <a:ext cx="6457320" cy="432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457200" y="704160"/>
            <a:ext cx="8228520" cy="92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глагол 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1688040" y="357120"/>
            <a:ext cx="337860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Печорин</a:t>
            </a:r>
            <a:endParaRPr lang="ru-RU" sz="6000" b="0" strike="noStrike" spc="-1">
              <a:latin typeface="Arial"/>
            </a:endParaRPr>
          </a:p>
        </p:txBody>
      </p:sp>
      <p:pic>
        <p:nvPicPr>
          <p:cNvPr id="467" name="Рисунок 466"/>
          <p:cNvPicPr/>
          <p:nvPr/>
        </p:nvPicPr>
        <p:blipFill>
          <a:blip r:embed="rId2"/>
          <a:stretch/>
        </p:blipFill>
        <p:spPr>
          <a:xfrm>
            <a:off x="2520000" y="1584000"/>
            <a:ext cx="4440240" cy="483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2"/>
          <p:cNvPicPr/>
          <p:nvPr/>
        </p:nvPicPr>
        <p:blipFill>
          <a:blip r:embed="rId2"/>
          <a:stretch/>
        </p:blipFill>
        <p:spPr>
          <a:xfrm>
            <a:off x="0" y="-18000"/>
            <a:ext cx="9143280" cy="6875280"/>
          </a:xfrm>
          <a:prstGeom prst="rect">
            <a:avLst/>
          </a:prstGeom>
          <a:ln>
            <a:noFill/>
          </a:ln>
        </p:spPr>
      </p:pic>
      <p:sp>
        <p:nvSpPr>
          <p:cNvPr id="469" name="CustomShape 1"/>
          <p:cNvSpPr/>
          <p:nvPr/>
        </p:nvSpPr>
        <p:spPr>
          <a:xfrm>
            <a:off x="457200" y="704160"/>
            <a:ext cx="3542400" cy="308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6600" b="0" strike="noStrike" spc="-1">
                <a:solidFill>
                  <a:srgbClr val="000000"/>
                </a:solidFill>
                <a:latin typeface="Georgia"/>
                <a:ea typeface="DejaVu Sans"/>
              </a:rPr>
              <a:t>Глухо</a:t>
            </a:r>
            <a:r>
              <a:t/>
            </a:r>
            <a:br/>
            <a:r>
              <a:rPr lang="ru-RU" sz="66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как в танке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457200" y="704160"/>
            <a:ext cx="8228520" cy="55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457200" y="7041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CustomShape 2"/>
          <p:cNvSpPr/>
          <p:nvPr/>
        </p:nvSpPr>
        <p:spPr>
          <a:xfrm>
            <a:off x="457200" y="1935360"/>
            <a:ext cx="8228520" cy="27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3097800" y="2214720"/>
            <a:ext cx="234684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pder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2786050" y="4214818"/>
            <a:ext cx="28573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звук</a:t>
            </a:r>
            <a:endParaRPr lang="ru-RU" sz="54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3591000" y="2071800"/>
            <a:ext cx="41083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cbyjybv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3450600" y="4286160"/>
            <a:ext cx="397296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синоним</a:t>
            </a:r>
            <a:endParaRPr lang="ru-RU" sz="7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2185920" y="2000160"/>
            <a:ext cx="39013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ceaabrc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2472480" y="4143240"/>
            <a:ext cx="39013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000000"/>
                </a:solidFill>
                <a:latin typeface="Georgia"/>
                <a:ea typeface="DejaVu Sans"/>
              </a:rPr>
              <a:t>суффикс</a:t>
            </a:r>
            <a:endParaRPr lang="ru-RU" sz="7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2543760" y="2286000"/>
            <a:ext cx="471636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Gjlkt;fott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2405520" y="4071960"/>
            <a:ext cx="55638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подлежащее</a:t>
            </a:r>
            <a:endParaRPr lang="ru-RU" sz="7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 flipH="1">
            <a:off x="999360" y="1857240"/>
            <a:ext cx="71431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yfhtxbt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1619640" y="3714840"/>
            <a:ext cx="36864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000000"/>
                </a:solidFill>
                <a:latin typeface="Georgia"/>
                <a:ea typeface="DejaVu Sans"/>
              </a:rPr>
              <a:t>наречие</a:t>
            </a:r>
            <a:endParaRPr lang="ru-RU" sz="7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285840" y="785880"/>
            <a:ext cx="821448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geyrnefwbz</a:t>
            </a:r>
            <a:endParaRPr lang="ru-RU" sz="9600" b="0" strike="noStrike" spc="-1"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3234960" y="3429000"/>
            <a:ext cx="435852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пунктуация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322</TotalTime>
  <Words>61</Words>
  <Application>Trio_Office/6.2.8.2$Windows_x86 LibreOffice_project/</Application>
  <PresentationFormat>Экран (4:3)</PresentationFormat>
  <Paragraphs>51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МО Томторская СОШ</dc:creator>
  <dc:description/>
  <cp:lastModifiedBy>света</cp:lastModifiedBy>
  <cp:revision>35</cp:revision>
  <dcterms:created xsi:type="dcterms:W3CDTF">2021-03-12T04:54:27Z</dcterms:created>
  <dcterms:modified xsi:type="dcterms:W3CDTF">2021-11-24T05:33:36Z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53</vt:i4>
  </property>
</Properties>
</file>