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2" r:id="rId2"/>
    <p:sldId id="259" r:id="rId3"/>
    <p:sldId id="260" r:id="rId4"/>
    <p:sldId id="262" r:id="rId5"/>
    <p:sldId id="263" r:id="rId6"/>
    <p:sldId id="27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37123" autoAdjust="0"/>
  </p:normalViewPr>
  <p:slideViewPr>
    <p:cSldViewPr>
      <p:cViewPr>
        <p:scale>
          <a:sx n="84" d="100"/>
          <a:sy n="84" d="100"/>
        </p:scale>
        <p:origin x="-966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5F005-50A8-46DB-9AAF-566AD1B6EEAB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30ECB-38AD-4BAE-816E-83C1A2587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46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30ECB-38AD-4BAE-816E-83C1A2587CD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184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EE09-95B8-4078-AB91-ADDBDBA0AE6D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6799-739F-4EFD-B0C9-C780AA230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838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EE09-95B8-4078-AB91-ADDBDBA0AE6D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6799-739F-4EFD-B0C9-C780AA230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400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EE09-95B8-4078-AB91-ADDBDBA0AE6D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6799-739F-4EFD-B0C9-C780AA230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18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EE09-95B8-4078-AB91-ADDBDBA0AE6D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6799-739F-4EFD-B0C9-C780AA230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444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EE09-95B8-4078-AB91-ADDBDBA0AE6D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6799-739F-4EFD-B0C9-C780AA230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864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EE09-95B8-4078-AB91-ADDBDBA0AE6D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6799-739F-4EFD-B0C9-C780AA230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497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EE09-95B8-4078-AB91-ADDBDBA0AE6D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6799-739F-4EFD-B0C9-C780AA230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574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EE09-95B8-4078-AB91-ADDBDBA0AE6D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6799-739F-4EFD-B0C9-C780AA230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229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EE09-95B8-4078-AB91-ADDBDBA0AE6D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6799-739F-4EFD-B0C9-C780AA230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34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EE09-95B8-4078-AB91-ADDBDBA0AE6D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6799-739F-4EFD-B0C9-C780AA230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023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EE09-95B8-4078-AB91-ADDBDBA0AE6D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6799-739F-4EFD-B0C9-C780AA230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238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CEE09-95B8-4078-AB91-ADDBDBA0AE6D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56799-739F-4EFD-B0C9-C780AA230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35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 descr="http://www.sunhome.ru/UsersGallery/Cards/85/prazdnik_novii_god_otkritka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443" y="-129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23529" y="1844824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«Саҥа Дьыллааҕы харыйа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оонньуурдара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2996952"/>
            <a:ext cx="4176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sah-RU" dirty="0" smtClean="0"/>
          </a:p>
          <a:p>
            <a:pPr algn="r"/>
            <a:endParaRPr lang="sah-RU" dirty="0" smtClean="0"/>
          </a:p>
          <a:p>
            <a:pPr algn="r"/>
            <a:endParaRPr lang="sah-RU" dirty="0" smtClean="0"/>
          </a:p>
          <a:p>
            <a:pPr algn="r"/>
            <a:endParaRPr lang="sah-RU" dirty="0" smtClean="0"/>
          </a:p>
          <a:p>
            <a:pPr algn="r"/>
            <a:endParaRPr lang="sah-RU" dirty="0" smtClean="0"/>
          </a:p>
          <a:p>
            <a:pPr algn="r"/>
            <a:endParaRPr lang="sah-RU" dirty="0" smtClean="0"/>
          </a:p>
          <a:p>
            <a:pPr algn="r"/>
            <a:endParaRPr lang="sah-RU" dirty="0" smtClean="0"/>
          </a:p>
          <a:p>
            <a:pPr algn="r"/>
            <a:endParaRPr lang="sah-RU" dirty="0" smtClean="0"/>
          </a:p>
          <a:p>
            <a:pPr algn="r"/>
            <a:r>
              <a:rPr lang="sah-RU" dirty="0" smtClean="0"/>
              <a:t>Всильева </a:t>
            </a:r>
            <a:r>
              <a:rPr lang="sah-RU" dirty="0" smtClean="0"/>
              <a:t>Туйаара </a:t>
            </a:r>
            <a:r>
              <a:rPr lang="sah-RU" dirty="0" smtClean="0"/>
              <a:t>Васильевна </a:t>
            </a:r>
            <a:r>
              <a:rPr lang="sah-RU" dirty="0" smtClean="0"/>
              <a:t>Ю.Н.Прокопьев аатынан спортивнай </a:t>
            </a:r>
            <a:r>
              <a:rPr lang="sah-RU" dirty="0" smtClean="0"/>
              <a:t>оскуола </a:t>
            </a:r>
            <a:r>
              <a:rPr lang="sah-RU" dirty="0" smtClean="0"/>
              <a:t>технология </a:t>
            </a:r>
            <a:r>
              <a:rPr lang="sah-RU" dirty="0" smtClean="0"/>
              <a:t>учууталабын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51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http://panowavalentina.ucoz.net/</a:t>
            </a:r>
            <a:endParaRPr lang="ru-RU"/>
          </a:p>
        </p:txBody>
      </p:sp>
      <p:pic>
        <p:nvPicPr>
          <p:cNvPr id="5" name="Объект 4" descr="http://www.sunhome.ru/UsersGallery/Cards/85/prazdnik_novii_god_otkritka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09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0" y="620688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Иннэбит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саптаах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сыттыкка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туруохтаах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Иннэбит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төбөлөөҕүн, сэрэхтээҕин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быһыытынан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харахпытыттан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ыраах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тутабыт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Айахпытыгар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укпаппыт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Танаспытыгар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иилбэппит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Иннэлээх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илиигинэн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мээнэ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далбаатаммаккыт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Уннэ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сүтэр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тостор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түгэнигэр учууталга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тута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биллэрэҕит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үлэлээн бүтэн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баран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сыттыгар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уураҕыт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Кыптыыйынан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туттар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кэмҥэ эмиэ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сэрэхтээх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буолуохха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наада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Кыптыыйынан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оонньоомо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Кыптыыйы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мээнэ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уурума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Кыптыыйы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киьиэхэ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биэрэргэр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сабыылаах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буолуохтаах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киһиэхэ биэрэргэр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төбөтүттэн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тутан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биэрэгин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Кыптыыйынан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үлэлииргэр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илиилэргин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сөптөөхтүк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туттаҕын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15362" name="Picture 2" descr="C:\Users\Admin\Downloads\0tydz6t3d1hl2fz45q4equae3s5ut6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437112"/>
            <a:ext cx="2160240" cy="2160240"/>
          </a:xfrm>
          <a:prstGeom prst="rect">
            <a:avLst/>
          </a:prstGeom>
          <a:noFill/>
        </p:spPr>
      </p:pic>
      <p:pic>
        <p:nvPicPr>
          <p:cNvPr id="15366" name="Picture 6" descr="C:\Users\Admin\Downloads\360_F_138190652_4t7kAZ5GkRcNtdyR4dMFVdXJOzywuTe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052736"/>
            <a:ext cx="2343021" cy="160299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476673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Иннэнэн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кыптыыйынан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сөпкө туттарбытын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санатыһыаҕыҥ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62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www.sunhome.ru/UsersGallery/Cards/85/prazdnik_novii_god_otkritka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50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404664"/>
            <a:ext cx="6102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Туттар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тэрилбит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sah-RU" sz="2800" dirty="0" smtClean="0">
                <a:latin typeface="Times New Roman" pitchFamily="18" charset="0"/>
                <a:cs typeface="Times New Roman" pitchFamily="18" charset="0"/>
              </a:rPr>
              <a:t>Фоамиран, зубочистка,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ah-RU" sz="2800" dirty="0" smtClean="0">
                <a:latin typeface="Times New Roman" pitchFamily="18" charset="0"/>
                <a:cs typeface="Times New Roman" pitchFamily="18" charset="0"/>
              </a:rPr>
              <a:t>Линейка,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ah-RU" sz="2800" dirty="0" smtClean="0">
                <a:latin typeface="Times New Roman" pitchFamily="18" charset="0"/>
                <a:cs typeface="Times New Roman" pitchFamily="18" charset="0"/>
              </a:rPr>
              <a:t>кыптый</a:t>
            </a:r>
            <a:r>
              <a:rPr lang="sah-RU" sz="2800" dirty="0" smtClean="0">
                <a:latin typeface="Times New Roman" pitchFamily="18" charset="0"/>
                <a:cs typeface="Times New Roman" pitchFamily="18" charset="0"/>
              </a:rPr>
              <a:t>, иннэ , сап, иннэ аналлаах сыттыктар, иккилии  оҕуруо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1026" name="Picture 2" descr="C:\Users\Admin\Downloads\20231207_114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699792" y="2492896"/>
            <a:ext cx="3528391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9619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www.sunhome.ru/UsersGallery/Cards/85/prazdnik_novii_god_otkritka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9" y="33114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260649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Икки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өҥнөөх фоамиран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лиискэ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12лии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устуука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1см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кэтиттээх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сурааһыны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уруһуйдаан кырыйабыт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бастаан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оҕуруону иннэлээх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сапка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тиһэбит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2051" name="Picture 3" descr="C:\Users\Admin\Downloads\20231207_113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6672"/>
            <a:ext cx="3528392" cy="3299624"/>
          </a:xfrm>
          <a:prstGeom prst="rect">
            <a:avLst/>
          </a:prstGeom>
          <a:noFill/>
        </p:spPr>
      </p:pic>
      <p:pic>
        <p:nvPicPr>
          <p:cNvPr id="2052" name="Picture 4" descr="C:\Users\Admin\Downloads\20231207_115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23528" y="4437112"/>
            <a:ext cx="1584176" cy="1584176"/>
          </a:xfrm>
          <a:prstGeom prst="rect">
            <a:avLst/>
          </a:prstGeom>
          <a:noFill/>
        </p:spPr>
      </p:pic>
      <p:pic>
        <p:nvPicPr>
          <p:cNvPr id="2053" name="Picture 5" descr="C:\Users\Admin\Downloads\20231207_1152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509120"/>
            <a:ext cx="1512168" cy="1512168"/>
          </a:xfrm>
          <a:prstGeom prst="rect">
            <a:avLst/>
          </a:prstGeom>
          <a:noFill/>
        </p:spPr>
      </p:pic>
      <p:pic>
        <p:nvPicPr>
          <p:cNvPr id="2054" name="Picture 6" descr="C:\Users\Admin\Downloads\20231207_1147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915816" y="1700808"/>
            <a:ext cx="1872208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2023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www.sunhome.ru/UsersGallery/Cards/85/prazdnik_novii_god_otkritka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395536" y="188640"/>
            <a:ext cx="842493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сурааһыннарбытын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уочаратынан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иннэлээх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сабынан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тиһэн холботолотуубут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1.                        2.                    3.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бутэһигэр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иккис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оҕуруобутун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тиһэн түмүктүүбүт.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Admin\Downloads\20231207_115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83968" y="332656"/>
            <a:ext cx="1944216" cy="1944216"/>
          </a:xfrm>
          <a:prstGeom prst="rect">
            <a:avLst/>
          </a:prstGeom>
          <a:noFill/>
        </p:spPr>
      </p:pic>
      <p:pic>
        <p:nvPicPr>
          <p:cNvPr id="3074" name="Picture 2" descr="C:\Users\Admin\Downloads\20231207_115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732240" y="332656"/>
            <a:ext cx="1872208" cy="1872208"/>
          </a:xfrm>
          <a:prstGeom prst="rect">
            <a:avLst/>
          </a:prstGeom>
          <a:noFill/>
        </p:spPr>
      </p:pic>
      <p:pic>
        <p:nvPicPr>
          <p:cNvPr id="3075" name="Picture 3" descr="C:\Users\Admin\Downloads\20231207_1159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492896"/>
            <a:ext cx="1872208" cy="1775850"/>
          </a:xfrm>
          <a:prstGeom prst="rect">
            <a:avLst/>
          </a:prstGeom>
          <a:noFill/>
        </p:spPr>
      </p:pic>
      <p:pic>
        <p:nvPicPr>
          <p:cNvPr id="3076" name="Picture 4" descr="C:\Users\Admin\Downloads\20231207_1159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2492896"/>
            <a:ext cx="1512168" cy="1751514"/>
          </a:xfrm>
          <a:prstGeom prst="rect">
            <a:avLst/>
          </a:prstGeom>
          <a:noFill/>
        </p:spPr>
      </p:pic>
      <p:pic>
        <p:nvPicPr>
          <p:cNvPr id="3077" name="Picture 5" descr="C:\Users\Admin\Downloads\20231207_1201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 flipH="1">
            <a:off x="5796136" y="2492896"/>
            <a:ext cx="1728192" cy="1728192"/>
          </a:xfrm>
          <a:prstGeom prst="rect">
            <a:avLst/>
          </a:prstGeom>
          <a:noFill/>
        </p:spPr>
      </p:pic>
      <p:pic>
        <p:nvPicPr>
          <p:cNvPr id="3078" name="Picture 6" descr="C:\Users\Admin\Downloads\20231207_1216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3347864" y="4437112"/>
            <a:ext cx="2232248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90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sunhome.ru/UsersGallery/Cards/85/prazdnik_novii_god_otkritka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1115616" y="982176"/>
            <a:ext cx="7200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Бүгүҥҥү уруокка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туохха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үөрэннигит?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Туох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саҥаны биллигит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Кыргыттаар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бэйэҕит оҥорбут үлэҕититтэн астынныгыт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дуо?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Өссө тугу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эбиэххэ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саныыгыт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                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198</Words>
  <Application>Microsoft Office PowerPoint</Application>
  <PresentationFormat>Экран (4:3)</PresentationFormat>
  <Paragraphs>75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Admin</cp:lastModifiedBy>
  <cp:revision>84</cp:revision>
  <dcterms:created xsi:type="dcterms:W3CDTF">2015-12-04T09:43:15Z</dcterms:created>
  <dcterms:modified xsi:type="dcterms:W3CDTF">2023-12-07T14:04:03Z</dcterms:modified>
  <cp:contentStatus/>
</cp:coreProperties>
</file>