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195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0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8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8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04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8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7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3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2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BEEEE-4DC7-4C87-933F-2E238B489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995"/>
            <a:ext cx="7772400" cy="1470025"/>
          </a:xfrm>
        </p:spPr>
        <p:txBody>
          <a:bodyPr/>
          <a:lstStyle/>
          <a:p>
            <a:r>
              <a:rPr lang="ru-RU" dirty="0"/>
              <a:t>Притча </a:t>
            </a:r>
          </a:p>
        </p:txBody>
      </p:sp>
      <p:pic>
        <p:nvPicPr>
          <p:cNvPr id="1026" name="Picture 2" descr="фигура деревянного человека строит пирамиду камней на пляже Стоковое  Изображение - изображение насчитывающей напольно, природа: 180047793">
            <a:extLst>
              <a:ext uri="{FF2B5EF4-FFF2-40B4-BE49-F238E27FC236}">
                <a16:creationId xmlns:a16="http://schemas.microsoft.com/office/drawing/2014/main" id="{9ADFD646-60CF-425C-9C5D-77EAB6840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5"/>
          <a:stretch/>
        </p:blipFill>
        <p:spPr bwMode="auto">
          <a:xfrm>
            <a:off x="1562100" y="1981200"/>
            <a:ext cx="6019800" cy="39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37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EBA4D-9F3C-4238-820D-2CBCB3E3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2554224"/>
          </a:xfrm>
        </p:spPr>
        <p:txBody>
          <a:bodyPr>
            <a:normAutofit/>
          </a:bodyPr>
          <a:lstStyle/>
          <a:p>
            <a:r>
              <a:rPr lang="ru-RU" dirty="0"/>
              <a:t> Тема:</a:t>
            </a:r>
            <a:br>
              <a:rPr lang="ru-RU" dirty="0"/>
            </a:br>
            <a:r>
              <a:rPr lang="ru-RU" dirty="0"/>
              <a:t>Мой аргумент к выбору будущей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170618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F5CA2-B57C-4A96-BDB8-D0F82278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Рука судьбы</a:t>
            </a:r>
          </a:p>
        </p:txBody>
      </p:sp>
      <p:pic>
        <p:nvPicPr>
          <p:cNvPr id="2050" name="Picture 2" descr="СМИ: SpaceX &quot;затемнит&quot; спутник, мешающий астрономам наблюдать звезды - РИА  Новости, 11.12.2019">
            <a:extLst>
              <a:ext uri="{FF2B5EF4-FFF2-40B4-BE49-F238E27FC236}">
                <a16:creationId xmlns:a16="http://schemas.microsoft.com/office/drawing/2014/main" id="{185005C0-3184-464B-AB2D-B2700D22FA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433" y="2057400"/>
            <a:ext cx="717973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8A3FA3-D2EE-408F-AA46-C5D1275A4D27}"/>
              </a:ext>
            </a:extLst>
          </p:cNvPr>
          <p:cNvSpPr/>
          <p:nvPr/>
        </p:nvSpPr>
        <p:spPr>
          <a:xfrm>
            <a:off x="2387562" y="2967335"/>
            <a:ext cx="43688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Профессия </a:t>
            </a:r>
          </a:p>
          <a:p>
            <a:pPr algn="ctr"/>
            <a:r>
              <a:rPr lang="ru-RU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выбрала тебя</a:t>
            </a:r>
          </a:p>
        </p:txBody>
      </p:sp>
    </p:spTree>
    <p:extLst>
      <p:ext uri="{BB962C8B-B14F-4D97-AF65-F5344CB8AC3E}">
        <p14:creationId xmlns:p14="http://schemas.microsoft.com/office/powerpoint/2010/main" val="420969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5C919-C05A-4614-A027-E88FC6D4E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«Лучший мотив»</a:t>
            </a:r>
          </a:p>
        </p:txBody>
      </p:sp>
      <p:pic>
        <p:nvPicPr>
          <p:cNvPr id="3074" name="Picture 2" descr="Думающий человек изображение_Фото номер 500591934_JPG Формат  изображения_ru.lovepik.com">
            <a:extLst>
              <a:ext uri="{FF2B5EF4-FFF2-40B4-BE49-F238E27FC236}">
                <a16:creationId xmlns:a16="http://schemas.microsoft.com/office/drawing/2014/main" id="{910C71E1-BC5F-4F8E-B72F-FAACB47BB4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53" y="1730821"/>
            <a:ext cx="6596847" cy="43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4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BFDBC-1D05-4900-A76E-D41EFF07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ХОЧУ-МОГУ-НАДО</a:t>
            </a:r>
          </a:p>
        </p:txBody>
      </p:sp>
      <p:pic>
        <p:nvPicPr>
          <p:cNvPr id="4098" name="Picture 2" descr="Мой выбор профессии ХОЧУ МОГУ НАДО. (выбирают учащиеся 10-х и 11-х классов)  Стать космонавтом - PDF Free Download">
            <a:extLst>
              <a:ext uri="{FF2B5EF4-FFF2-40B4-BE49-F238E27FC236}">
                <a16:creationId xmlns:a16="http://schemas.microsoft.com/office/drawing/2014/main" id="{C3FFEEAC-C528-4B90-9F53-E410E665AB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48173"/>
            <a:ext cx="4648200" cy="42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8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7FDCA-9599-4555-9B8A-5D935F88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Атлас профессий будущего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893030A-AE41-4CE7-8AF1-B7FDC5B4D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652588"/>
            <a:ext cx="4114800" cy="3086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0F015-2D32-4EAC-B533-9B24D2EDB0BC}"/>
              </a:ext>
            </a:extLst>
          </p:cNvPr>
          <p:cNvSpPr txBox="1"/>
          <p:nvPr/>
        </p:nvSpPr>
        <p:spPr>
          <a:xfrm>
            <a:off x="2743200" y="5226796"/>
            <a:ext cx="5010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https://new.atlas100.ru/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0935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175F9-3DA5-4ED8-AA88-18E190FA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7120890" cy="732990"/>
          </a:xfrm>
        </p:spPr>
        <p:txBody>
          <a:bodyPr/>
          <a:lstStyle/>
          <a:p>
            <a:r>
              <a:rPr lang="ru-RU" dirty="0"/>
              <a:t>Медицина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7599D2-CD9B-4BB3-AC56-5C093AA27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12" t="21887" r="29165" b="25921"/>
          <a:stretch/>
        </p:blipFill>
        <p:spPr>
          <a:xfrm>
            <a:off x="948813" y="1370022"/>
            <a:ext cx="3388491" cy="244286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4E2C18-7B5A-44CE-A180-2072E6AE0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6" t="24814" r="29166" b="23333"/>
          <a:stretch/>
        </p:blipFill>
        <p:spPr>
          <a:xfrm>
            <a:off x="4679907" y="1327350"/>
            <a:ext cx="3473492" cy="24314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7096A6-652F-4817-A066-4DAB496CDE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66" t="24814" r="29166" b="19784"/>
          <a:stretch/>
        </p:blipFill>
        <p:spPr>
          <a:xfrm>
            <a:off x="910712" y="3962400"/>
            <a:ext cx="3464691" cy="24900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05BE31-7317-45CD-9ECB-17E64C9B03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66" t="21852" r="29166" b="24815"/>
          <a:stretch/>
        </p:blipFill>
        <p:spPr>
          <a:xfrm>
            <a:off x="4679907" y="3941064"/>
            <a:ext cx="3458411" cy="24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8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BFDBC-1D05-4900-A76E-D41EFF07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ХОЧУ-МОГУ-НАДО</a:t>
            </a:r>
          </a:p>
        </p:txBody>
      </p:sp>
      <p:pic>
        <p:nvPicPr>
          <p:cNvPr id="4098" name="Picture 2" descr="Мой выбор профессии ХОЧУ МОГУ НАДО. (выбирают учащиеся 10-х и 11-х классов)  Стать космонавтом - PDF Free Download">
            <a:extLst>
              <a:ext uri="{FF2B5EF4-FFF2-40B4-BE49-F238E27FC236}">
                <a16:creationId xmlns:a16="http://schemas.microsoft.com/office/drawing/2014/main" id="{C3FFEEAC-C528-4B90-9F53-E410E665AB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8435"/>
            <a:ext cx="4495800" cy="413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9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1826-0306-43CD-84F9-C74F7BD90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Дерево настроения</a:t>
            </a:r>
          </a:p>
        </p:txBody>
      </p:sp>
      <p:pic>
        <p:nvPicPr>
          <p:cNvPr id="5122" name="Picture 2" descr="Яблоня рисунок (69 фото) » Рисунки для срисовки и не только">
            <a:extLst>
              <a:ext uri="{FF2B5EF4-FFF2-40B4-BE49-F238E27FC236}">
                <a16:creationId xmlns:a16="http://schemas.microsoft.com/office/drawing/2014/main" id="{64D92F3D-3CDA-422D-9C5C-F6C8441E20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746961" cy="460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8636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0</TotalTime>
  <Words>38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Corbel</vt:lpstr>
      <vt:lpstr>Базис</vt:lpstr>
      <vt:lpstr>Притча </vt:lpstr>
      <vt:lpstr> Тема: Мой аргумент к выбору будущей профессии.</vt:lpstr>
      <vt:lpstr>Рука судьбы</vt:lpstr>
      <vt:lpstr>Упражнение «Лучший мотив»</vt:lpstr>
      <vt:lpstr>ХОЧУ-МОГУ-НАДО</vt:lpstr>
      <vt:lpstr>Атлас профессий будущего</vt:lpstr>
      <vt:lpstr>Медицина</vt:lpstr>
      <vt:lpstr>ХОЧУ-МОГУ-НАДО</vt:lpstr>
      <vt:lpstr>Дерево настроения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Притча </dc:title>
  <dc:creator>Наталья Аркадьевна</dc:creator>
  <cp:lastModifiedBy>Наталья Титова</cp:lastModifiedBy>
  <cp:revision>1</cp:revision>
  <dcterms:created xsi:type="dcterms:W3CDTF">2022-03-29T03:31:44Z</dcterms:created>
  <dcterms:modified xsi:type="dcterms:W3CDTF">2022-03-30T07:44:40Z</dcterms:modified>
</cp:coreProperties>
</file>