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8" r:id="rId4"/>
    <p:sldId id="279" r:id="rId5"/>
    <p:sldId id="280" r:id="rId6"/>
    <p:sldId id="281" r:id="rId7"/>
    <p:sldId id="284" r:id="rId8"/>
    <p:sldId id="282" r:id="rId9"/>
    <p:sldId id="285" r:id="rId10"/>
    <p:sldId id="286" r:id="rId11"/>
    <p:sldId id="287" r:id="rId12"/>
    <p:sldId id="288" r:id="rId13"/>
    <p:sldId id="283" r:id="rId14"/>
    <p:sldId id="290" r:id="rId15"/>
    <p:sldId id="291" r:id="rId16"/>
    <p:sldId id="292" r:id="rId17"/>
    <p:sldId id="293" r:id="rId18"/>
    <p:sldId id="294" r:id="rId19"/>
    <p:sldId id="295" r:id="rId20"/>
    <p:sldId id="300" r:id="rId21"/>
    <p:sldId id="301" r:id="rId22"/>
    <p:sldId id="302" r:id="rId23"/>
    <p:sldId id="303" r:id="rId24"/>
    <p:sldId id="28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04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98" autoAdjust="0"/>
    <p:restoredTop sz="94660"/>
  </p:normalViewPr>
  <p:slideViewPr>
    <p:cSldViewPr>
      <p:cViewPr varScale="1">
        <p:scale>
          <a:sx n="78" d="100"/>
          <a:sy n="78" d="100"/>
        </p:scale>
        <p:origin x="102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33454-68F4-4C9D-90F3-1F5443C3E666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D5860-37FF-41D0-8B7C-BA0A65263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079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431A-0868-47F6-B51C-A34C4B26965C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DC5A-BA9C-4D94-9D63-F2E6D754A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431A-0868-47F6-B51C-A34C4B26965C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DC5A-BA9C-4D94-9D63-F2E6D754A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431A-0868-47F6-B51C-A34C4B26965C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DC5A-BA9C-4D94-9D63-F2E6D754A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431A-0868-47F6-B51C-A34C4B26965C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DC5A-BA9C-4D94-9D63-F2E6D754A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431A-0868-47F6-B51C-A34C4B26965C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DC5A-BA9C-4D94-9D63-F2E6D754A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431A-0868-47F6-B51C-A34C4B26965C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DC5A-BA9C-4D94-9D63-F2E6D754A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431A-0868-47F6-B51C-A34C4B26965C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DC5A-BA9C-4D94-9D63-F2E6D754A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431A-0868-47F6-B51C-A34C4B26965C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DC5A-BA9C-4D94-9D63-F2E6D754A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431A-0868-47F6-B51C-A34C4B26965C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DC5A-BA9C-4D94-9D63-F2E6D754A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431A-0868-47F6-B51C-A34C4B26965C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DC5A-BA9C-4D94-9D63-F2E6D754A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431A-0868-47F6-B51C-A34C4B26965C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DC5A-BA9C-4D94-9D63-F2E6D754A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7431A-0868-47F6-B51C-A34C4B26965C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8DC5A-BA9C-4D94-9D63-F2E6D754A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slide" Target="slide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slide" Target="slide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9.xml"/><Relationship Id="rId7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10" Type="http://schemas.openxmlformats.org/officeDocument/2006/relationships/slide" Target="slide11.xml"/><Relationship Id="rId4" Type="http://schemas.openxmlformats.org/officeDocument/2006/relationships/slide" Target="slide8.xml"/><Relationship Id="rId9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kartinkin.net/uploads/posts/2022-12/thumbs/1670419750_55-kartinkin-net-p-vse-planeti-kartinki-instagram-59.pn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vatars.mds.yandex.net/get-images-cbir/9182423/xJ1WD9LV8V6p0LZ5CVi_Vg9618/oc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9315" y="3348199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В КОСМОС СКУЧНЫХ </a:t>
            </a:r>
            <a:br>
              <a:rPr lang="ru-RU" sz="5400" dirty="0" smtClean="0">
                <a:solidFill>
                  <a:schemeClr val="bg1"/>
                </a:solidFill>
              </a:rPr>
            </a:br>
            <a:r>
              <a:rPr lang="ru-RU" sz="5400" dirty="0" smtClean="0">
                <a:solidFill>
                  <a:schemeClr val="bg1"/>
                </a:solidFill>
              </a:rPr>
              <a:t>НЕ БЕРЕМ!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618230"/>
            <a:ext cx="3664496" cy="49528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hlinkClick r:id="rId2" action="ppaction://hlinksldjump"/>
              </a:rPr>
              <a:t>викторина</a:t>
            </a:r>
            <a:endParaRPr lang="ru-RU" dirty="0">
              <a:solidFill>
                <a:schemeClr val="tx1"/>
              </a:solidFill>
              <a:hlinkClick r:id="rId2" action="ppaction://hlinksldjump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877272"/>
            <a:ext cx="36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Составитель: </a:t>
            </a:r>
          </a:p>
          <a:p>
            <a:pPr algn="just"/>
            <a:r>
              <a:rPr lang="ru-RU" sz="1400" dirty="0" err="1" smtClean="0">
                <a:solidFill>
                  <a:schemeClr val="bg1">
                    <a:lumMod val="95000"/>
                  </a:schemeClr>
                </a:solidFill>
              </a:rPr>
              <a:t>Лущик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 Марина Александровна, </a:t>
            </a:r>
          </a:p>
          <a:p>
            <a:pPr algn="just"/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педагог МБОУ №14 г. Хабаровска</a:t>
            </a:r>
            <a:endParaRPr lang="ru-RU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 descr="https://kartinkin.net/uploads/posts/2022-12/thumbs/1670419750_55-kartinkin-net-p-vse-planeti-kartinki-instagram-5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515" y="383548"/>
            <a:ext cx="5093296" cy="5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9" y="596863"/>
            <a:ext cx="6837740" cy="4622333"/>
          </a:xfrm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323528" y="188640"/>
            <a:ext cx="785818" cy="785794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1870356" y="5598041"/>
            <a:ext cx="1584857" cy="64633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правда</a:t>
            </a:r>
            <a:endParaRPr lang="ru-RU" sz="3600" dirty="0"/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5004048" y="5607598"/>
            <a:ext cx="1193468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u-RU" sz="3600" dirty="0" smtClean="0"/>
              <a:t>ложь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1231097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323528" y="188640"/>
            <a:ext cx="785818" cy="785794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1870356" y="5598041"/>
            <a:ext cx="1584857" cy="64633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правда</a:t>
            </a:r>
            <a:endParaRPr lang="ru-RU" sz="3600" dirty="0"/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5004048" y="5607598"/>
            <a:ext cx="1193468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u-RU" sz="3600" dirty="0" smtClean="0"/>
              <a:t>ложь</a:t>
            </a:r>
            <a:endParaRPr lang="ru-RU" sz="36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20688"/>
            <a:ext cx="6736396" cy="4499253"/>
          </a:xfrm>
        </p:spPr>
      </p:pic>
    </p:spTree>
    <p:extLst>
      <p:ext uri="{BB962C8B-B14F-4D97-AF65-F5344CB8AC3E}">
        <p14:creationId xmlns:p14="http://schemas.microsoft.com/office/powerpoint/2010/main" val="2208272209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323528" y="188640"/>
            <a:ext cx="785818" cy="785794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1870356" y="5598041"/>
            <a:ext cx="1584857" cy="64633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правда</a:t>
            </a:r>
            <a:endParaRPr lang="ru-RU" sz="3600" dirty="0"/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5004048" y="5607598"/>
            <a:ext cx="1193468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u-RU" sz="3600" dirty="0" smtClean="0"/>
              <a:t>ложь</a:t>
            </a:r>
            <a:endParaRPr lang="ru-RU" sz="36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99" y="547257"/>
            <a:ext cx="7222164" cy="4758958"/>
          </a:xfrm>
        </p:spPr>
      </p:pic>
    </p:spTree>
    <p:extLst>
      <p:ext uri="{BB962C8B-B14F-4D97-AF65-F5344CB8AC3E}">
        <p14:creationId xmlns:p14="http://schemas.microsoft.com/office/powerpoint/2010/main" val="1313573341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323528" y="188640"/>
            <a:ext cx="785818" cy="785794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6783619" cy="4525963"/>
          </a:xfrm>
        </p:spPr>
      </p:pic>
      <p:sp>
        <p:nvSpPr>
          <p:cNvPr id="3" name="TextBox 2"/>
          <p:cNvSpPr txBox="1"/>
          <p:nvPr/>
        </p:nvSpPr>
        <p:spPr>
          <a:xfrm>
            <a:off x="3203848" y="3033782"/>
            <a:ext cx="31261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НЕ УГАДАЛИ!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19107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323528" y="188640"/>
            <a:ext cx="785818" cy="785794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83329"/>
            <a:ext cx="6782317" cy="450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18079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323528" y="188640"/>
            <a:ext cx="785818" cy="785794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24744"/>
            <a:ext cx="6548628" cy="4332092"/>
          </a:xfrm>
        </p:spPr>
      </p:pic>
    </p:spTree>
    <p:extLst>
      <p:ext uri="{BB962C8B-B14F-4D97-AF65-F5344CB8AC3E}">
        <p14:creationId xmlns:p14="http://schemas.microsoft.com/office/powerpoint/2010/main" val="666394217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323528" y="188640"/>
            <a:ext cx="785818" cy="785794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84784"/>
            <a:ext cx="6128570" cy="4081081"/>
          </a:xfrm>
        </p:spPr>
      </p:pic>
    </p:spTree>
    <p:extLst>
      <p:ext uri="{BB962C8B-B14F-4D97-AF65-F5344CB8AC3E}">
        <p14:creationId xmlns:p14="http://schemas.microsoft.com/office/powerpoint/2010/main" val="1074440978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323528" y="188640"/>
            <a:ext cx="785818" cy="785794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6761664" cy="4464496"/>
          </a:xfrm>
        </p:spPr>
      </p:pic>
    </p:spTree>
    <p:extLst>
      <p:ext uri="{BB962C8B-B14F-4D97-AF65-F5344CB8AC3E}">
        <p14:creationId xmlns:p14="http://schemas.microsoft.com/office/powerpoint/2010/main" val="433699210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323528" y="188640"/>
            <a:ext cx="785818" cy="785794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12776"/>
            <a:ext cx="6582679" cy="4536504"/>
          </a:xfrm>
        </p:spPr>
      </p:pic>
    </p:spTree>
    <p:extLst>
      <p:ext uri="{BB962C8B-B14F-4D97-AF65-F5344CB8AC3E}">
        <p14:creationId xmlns:p14="http://schemas.microsoft.com/office/powerpoint/2010/main" val="1070312569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323528" y="188640"/>
            <a:ext cx="785818" cy="785794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0768"/>
            <a:ext cx="6962975" cy="4294437"/>
          </a:xfrm>
        </p:spPr>
      </p:pic>
    </p:spTree>
    <p:extLst>
      <p:ext uri="{BB962C8B-B14F-4D97-AF65-F5344CB8AC3E}">
        <p14:creationId xmlns:p14="http://schemas.microsoft.com/office/powerpoint/2010/main" val="511805577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-конечная звезда 22"/>
          <p:cNvSpPr/>
          <p:nvPr/>
        </p:nvSpPr>
        <p:spPr>
          <a:xfrm>
            <a:off x="5103462" y="3728565"/>
            <a:ext cx="144016" cy="1886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6-конечная звезда 1">
            <a:hlinkClick r:id="rId2" action="ppaction://hlinksldjump"/>
          </p:cNvPr>
          <p:cNvSpPr/>
          <p:nvPr/>
        </p:nvSpPr>
        <p:spPr>
          <a:xfrm rot="1320054">
            <a:off x="808460" y="385095"/>
            <a:ext cx="1416064" cy="1444882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1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1" name="6-конечная звезда 40">
            <a:hlinkClick r:id="rId3" action="ppaction://hlinksldjump"/>
          </p:cNvPr>
          <p:cNvSpPr/>
          <p:nvPr/>
        </p:nvSpPr>
        <p:spPr>
          <a:xfrm rot="21162445">
            <a:off x="583937" y="2293952"/>
            <a:ext cx="1416064" cy="1444882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7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2" name="6-конечная звезда 41">
            <a:hlinkClick r:id="rId4" action="ppaction://hlinksldjump"/>
          </p:cNvPr>
          <p:cNvSpPr/>
          <p:nvPr/>
        </p:nvSpPr>
        <p:spPr>
          <a:xfrm rot="20979038">
            <a:off x="6777542" y="2771184"/>
            <a:ext cx="1416064" cy="1444882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6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3" name="6-конечная звезда 42">
            <a:hlinkClick r:id="rId5" action="ppaction://hlinksldjump"/>
          </p:cNvPr>
          <p:cNvSpPr/>
          <p:nvPr/>
        </p:nvSpPr>
        <p:spPr>
          <a:xfrm rot="20979038">
            <a:off x="6681854" y="5200628"/>
            <a:ext cx="1416064" cy="1444882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5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4" name="6-конечная звезда 43">
            <a:hlinkClick r:id="rId6" action="ppaction://hlinksldjump"/>
          </p:cNvPr>
          <p:cNvSpPr/>
          <p:nvPr/>
        </p:nvSpPr>
        <p:spPr>
          <a:xfrm rot="1338487">
            <a:off x="2239647" y="2822542"/>
            <a:ext cx="1416064" cy="1444882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5" name="6-конечная звезда 44">
            <a:hlinkClick r:id="rId7" action="ppaction://hlinksldjump"/>
          </p:cNvPr>
          <p:cNvSpPr/>
          <p:nvPr/>
        </p:nvSpPr>
        <p:spPr>
          <a:xfrm rot="21306267">
            <a:off x="3575936" y="921924"/>
            <a:ext cx="1416064" cy="1444882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4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6" name="6-конечная звезда 45">
            <a:hlinkClick r:id="rId8" action="ppaction://hlinksldjump"/>
          </p:cNvPr>
          <p:cNvSpPr/>
          <p:nvPr/>
        </p:nvSpPr>
        <p:spPr>
          <a:xfrm rot="691914">
            <a:off x="996868" y="4504507"/>
            <a:ext cx="1416064" cy="1444882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3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7" name="6-конечная звезда 46">
            <a:hlinkClick r:id="rId9" action="ppaction://hlinksldjump"/>
          </p:cNvPr>
          <p:cNvSpPr/>
          <p:nvPr/>
        </p:nvSpPr>
        <p:spPr>
          <a:xfrm rot="20979038">
            <a:off x="4442410" y="3002766"/>
            <a:ext cx="1416064" cy="1444882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8" name="6-конечная звезда 47">
            <a:hlinkClick r:id="rId10" action="ppaction://hlinksldjump"/>
          </p:cNvPr>
          <p:cNvSpPr/>
          <p:nvPr/>
        </p:nvSpPr>
        <p:spPr>
          <a:xfrm rot="1487164">
            <a:off x="6562475" y="930997"/>
            <a:ext cx="1416064" cy="1444882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10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9" name="6-конечная звезда 48">
            <a:hlinkClick r:id="rId5" action="ppaction://hlinksldjump"/>
          </p:cNvPr>
          <p:cNvSpPr/>
          <p:nvPr/>
        </p:nvSpPr>
        <p:spPr>
          <a:xfrm rot="20579797">
            <a:off x="3447305" y="5074160"/>
            <a:ext cx="1416064" cy="1444882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8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2309435" y="1803741"/>
            <a:ext cx="144016" cy="1886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7198499" y="4381556"/>
            <a:ext cx="144016" cy="1886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5587610" y="5923069"/>
            <a:ext cx="144016" cy="18860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5-конечная звезда 25"/>
          <p:cNvSpPr/>
          <p:nvPr/>
        </p:nvSpPr>
        <p:spPr>
          <a:xfrm>
            <a:off x="4346943" y="2887322"/>
            <a:ext cx="144016" cy="1886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>
            <a:off x="3804941" y="2096975"/>
            <a:ext cx="144016" cy="1886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5-конечная звезда 27"/>
          <p:cNvSpPr/>
          <p:nvPr/>
        </p:nvSpPr>
        <p:spPr>
          <a:xfrm>
            <a:off x="4907054" y="4670714"/>
            <a:ext cx="144016" cy="1886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5-конечная звезда 31"/>
          <p:cNvSpPr/>
          <p:nvPr/>
        </p:nvSpPr>
        <p:spPr>
          <a:xfrm>
            <a:off x="6534763" y="5299992"/>
            <a:ext cx="144016" cy="1886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5-конечная звезда 32"/>
          <p:cNvSpPr/>
          <p:nvPr/>
        </p:nvSpPr>
        <p:spPr>
          <a:xfrm>
            <a:off x="2962226" y="5354697"/>
            <a:ext cx="144016" cy="18860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33"/>
          <p:cNvSpPr/>
          <p:nvPr/>
        </p:nvSpPr>
        <p:spPr>
          <a:xfrm>
            <a:off x="5634372" y="2021321"/>
            <a:ext cx="144016" cy="18860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5-конечная звезда 34"/>
          <p:cNvSpPr/>
          <p:nvPr/>
        </p:nvSpPr>
        <p:spPr>
          <a:xfrm>
            <a:off x="794726" y="5982051"/>
            <a:ext cx="144016" cy="18860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35"/>
          <p:cNvSpPr/>
          <p:nvPr/>
        </p:nvSpPr>
        <p:spPr>
          <a:xfrm>
            <a:off x="2970610" y="675536"/>
            <a:ext cx="144016" cy="18860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5-конечная звезда 36"/>
          <p:cNvSpPr/>
          <p:nvPr/>
        </p:nvSpPr>
        <p:spPr>
          <a:xfrm>
            <a:off x="947677" y="4167045"/>
            <a:ext cx="144016" cy="18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5-конечная звезда 49"/>
          <p:cNvSpPr/>
          <p:nvPr/>
        </p:nvSpPr>
        <p:spPr>
          <a:xfrm>
            <a:off x="1099526" y="6286851"/>
            <a:ext cx="144016" cy="18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5-конечная звезда 50"/>
          <p:cNvSpPr/>
          <p:nvPr/>
        </p:nvSpPr>
        <p:spPr>
          <a:xfrm>
            <a:off x="4878706" y="477445"/>
            <a:ext cx="144016" cy="18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5-конечная звезда 51"/>
          <p:cNvSpPr/>
          <p:nvPr/>
        </p:nvSpPr>
        <p:spPr>
          <a:xfrm>
            <a:off x="8676456" y="5038348"/>
            <a:ext cx="144016" cy="18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5-конечная звезда 52"/>
          <p:cNvSpPr/>
          <p:nvPr/>
        </p:nvSpPr>
        <p:spPr>
          <a:xfrm>
            <a:off x="8216185" y="700719"/>
            <a:ext cx="144016" cy="18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5-конечная звезда 53"/>
          <p:cNvSpPr/>
          <p:nvPr/>
        </p:nvSpPr>
        <p:spPr>
          <a:xfrm>
            <a:off x="319157" y="1854012"/>
            <a:ext cx="144016" cy="18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5-конечная звезда 54"/>
          <p:cNvSpPr/>
          <p:nvPr/>
        </p:nvSpPr>
        <p:spPr>
          <a:xfrm>
            <a:off x="6269366" y="3896935"/>
            <a:ext cx="144016" cy="18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323528" y="188640"/>
            <a:ext cx="785818" cy="785794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24744"/>
            <a:ext cx="6445455" cy="4248472"/>
          </a:xfrm>
        </p:spPr>
      </p:pic>
    </p:spTree>
    <p:extLst>
      <p:ext uri="{BB962C8B-B14F-4D97-AF65-F5344CB8AC3E}">
        <p14:creationId xmlns:p14="http://schemas.microsoft.com/office/powerpoint/2010/main" val="409465115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323528" y="188640"/>
            <a:ext cx="785818" cy="785794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96752"/>
            <a:ext cx="6456364" cy="4426092"/>
          </a:xfrm>
        </p:spPr>
      </p:pic>
    </p:spTree>
    <p:extLst>
      <p:ext uri="{BB962C8B-B14F-4D97-AF65-F5344CB8AC3E}">
        <p14:creationId xmlns:p14="http://schemas.microsoft.com/office/powerpoint/2010/main" val="1721044198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323528" y="188640"/>
            <a:ext cx="785818" cy="785794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68760"/>
            <a:ext cx="6759618" cy="4331013"/>
          </a:xfrm>
        </p:spPr>
      </p:pic>
    </p:spTree>
    <p:extLst>
      <p:ext uri="{BB962C8B-B14F-4D97-AF65-F5344CB8AC3E}">
        <p14:creationId xmlns:p14="http://schemas.microsoft.com/office/powerpoint/2010/main" val="1761930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323528" y="188640"/>
            <a:ext cx="785818" cy="785794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24744"/>
            <a:ext cx="6350940" cy="4204010"/>
          </a:xfrm>
        </p:spPr>
      </p:pic>
    </p:spTree>
    <p:extLst>
      <p:ext uri="{BB962C8B-B14F-4D97-AF65-F5344CB8AC3E}">
        <p14:creationId xmlns:p14="http://schemas.microsoft.com/office/powerpoint/2010/main" val="851989855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323528" y="188640"/>
            <a:ext cx="785818" cy="785794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Слайд 1 -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hlinkClick r:id="rId3"/>
              </a:rPr>
              <a:t>https://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hlinkClick r:id="rId3"/>
              </a:rPr>
              <a:t>kartinkin.net/uploads/posts/2022-12/thumbs/1670419750_55-kartinkin-net-p-vse-planeti-kartinki-instagram-59.png</a:t>
            </a:r>
            <a:endParaRPr lang="ru-RU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Слайд 13 -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hlinkClick r:id="rId4"/>
              </a:rPr>
              <a:t>https://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hlinkClick r:id="rId4"/>
              </a:rPr>
              <a:t>avatars.mds.yandex.net/get-images-cbir/9182423/xJ1WD9LV8V6p0LZ5CVi_Vg9618/ocr</a:t>
            </a:r>
            <a:endParaRPr lang="ru-RU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Игра настольная карточная «Космос». ООО «</a:t>
            </a:r>
            <a:r>
              <a:rPr lang="ru-RU" sz="1600" dirty="0" err="1" smtClean="0">
                <a:solidFill>
                  <a:schemeClr val="bg1">
                    <a:lumMod val="95000"/>
                  </a:schemeClr>
                </a:solidFill>
              </a:rPr>
              <a:t>ГеоДом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», 2019-2022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816" y="404664"/>
            <a:ext cx="27319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>
                    <a:lumMod val="95000"/>
                  </a:schemeClr>
                </a:solidFill>
              </a:rPr>
              <a:t>Источники</a:t>
            </a:r>
            <a:endParaRPr lang="ru-RU" sz="4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789135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7092280" cy="4690887"/>
          </a:xfrm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395536" y="332656"/>
            <a:ext cx="785818" cy="785794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1870356" y="5598041"/>
            <a:ext cx="1584857" cy="64633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правда</a:t>
            </a:r>
            <a:endParaRPr lang="ru-RU" sz="3600" dirty="0"/>
          </a:p>
        </p:txBody>
      </p:sp>
      <p:sp>
        <p:nvSpPr>
          <p:cNvPr id="9" name="TextBox 8">
            <a:hlinkClick r:id="rId5" action="ppaction://hlinksldjump"/>
          </p:cNvPr>
          <p:cNvSpPr txBox="1"/>
          <p:nvPr/>
        </p:nvSpPr>
        <p:spPr>
          <a:xfrm>
            <a:off x="5004048" y="5607598"/>
            <a:ext cx="1193468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u-RU" sz="3600" dirty="0" smtClean="0"/>
              <a:t>ложь</a:t>
            </a:r>
            <a:endParaRPr lang="ru-RU" sz="3600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10" y="490230"/>
            <a:ext cx="6895739" cy="4564785"/>
          </a:xfrm>
          <a:prstGeom prst="rect">
            <a:avLst/>
          </a:prstGeom>
        </p:spPr>
      </p:pic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442253" y="163478"/>
            <a:ext cx="829896" cy="666882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1870356" y="5598041"/>
            <a:ext cx="1584857" cy="64633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правда</a:t>
            </a:r>
            <a:endParaRPr lang="ru-RU" sz="3600" dirty="0"/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5004048" y="5607598"/>
            <a:ext cx="1193468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u-RU" sz="3600" dirty="0" smtClean="0"/>
              <a:t>ложь</a:t>
            </a:r>
            <a:endParaRPr lang="ru-RU" sz="3600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49" y="548680"/>
            <a:ext cx="6230998" cy="4217125"/>
          </a:xfrm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395536" y="330496"/>
            <a:ext cx="785818" cy="785794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1870356" y="5598041"/>
            <a:ext cx="1584857" cy="64633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правда</a:t>
            </a:r>
            <a:endParaRPr lang="ru-RU" sz="3600" dirty="0"/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5004048" y="5607598"/>
            <a:ext cx="1193468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u-RU" sz="3600" dirty="0" smtClean="0"/>
              <a:t>ложь</a:t>
            </a:r>
            <a:endParaRPr lang="ru-RU" sz="3600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7" y="764704"/>
            <a:ext cx="6409505" cy="4328932"/>
          </a:xfrm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323528" y="188640"/>
            <a:ext cx="785818" cy="785794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1870356" y="5598041"/>
            <a:ext cx="1584857" cy="64633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правда</a:t>
            </a:r>
            <a:endParaRPr lang="ru-RU" sz="3600" dirty="0"/>
          </a:p>
        </p:txBody>
      </p:sp>
      <p:sp>
        <p:nvSpPr>
          <p:cNvPr id="9" name="TextBox 8">
            <a:hlinkClick r:id="rId5" action="ppaction://hlinksldjump"/>
          </p:cNvPr>
          <p:cNvSpPr txBox="1"/>
          <p:nvPr/>
        </p:nvSpPr>
        <p:spPr>
          <a:xfrm>
            <a:off x="5004048" y="5607598"/>
            <a:ext cx="1193468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u-RU" sz="3600" dirty="0" smtClean="0"/>
              <a:t>ложь</a:t>
            </a:r>
            <a:endParaRPr lang="ru-RU" sz="3600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2" y="581537"/>
            <a:ext cx="7595990" cy="4968552"/>
          </a:xfrm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323528" y="188640"/>
            <a:ext cx="785818" cy="785794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1870356" y="5598041"/>
            <a:ext cx="1584857" cy="64633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правда</a:t>
            </a:r>
            <a:endParaRPr lang="ru-RU" sz="3600" dirty="0"/>
          </a:p>
        </p:txBody>
      </p:sp>
      <p:sp>
        <p:nvSpPr>
          <p:cNvPr id="9" name="TextBox 8">
            <a:hlinkClick r:id="rId5" action="ppaction://hlinksldjump"/>
          </p:cNvPr>
          <p:cNvSpPr txBox="1"/>
          <p:nvPr/>
        </p:nvSpPr>
        <p:spPr>
          <a:xfrm>
            <a:off x="5004048" y="5607598"/>
            <a:ext cx="1193468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u-RU" sz="3600" dirty="0" smtClean="0"/>
              <a:t>ложь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98389931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1870356" y="5598041"/>
            <a:ext cx="1584857" cy="64633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правда</a:t>
            </a:r>
            <a:endParaRPr lang="ru-RU" sz="3600" dirty="0"/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5004048" y="5607598"/>
            <a:ext cx="1193468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u-RU" sz="3600" dirty="0" smtClean="0"/>
              <a:t>ложь</a:t>
            </a:r>
            <a:endParaRPr lang="ru-RU" sz="36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5995"/>
            <a:ext cx="7588802" cy="4896544"/>
          </a:xfrm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323528" y="188640"/>
            <a:ext cx="785818" cy="785794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896648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03" y="543079"/>
            <a:ext cx="7253248" cy="4830138"/>
          </a:xfrm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323528" y="188640"/>
            <a:ext cx="785818" cy="785794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1870356" y="5598041"/>
            <a:ext cx="1584857" cy="64633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правда</a:t>
            </a:r>
            <a:endParaRPr lang="ru-RU" sz="3600" dirty="0"/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5004048" y="5607598"/>
            <a:ext cx="1193468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u-RU" sz="3600" dirty="0" smtClean="0"/>
              <a:t>ложь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24840055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75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74</Words>
  <Application>Microsoft Office PowerPoint</Application>
  <PresentationFormat>Экран (4:3)</PresentationFormat>
  <Paragraphs>40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Calibri</vt:lpstr>
      <vt:lpstr>Тема Office</vt:lpstr>
      <vt:lpstr>В КОСМОС СКУЧНЫХ  НЕ БЕРЕМ!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Знатоки  Хабаровского края</dc:title>
  <dc:creator>admin</dc:creator>
  <cp:lastModifiedBy>пк</cp:lastModifiedBy>
  <cp:revision>47</cp:revision>
  <dcterms:created xsi:type="dcterms:W3CDTF">2016-10-25T10:43:22Z</dcterms:created>
  <dcterms:modified xsi:type="dcterms:W3CDTF">2023-05-02T09:55:15Z</dcterms:modified>
</cp:coreProperties>
</file>