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56" r:id="rId2"/>
    <p:sldId id="280" r:id="rId3"/>
    <p:sldId id="276" r:id="rId4"/>
    <p:sldId id="257" r:id="rId5"/>
    <p:sldId id="258" r:id="rId6"/>
    <p:sldId id="259" r:id="rId7"/>
    <p:sldId id="260" r:id="rId8"/>
    <p:sldId id="261" r:id="rId9"/>
    <p:sldId id="262" r:id="rId10"/>
    <p:sldId id="263" r:id="rId11"/>
    <p:sldId id="264" r:id="rId12"/>
    <p:sldId id="267" r:id="rId13"/>
    <p:sldId id="270" r:id="rId14"/>
    <p:sldId id="271" r:id="rId15"/>
    <p:sldId id="272" r:id="rId16"/>
    <p:sldId id="273" r:id="rId17"/>
    <p:sldId id="274" r:id="rId18"/>
    <p:sldId id="275" r:id="rId19"/>
    <p:sldId id="278" r:id="rId20"/>
    <p:sldId id="277" r:id="rId21"/>
  </p:sldIdLst>
  <p:sldSz cx="10080625" cy="7559675" type="screen4x3"/>
  <p:notesSz cx="7559675" cy="106918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5" d="100"/>
          <a:sy n="95" d="100"/>
        </p:scale>
        <p:origin x="-324" y="-96"/>
      </p:cViewPr>
      <p:guideLst>
        <p:guide orient="horz" pos="2381"/>
        <p:guide pos="317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Верхний колонтитул 1"/>
          <p:cNvSpPr txBox="1">
            <a:spLocks noGrp="1"/>
          </p:cNvSpPr>
          <p:nvPr>
            <p:ph type="hdr" sz="quarter"/>
          </p:nvPr>
        </p:nvSpPr>
        <p:spPr>
          <a:xfrm>
            <a:off x="0" y="0"/>
            <a:ext cx="3280318" cy="534238"/>
          </a:xfrm>
          <a:prstGeom prst="rect">
            <a:avLst/>
          </a:prstGeom>
          <a:noFill/>
          <a:ln>
            <a:noFill/>
          </a:ln>
        </p:spPr>
        <p:txBody>
          <a:bodyPr vert="horz" wrap="square" lIns="90004" tIns="44997" rIns="90004" bIns="44997" anchor="t" anchorCtr="0" compatLnSpc="0"/>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ru-RU" sz="1400" b="0" i="0" u="none" strike="noStrike" kern="1200" cap="none" spc="0" baseline="0">
              <a:solidFill>
                <a:srgbClr val="000000"/>
              </a:solidFill>
              <a:uFillTx/>
              <a:latin typeface="Arial" pitchFamily="18"/>
              <a:ea typeface="DejaVu Sans" pitchFamily="2"/>
              <a:cs typeface="DejaVu Sans" pitchFamily="2"/>
            </a:endParaRPr>
          </a:p>
        </p:txBody>
      </p:sp>
      <p:sp>
        <p:nvSpPr>
          <p:cNvPr id="3" name="Дата 2"/>
          <p:cNvSpPr txBox="1">
            <a:spLocks noGrp="1"/>
          </p:cNvSpPr>
          <p:nvPr>
            <p:ph type="dt" sz="quarter" idx="1"/>
          </p:nvPr>
        </p:nvSpPr>
        <p:spPr>
          <a:xfrm>
            <a:off x="4279318" y="0"/>
            <a:ext cx="3280318" cy="534238"/>
          </a:xfrm>
          <a:prstGeom prst="rect">
            <a:avLst/>
          </a:prstGeom>
          <a:noFill/>
          <a:ln>
            <a:noFill/>
          </a:ln>
        </p:spPr>
        <p:txBody>
          <a:bodyPr vert="horz" wrap="square" lIns="90004" tIns="44997" rIns="90004" bIns="44997" anchor="t" anchorCtr="0" compatLnSpc="0"/>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ru-RU" sz="1400" b="0" i="0" u="none" strike="noStrike" kern="1200" cap="none" spc="0" baseline="0">
              <a:solidFill>
                <a:srgbClr val="000000"/>
              </a:solidFill>
              <a:uFillTx/>
              <a:latin typeface="Arial" pitchFamily="18"/>
              <a:ea typeface="DejaVu Sans" pitchFamily="2"/>
              <a:cs typeface="DejaVu Sans" pitchFamily="2"/>
            </a:endParaRPr>
          </a:p>
        </p:txBody>
      </p:sp>
      <p:sp>
        <p:nvSpPr>
          <p:cNvPr id="4" name="Нижний колонтитул 3"/>
          <p:cNvSpPr txBox="1">
            <a:spLocks noGrp="1"/>
          </p:cNvSpPr>
          <p:nvPr>
            <p:ph type="ftr" sz="quarter" idx="2"/>
          </p:nvPr>
        </p:nvSpPr>
        <p:spPr>
          <a:xfrm>
            <a:off x="0" y="10157402"/>
            <a:ext cx="3280318" cy="534238"/>
          </a:xfrm>
          <a:prstGeom prst="rect">
            <a:avLst/>
          </a:prstGeom>
          <a:noFill/>
          <a:ln>
            <a:noFill/>
          </a:ln>
        </p:spPr>
        <p:txBody>
          <a:bodyPr vert="horz" wrap="square" lIns="90004" tIns="44997" rIns="90004" bIns="44997" anchor="b" anchorCtr="0" compatLnSpc="0"/>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ru-RU" sz="1400" b="0" i="0" u="none" strike="noStrike" kern="1200" cap="none" spc="0" baseline="0">
              <a:solidFill>
                <a:srgbClr val="000000"/>
              </a:solidFill>
              <a:uFillTx/>
              <a:latin typeface="Arial" pitchFamily="18"/>
              <a:ea typeface="DejaVu Sans" pitchFamily="2"/>
              <a:cs typeface="DejaVu Sans" pitchFamily="2"/>
            </a:endParaRPr>
          </a:p>
        </p:txBody>
      </p:sp>
      <p:sp>
        <p:nvSpPr>
          <p:cNvPr id="5" name="Номер слайда 4"/>
          <p:cNvSpPr txBox="1">
            <a:spLocks noGrp="1"/>
          </p:cNvSpPr>
          <p:nvPr>
            <p:ph type="sldNum" sz="quarter" idx="3"/>
          </p:nvPr>
        </p:nvSpPr>
        <p:spPr>
          <a:xfrm>
            <a:off x="4279318" y="10157402"/>
            <a:ext cx="3280318" cy="534238"/>
          </a:xfrm>
          <a:prstGeom prst="rect">
            <a:avLst/>
          </a:prstGeom>
          <a:noFill/>
          <a:ln>
            <a:noFill/>
          </a:ln>
        </p:spPr>
        <p:txBody>
          <a:bodyPr vert="horz" wrap="square" lIns="90004" tIns="44997" rIns="90004" bIns="44997" anchor="b" anchorCtr="0" compatLnSpc="0"/>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fld id="{1F8A6F3F-5824-404B-8E36-2859C451B7E3}" type="slidenum">
              <a:t>‹#›</a:t>
            </a:fld>
            <a:endParaRPr lang="ru-RU" sz="1400" b="0" i="0" u="none" strike="noStrike" kern="1200" cap="none" spc="0" baseline="0">
              <a:solidFill>
                <a:srgbClr val="000000"/>
              </a:solidFill>
              <a:uFillTx/>
              <a:latin typeface="Arial" pitchFamily="18"/>
              <a:ea typeface="DejaVu Sans" pitchFamily="2"/>
              <a:cs typeface="DejaVu Sans" pitchFamily="2"/>
            </a:endParaRPr>
          </a:p>
        </p:txBody>
      </p:sp>
    </p:spTree>
    <p:extLst>
      <p:ext uri="{BB962C8B-B14F-4D97-AF65-F5344CB8AC3E}">
        <p14:creationId xmlns:p14="http://schemas.microsoft.com/office/powerpoint/2010/main" val="21001491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Образ слайда 1"/>
          <p:cNvSpPr>
            <a:spLocks noGrp="1" noRot="1" noChangeAspect="1"/>
          </p:cNvSpPr>
          <p:nvPr>
            <p:ph type="sldImg" idx="2"/>
          </p:nvPr>
        </p:nvSpPr>
        <p:spPr>
          <a:xfrm>
            <a:off x="1107000" y="812517"/>
            <a:ext cx="5345280" cy="4008601"/>
          </a:xfrm>
          <a:prstGeom prst="rect">
            <a:avLst/>
          </a:prstGeom>
          <a:noFill/>
          <a:ln>
            <a:noFill/>
            <a:prstDash val="solid"/>
          </a:ln>
        </p:spPr>
      </p:sp>
      <p:sp>
        <p:nvSpPr>
          <p:cNvPr id="3" name="Заметки 2"/>
          <p:cNvSpPr txBox="1">
            <a:spLocks noGrp="1"/>
          </p:cNvSpPr>
          <p:nvPr>
            <p:ph type="body" sz="quarter" idx="3"/>
          </p:nvPr>
        </p:nvSpPr>
        <p:spPr>
          <a:xfrm>
            <a:off x="755998" y="5078522"/>
            <a:ext cx="6047640" cy="4811042"/>
          </a:xfrm>
          <a:prstGeom prst="rect">
            <a:avLst/>
          </a:prstGeom>
          <a:noFill/>
          <a:ln>
            <a:noFill/>
          </a:ln>
        </p:spPr>
        <p:txBody>
          <a:bodyPr vert="horz" wrap="square" lIns="0" tIns="0" rIns="0" bIns="0" anchor="t" anchorCtr="0" compatLnSpc="1"/>
          <a:lstStyle/>
          <a:p>
            <a:pPr lvl="0"/>
            <a:endParaRPr lang="ru-RU"/>
          </a:p>
        </p:txBody>
      </p:sp>
      <p:sp>
        <p:nvSpPr>
          <p:cNvPr id="4" name="Верхний колонтитул 3"/>
          <p:cNvSpPr txBox="1">
            <a:spLocks noGrp="1"/>
          </p:cNvSpPr>
          <p:nvPr>
            <p:ph type="hdr" sz="quarter"/>
          </p:nvPr>
        </p:nvSpPr>
        <p:spPr>
          <a:xfrm>
            <a:off x="0" y="0"/>
            <a:ext cx="3280318" cy="534238"/>
          </a:xfrm>
          <a:prstGeom prst="rect">
            <a:avLst/>
          </a:prstGeom>
          <a:noFill/>
          <a:ln>
            <a:noFill/>
          </a:ln>
        </p:spPr>
        <p:txBody>
          <a:bodyPr vert="horz" wrap="square" lIns="0" tIns="0" rIns="0" bIns="0" anchor="t" anchorCtr="0" compatLnSpc="1"/>
          <a:lstStyle>
            <a:lvl1pPr marL="0" marR="0" lvl="0" indent="0" algn="l" defTabSz="914400" rtl="0" fontAlgn="auto" hangingPunct="0">
              <a:lnSpc>
                <a:spcPct val="100000"/>
              </a:lnSpc>
              <a:spcBef>
                <a:spcPts val="0"/>
              </a:spcBef>
              <a:spcAft>
                <a:spcPts val="0"/>
              </a:spcAft>
              <a:buNone/>
              <a:tabLst/>
              <a:defRPr lang="ru-RU" sz="1400" b="0" i="0" u="none" strike="noStrike" kern="1200" cap="none" spc="0" baseline="0">
                <a:solidFill>
                  <a:srgbClr val="000000"/>
                </a:solidFill>
                <a:uFillTx/>
                <a:latin typeface="Times New Roman" pitchFamily="18"/>
                <a:ea typeface="DejaVu Sans" pitchFamily="2"/>
                <a:cs typeface="DejaVu Sans" pitchFamily="2"/>
              </a:defRPr>
            </a:lvl1pPr>
          </a:lstStyle>
          <a:p>
            <a:pPr lvl="0"/>
            <a:endParaRPr lang="ru-RU"/>
          </a:p>
        </p:txBody>
      </p:sp>
      <p:sp>
        <p:nvSpPr>
          <p:cNvPr id="5" name="Дата 4"/>
          <p:cNvSpPr txBox="1">
            <a:spLocks noGrp="1"/>
          </p:cNvSpPr>
          <p:nvPr>
            <p:ph type="dt" idx="1"/>
          </p:nvPr>
        </p:nvSpPr>
        <p:spPr>
          <a:xfrm>
            <a:off x="4279318" y="0"/>
            <a:ext cx="3280318" cy="534238"/>
          </a:xfrm>
          <a:prstGeom prst="rect">
            <a:avLst/>
          </a:prstGeom>
          <a:noFill/>
          <a:ln>
            <a:noFill/>
          </a:ln>
        </p:spPr>
        <p:txBody>
          <a:bodyPr vert="horz" wrap="square" lIns="0" tIns="0" rIns="0" bIns="0" anchor="t" anchorCtr="0" compatLnSpc="1"/>
          <a:lstStyle>
            <a:lvl1pPr marL="0" marR="0" lvl="0" indent="0" algn="r" defTabSz="914400" rtl="0" fontAlgn="auto" hangingPunct="0">
              <a:lnSpc>
                <a:spcPct val="100000"/>
              </a:lnSpc>
              <a:spcBef>
                <a:spcPts val="0"/>
              </a:spcBef>
              <a:spcAft>
                <a:spcPts val="0"/>
              </a:spcAft>
              <a:buNone/>
              <a:tabLst/>
              <a:defRPr lang="ru-RU" sz="1400" b="0" i="0" u="none" strike="noStrike" kern="1200" cap="none" spc="0" baseline="0">
                <a:solidFill>
                  <a:srgbClr val="000000"/>
                </a:solidFill>
                <a:uFillTx/>
                <a:latin typeface="Times New Roman" pitchFamily="18"/>
                <a:ea typeface="DejaVu Sans" pitchFamily="2"/>
                <a:cs typeface="DejaVu Sans" pitchFamily="2"/>
              </a:defRPr>
            </a:lvl1pPr>
          </a:lstStyle>
          <a:p>
            <a:pPr lvl="0"/>
            <a:endParaRPr lang="ru-RU"/>
          </a:p>
        </p:txBody>
      </p:sp>
      <p:sp>
        <p:nvSpPr>
          <p:cNvPr id="6" name="Нижний колонтитул 5"/>
          <p:cNvSpPr txBox="1">
            <a:spLocks noGrp="1"/>
          </p:cNvSpPr>
          <p:nvPr>
            <p:ph type="ftr" sz="quarter" idx="4"/>
          </p:nvPr>
        </p:nvSpPr>
        <p:spPr>
          <a:xfrm>
            <a:off x="0" y="10157402"/>
            <a:ext cx="3280318" cy="534238"/>
          </a:xfrm>
          <a:prstGeom prst="rect">
            <a:avLst/>
          </a:prstGeom>
          <a:noFill/>
          <a:ln>
            <a:noFill/>
          </a:ln>
        </p:spPr>
        <p:txBody>
          <a:bodyPr vert="horz" wrap="square" lIns="0" tIns="0" rIns="0" bIns="0" anchor="b" anchorCtr="0" compatLnSpc="1"/>
          <a:lstStyle>
            <a:lvl1pPr marL="0" marR="0" lvl="0" indent="0" algn="l" defTabSz="914400" rtl="0" fontAlgn="auto" hangingPunct="0">
              <a:lnSpc>
                <a:spcPct val="100000"/>
              </a:lnSpc>
              <a:spcBef>
                <a:spcPts val="0"/>
              </a:spcBef>
              <a:spcAft>
                <a:spcPts val="0"/>
              </a:spcAft>
              <a:buNone/>
              <a:tabLst/>
              <a:defRPr lang="ru-RU" sz="1400" b="0" i="0" u="none" strike="noStrike" kern="1200" cap="none" spc="0" baseline="0">
                <a:solidFill>
                  <a:srgbClr val="000000"/>
                </a:solidFill>
                <a:uFillTx/>
                <a:latin typeface="Times New Roman" pitchFamily="18"/>
                <a:ea typeface="DejaVu Sans" pitchFamily="2"/>
                <a:cs typeface="DejaVu Sans" pitchFamily="2"/>
              </a:defRPr>
            </a:lvl1pPr>
          </a:lstStyle>
          <a:p>
            <a:pPr lvl="0"/>
            <a:endParaRPr lang="ru-RU"/>
          </a:p>
        </p:txBody>
      </p:sp>
      <p:sp>
        <p:nvSpPr>
          <p:cNvPr id="7" name="Номер слайда 6"/>
          <p:cNvSpPr txBox="1">
            <a:spLocks noGrp="1"/>
          </p:cNvSpPr>
          <p:nvPr>
            <p:ph type="sldNum" sz="quarter" idx="5"/>
          </p:nvPr>
        </p:nvSpPr>
        <p:spPr>
          <a:xfrm>
            <a:off x="4279318" y="10157402"/>
            <a:ext cx="3280318" cy="534238"/>
          </a:xfrm>
          <a:prstGeom prst="rect">
            <a:avLst/>
          </a:prstGeom>
          <a:noFill/>
          <a:ln>
            <a:noFill/>
          </a:ln>
        </p:spPr>
        <p:txBody>
          <a:bodyPr vert="horz" wrap="square" lIns="0" tIns="0" rIns="0" bIns="0" anchor="b" anchorCtr="0" compatLnSpc="1"/>
          <a:lstStyle>
            <a:lvl1pPr marL="0" marR="0" lvl="0" indent="0" algn="r" defTabSz="914400" rtl="0" fontAlgn="auto" hangingPunct="0">
              <a:lnSpc>
                <a:spcPct val="100000"/>
              </a:lnSpc>
              <a:spcBef>
                <a:spcPts val="0"/>
              </a:spcBef>
              <a:spcAft>
                <a:spcPts val="0"/>
              </a:spcAft>
              <a:buNone/>
              <a:tabLst/>
              <a:defRPr lang="ru-RU" sz="1400" b="0" i="0" u="none" strike="noStrike" kern="1200" cap="none" spc="0" baseline="0">
                <a:solidFill>
                  <a:srgbClr val="000000"/>
                </a:solidFill>
                <a:uFillTx/>
                <a:latin typeface="Times New Roman" pitchFamily="18"/>
                <a:ea typeface="DejaVu Sans" pitchFamily="2"/>
                <a:cs typeface="DejaVu Sans" pitchFamily="2"/>
              </a:defRPr>
            </a:lvl1pPr>
          </a:lstStyle>
          <a:p>
            <a:pPr lvl="0"/>
            <a:fld id="{86F2945F-B287-441D-B2F3-5198019109BA}" type="slidenum">
              <a:t>‹#›</a:t>
            </a:fld>
            <a:endParaRPr lang="ru-RU"/>
          </a:p>
        </p:txBody>
      </p:sp>
    </p:spTree>
    <p:extLst>
      <p:ext uri="{BB962C8B-B14F-4D97-AF65-F5344CB8AC3E}">
        <p14:creationId xmlns:p14="http://schemas.microsoft.com/office/powerpoint/2010/main" val="3749672157"/>
      </p:ext>
    </p:extLst>
  </p:cSld>
  <p:clrMap bg1="lt1" tx1="dk1" bg2="lt2" tx2="dk2" accent1="accent1" accent2="accent2" accent3="accent3" accent4="accent4" accent5="accent5" accent6="accent6" hlink="hlink" folHlink="folHlink"/>
  <p:notesStyle>
    <a:lvl1pPr marL="215999" marR="0" lvl="0" indent="-215999" defTabSz="914400" rtl="0" fontAlgn="auto" hangingPunct="0">
      <a:lnSpc>
        <a:spcPct val="100000"/>
      </a:lnSpc>
      <a:spcBef>
        <a:spcPts val="0"/>
      </a:spcBef>
      <a:spcAft>
        <a:spcPts val="0"/>
      </a:spcAft>
      <a:buNone/>
      <a:tabLst/>
      <a:defRPr lang="ru-RU" sz="2000" b="0" i="0" u="none" strike="noStrike" kern="1200" cap="none" spc="0" baseline="0">
        <a:solidFill>
          <a:srgbClr val="000000"/>
        </a:solidFill>
        <a:uFillTx/>
        <a:latin typeface="Arial" pitchFamily="18"/>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6"/>
          <p:cNvSpPr txBox="1"/>
          <p:nvPr/>
        </p:nvSpPr>
        <p:spPr>
          <a:xfrm>
            <a:off x="4279318" y="10157402"/>
            <a:ext cx="3280318" cy="534238"/>
          </a:xfrm>
          <a:prstGeom prst="rect">
            <a:avLst/>
          </a:prstGeom>
          <a:noFill/>
          <a:ln>
            <a:noFill/>
          </a:ln>
        </p:spPr>
        <p:txBody>
          <a:bodyPr vert="horz" wrap="square" lIns="0" tIns="0" rIns="0" bIns="0" anchor="b" anchorCtr="0" compatLnSpc="1"/>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B6E5CC8-45DD-4F10-B203-6E06908575E2}" type="slidenum">
              <a:t>1</a:t>
            </a:fld>
            <a:endParaRPr lang="ru-RU" sz="1400" b="0" i="0" u="none" strike="noStrike" kern="1200" cap="none" spc="0" baseline="0">
              <a:solidFill>
                <a:srgbClr val="000000"/>
              </a:solidFill>
              <a:uFillTx/>
              <a:latin typeface="Times New Roman" pitchFamily="18"/>
              <a:ea typeface="DejaVu Sans" pitchFamily="2"/>
              <a:cs typeface="DejaVu Sans" pitchFamily="2"/>
            </a:endParaRPr>
          </a:p>
        </p:txBody>
      </p:sp>
      <p:sp>
        <p:nvSpPr>
          <p:cNvPr id="3" name="Образ слайда 1"/>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Заметки 2"/>
          <p:cNvSpPr txBox="1">
            <a:spLocks noGrp="1"/>
          </p:cNvSpPr>
          <p:nvPr>
            <p:ph type="body" sz="quarter" idx="1"/>
          </p:nvPr>
        </p:nvSpPr>
        <p:spPr>
          <a:xfrm>
            <a:off x="755998" y="5078522"/>
            <a:ext cx="6047640" cy="4721038"/>
          </a:xfrm>
        </p:spPr>
        <p:txBody>
          <a:bodyPr/>
          <a:lstStyle/>
          <a:p>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6"/>
          <p:cNvSpPr txBox="1"/>
          <p:nvPr/>
        </p:nvSpPr>
        <p:spPr>
          <a:xfrm>
            <a:off x="4279318" y="10157402"/>
            <a:ext cx="3280318" cy="534238"/>
          </a:xfrm>
          <a:prstGeom prst="rect">
            <a:avLst/>
          </a:prstGeom>
          <a:noFill/>
          <a:ln>
            <a:noFill/>
          </a:ln>
        </p:spPr>
        <p:txBody>
          <a:bodyPr vert="horz" wrap="square" lIns="0" tIns="0" rIns="0" bIns="0" anchor="b" anchorCtr="0" compatLnSpc="1"/>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C68037E-4A26-46E3-8F8E-6E32E113F34A}" type="slidenum">
              <a:t>11</a:t>
            </a:fld>
            <a:endParaRPr lang="ru-RU" sz="1400" b="0" i="0" u="none" strike="noStrike" kern="1200" cap="none" spc="0" baseline="0">
              <a:solidFill>
                <a:srgbClr val="000000"/>
              </a:solidFill>
              <a:uFillTx/>
              <a:latin typeface="Times New Roman" pitchFamily="18"/>
              <a:ea typeface="DejaVu Sans" pitchFamily="2"/>
              <a:cs typeface="DejaVu Sans" pitchFamily="2"/>
            </a:endParaRPr>
          </a:p>
        </p:txBody>
      </p:sp>
      <p:sp>
        <p:nvSpPr>
          <p:cNvPr id="3" name="Образ слайда 1"/>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Заметки 2"/>
          <p:cNvSpPr txBox="1">
            <a:spLocks noGrp="1"/>
          </p:cNvSpPr>
          <p:nvPr>
            <p:ph type="body" sz="quarter" idx="1"/>
          </p:nvPr>
        </p:nvSpPr>
        <p:spPr>
          <a:xfrm>
            <a:off x="755998" y="5078522"/>
            <a:ext cx="6047640" cy="4721038"/>
          </a:xfrm>
        </p:spPr>
        <p:txBody>
          <a:bodyPr/>
          <a:lstStyle/>
          <a:p>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6"/>
          <p:cNvSpPr txBox="1"/>
          <p:nvPr/>
        </p:nvSpPr>
        <p:spPr>
          <a:xfrm>
            <a:off x="4279318" y="10157402"/>
            <a:ext cx="3280318" cy="534238"/>
          </a:xfrm>
          <a:prstGeom prst="rect">
            <a:avLst/>
          </a:prstGeom>
          <a:noFill/>
          <a:ln>
            <a:noFill/>
          </a:ln>
        </p:spPr>
        <p:txBody>
          <a:bodyPr vert="horz" wrap="square" lIns="0" tIns="0" rIns="0" bIns="0" anchor="b" anchorCtr="0" compatLnSpc="1"/>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8F18B2BA-9AB5-42D0-A9B6-E8324C180BE5}" type="slidenum">
              <a:t>12</a:t>
            </a:fld>
            <a:endParaRPr lang="ru-RU" sz="1400" b="0" i="0" u="none" strike="noStrike" kern="1200" cap="none" spc="0" baseline="0">
              <a:solidFill>
                <a:srgbClr val="000000"/>
              </a:solidFill>
              <a:uFillTx/>
              <a:latin typeface="Times New Roman" pitchFamily="18"/>
              <a:ea typeface="DejaVu Sans" pitchFamily="2"/>
              <a:cs typeface="DejaVu Sans" pitchFamily="2"/>
            </a:endParaRPr>
          </a:p>
        </p:txBody>
      </p:sp>
      <p:sp>
        <p:nvSpPr>
          <p:cNvPr id="3" name="Образ слайда 1"/>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Заметки 2"/>
          <p:cNvSpPr txBox="1">
            <a:spLocks noGrp="1"/>
          </p:cNvSpPr>
          <p:nvPr>
            <p:ph type="body" sz="quarter" idx="1"/>
          </p:nvPr>
        </p:nvSpPr>
        <p:spPr>
          <a:xfrm>
            <a:off x="755998" y="5078522"/>
            <a:ext cx="6047640" cy="4721038"/>
          </a:xfrm>
        </p:spPr>
        <p:txBody>
          <a:bodyPr/>
          <a:lstStyle/>
          <a:p>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6"/>
          <p:cNvSpPr txBox="1"/>
          <p:nvPr/>
        </p:nvSpPr>
        <p:spPr>
          <a:xfrm>
            <a:off x="4279318" y="10157402"/>
            <a:ext cx="3280318" cy="534238"/>
          </a:xfrm>
          <a:prstGeom prst="rect">
            <a:avLst/>
          </a:prstGeom>
          <a:noFill/>
          <a:ln>
            <a:noFill/>
          </a:ln>
        </p:spPr>
        <p:txBody>
          <a:bodyPr vert="horz" wrap="square" lIns="0" tIns="0" rIns="0" bIns="0" anchor="b" anchorCtr="0" compatLnSpc="1"/>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5ACD81C-0616-4533-A9B6-E17E02F842CD}" type="slidenum">
              <a:t>13</a:t>
            </a:fld>
            <a:endParaRPr lang="ru-RU" sz="1400" b="0" i="0" u="none" strike="noStrike" kern="1200" cap="none" spc="0" baseline="0">
              <a:solidFill>
                <a:srgbClr val="000000"/>
              </a:solidFill>
              <a:uFillTx/>
              <a:latin typeface="Times New Roman" pitchFamily="18"/>
              <a:ea typeface="DejaVu Sans" pitchFamily="2"/>
              <a:cs typeface="DejaVu Sans" pitchFamily="2"/>
            </a:endParaRPr>
          </a:p>
        </p:txBody>
      </p:sp>
      <p:sp>
        <p:nvSpPr>
          <p:cNvPr id="3" name="Образ слайда 1"/>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Заметки 2"/>
          <p:cNvSpPr txBox="1">
            <a:spLocks noGrp="1"/>
          </p:cNvSpPr>
          <p:nvPr>
            <p:ph type="body" sz="quarter" idx="1"/>
          </p:nvPr>
        </p:nvSpPr>
        <p:spPr>
          <a:xfrm>
            <a:off x="755998" y="5078522"/>
            <a:ext cx="6047640" cy="4721038"/>
          </a:xfrm>
        </p:spPr>
        <p:txBody>
          <a:bodyPr/>
          <a:lstStyle/>
          <a:p>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6"/>
          <p:cNvSpPr txBox="1"/>
          <p:nvPr/>
        </p:nvSpPr>
        <p:spPr>
          <a:xfrm>
            <a:off x="4279318" y="10157402"/>
            <a:ext cx="3280318" cy="534238"/>
          </a:xfrm>
          <a:prstGeom prst="rect">
            <a:avLst/>
          </a:prstGeom>
          <a:noFill/>
          <a:ln>
            <a:noFill/>
          </a:ln>
        </p:spPr>
        <p:txBody>
          <a:bodyPr vert="horz" wrap="square" lIns="0" tIns="0" rIns="0" bIns="0" anchor="b" anchorCtr="0" compatLnSpc="1"/>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635BEB2-53F3-49E6-AA5F-5B3054905304}" type="slidenum">
              <a:t>14</a:t>
            </a:fld>
            <a:endParaRPr lang="ru-RU" sz="1400" b="0" i="0" u="none" strike="noStrike" kern="1200" cap="none" spc="0" baseline="0">
              <a:solidFill>
                <a:srgbClr val="000000"/>
              </a:solidFill>
              <a:uFillTx/>
              <a:latin typeface="Times New Roman" pitchFamily="18"/>
              <a:ea typeface="DejaVu Sans" pitchFamily="2"/>
              <a:cs typeface="DejaVu Sans" pitchFamily="2"/>
            </a:endParaRPr>
          </a:p>
        </p:txBody>
      </p:sp>
      <p:sp>
        <p:nvSpPr>
          <p:cNvPr id="3" name="Образ слайда 1"/>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Заметки 2"/>
          <p:cNvSpPr txBox="1">
            <a:spLocks noGrp="1"/>
          </p:cNvSpPr>
          <p:nvPr>
            <p:ph type="body" sz="quarter" idx="1"/>
          </p:nvPr>
        </p:nvSpPr>
        <p:spPr>
          <a:xfrm>
            <a:off x="755998" y="5078522"/>
            <a:ext cx="6047640" cy="4721038"/>
          </a:xfrm>
        </p:spPr>
        <p:txBody>
          <a:bodyPr/>
          <a:lstStyle/>
          <a:p>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6"/>
          <p:cNvSpPr txBox="1"/>
          <p:nvPr/>
        </p:nvSpPr>
        <p:spPr>
          <a:xfrm>
            <a:off x="4279318" y="10157402"/>
            <a:ext cx="3280318" cy="534238"/>
          </a:xfrm>
          <a:prstGeom prst="rect">
            <a:avLst/>
          </a:prstGeom>
          <a:noFill/>
          <a:ln>
            <a:noFill/>
          </a:ln>
        </p:spPr>
        <p:txBody>
          <a:bodyPr vert="horz" wrap="square" lIns="0" tIns="0" rIns="0" bIns="0" anchor="b" anchorCtr="0" compatLnSpc="1"/>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3163EBD-DFFE-4DA0-8F67-AE40456355A9}" type="slidenum">
              <a:t>15</a:t>
            </a:fld>
            <a:endParaRPr lang="ru-RU" sz="1400" b="0" i="0" u="none" strike="noStrike" kern="1200" cap="none" spc="0" baseline="0">
              <a:solidFill>
                <a:srgbClr val="000000"/>
              </a:solidFill>
              <a:uFillTx/>
              <a:latin typeface="Times New Roman" pitchFamily="18"/>
              <a:ea typeface="DejaVu Sans" pitchFamily="2"/>
              <a:cs typeface="DejaVu Sans" pitchFamily="2"/>
            </a:endParaRPr>
          </a:p>
        </p:txBody>
      </p:sp>
      <p:sp>
        <p:nvSpPr>
          <p:cNvPr id="3" name="Образ слайда 1"/>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Заметки 2"/>
          <p:cNvSpPr txBox="1">
            <a:spLocks noGrp="1"/>
          </p:cNvSpPr>
          <p:nvPr>
            <p:ph type="body" sz="quarter" idx="1"/>
          </p:nvPr>
        </p:nvSpPr>
        <p:spPr>
          <a:xfrm>
            <a:off x="755998" y="5078522"/>
            <a:ext cx="6047640" cy="4721038"/>
          </a:xfrm>
        </p:spPr>
        <p:txBody>
          <a:bodyPr/>
          <a:lstStyle/>
          <a:p>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6"/>
          <p:cNvSpPr txBox="1"/>
          <p:nvPr/>
        </p:nvSpPr>
        <p:spPr>
          <a:xfrm>
            <a:off x="4279318" y="10157402"/>
            <a:ext cx="3280318" cy="534238"/>
          </a:xfrm>
          <a:prstGeom prst="rect">
            <a:avLst/>
          </a:prstGeom>
          <a:noFill/>
          <a:ln>
            <a:noFill/>
          </a:ln>
        </p:spPr>
        <p:txBody>
          <a:bodyPr vert="horz" wrap="square" lIns="0" tIns="0" rIns="0" bIns="0" anchor="b" anchorCtr="0" compatLnSpc="1"/>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745E70A-F938-4DC9-93DA-C97D964F4A80}" type="slidenum">
              <a:t>16</a:t>
            </a:fld>
            <a:endParaRPr lang="ru-RU" sz="1400" b="0" i="0" u="none" strike="noStrike" kern="1200" cap="none" spc="0" baseline="0">
              <a:solidFill>
                <a:srgbClr val="000000"/>
              </a:solidFill>
              <a:uFillTx/>
              <a:latin typeface="Times New Roman" pitchFamily="18"/>
              <a:ea typeface="DejaVu Sans" pitchFamily="2"/>
              <a:cs typeface="DejaVu Sans" pitchFamily="2"/>
            </a:endParaRPr>
          </a:p>
        </p:txBody>
      </p:sp>
      <p:sp>
        <p:nvSpPr>
          <p:cNvPr id="3" name="Образ слайда 1"/>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Заметки 2"/>
          <p:cNvSpPr txBox="1">
            <a:spLocks noGrp="1"/>
          </p:cNvSpPr>
          <p:nvPr>
            <p:ph type="body" sz="quarter" idx="1"/>
          </p:nvPr>
        </p:nvSpPr>
        <p:spPr>
          <a:xfrm>
            <a:off x="755998" y="5078522"/>
            <a:ext cx="6047640" cy="4721038"/>
          </a:xfrm>
        </p:spPr>
        <p:txBody>
          <a:bodyPr/>
          <a:lstStyle/>
          <a:p>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6"/>
          <p:cNvSpPr txBox="1"/>
          <p:nvPr/>
        </p:nvSpPr>
        <p:spPr>
          <a:xfrm>
            <a:off x="4279318" y="10157402"/>
            <a:ext cx="3280318" cy="534238"/>
          </a:xfrm>
          <a:prstGeom prst="rect">
            <a:avLst/>
          </a:prstGeom>
          <a:noFill/>
          <a:ln>
            <a:noFill/>
          </a:ln>
        </p:spPr>
        <p:txBody>
          <a:bodyPr vert="horz" wrap="square" lIns="0" tIns="0" rIns="0" bIns="0" anchor="b" anchorCtr="0" compatLnSpc="1"/>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80892E95-12A5-48DA-B7D8-32B367DB284D}" type="slidenum">
              <a:t>17</a:t>
            </a:fld>
            <a:endParaRPr lang="ru-RU" sz="1400" b="0" i="0" u="none" strike="noStrike" kern="1200" cap="none" spc="0" baseline="0">
              <a:solidFill>
                <a:srgbClr val="000000"/>
              </a:solidFill>
              <a:uFillTx/>
              <a:latin typeface="Times New Roman" pitchFamily="18"/>
              <a:ea typeface="DejaVu Sans" pitchFamily="2"/>
              <a:cs typeface="DejaVu Sans" pitchFamily="2"/>
            </a:endParaRPr>
          </a:p>
        </p:txBody>
      </p:sp>
      <p:sp>
        <p:nvSpPr>
          <p:cNvPr id="3" name="Образ слайда 1"/>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Заметки 2"/>
          <p:cNvSpPr txBox="1">
            <a:spLocks noGrp="1"/>
          </p:cNvSpPr>
          <p:nvPr>
            <p:ph type="body" sz="quarter" idx="1"/>
          </p:nvPr>
        </p:nvSpPr>
        <p:spPr>
          <a:xfrm>
            <a:off x="755998" y="5078522"/>
            <a:ext cx="6047640" cy="4721038"/>
          </a:xfrm>
        </p:spPr>
        <p:txBody>
          <a:bodyPr/>
          <a:lstStyle/>
          <a:p>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6"/>
          <p:cNvSpPr txBox="1"/>
          <p:nvPr/>
        </p:nvSpPr>
        <p:spPr>
          <a:xfrm>
            <a:off x="4279318" y="10157402"/>
            <a:ext cx="3280318" cy="534238"/>
          </a:xfrm>
          <a:prstGeom prst="rect">
            <a:avLst/>
          </a:prstGeom>
          <a:noFill/>
          <a:ln>
            <a:noFill/>
          </a:ln>
        </p:spPr>
        <p:txBody>
          <a:bodyPr vert="horz" wrap="square" lIns="0" tIns="0" rIns="0" bIns="0" anchor="b" anchorCtr="0" compatLnSpc="1"/>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3C59183-8964-4A62-8220-E603C0A82268}" type="slidenum">
              <a:t>18</a:t>
            </a:fld>
            <a:endParaRPr lang="ru-RU" sz="1400" b="0" i="0" u="none" strike="noStrike" kern="1200" cap="none" spc="0" baseline="0">
              <a:solidFill>
                <a:srgbClr val="000000"/>
              </a:solidFill>
              <a:uFillTx/>
              <a:latin typeface="Times New Roman" pitchFamily="18"/>
              <a:ea typeface="DejaVu Sans" pitchFamily="2"/>
              <a:cs typeface="DejaVu Sans" pitchFamily="2"/>
            </a:endParaRPr>
          </a:p>
        </p:txBody>
      </p:sp>
      <p:sp>
        <p:nvSpPr>
          <p:cNvPr id="3" name="Образ слайда 1"/>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Заметки 2"/>
          <p:cNvSpPr txBox="1">
            <a:spLocks noGrp="1"/>
          </p:cNvSpPr>
          <p:nvPr>
            <p:ph type="body" sz="quarter" idx="1"/>
          </p:nvPr>
        </p:nvSpPr>
        <p:spPr>
          <a:xfrm>
            <a:off x="755998" y="5078522"/>
            <a:ext cx="6047640" cy="4721038"/>
          </a:xfrm>
        </p:spPr>
        <p:txBody>
          <a:bodyPr/>
          <a:lstStyle/>
          <a:p>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6"/>
          <p:cNvSpPr txBox="1"/>
          <p:nvPr/>
        </p:nvSpPr>
        <p:spPr>
          <a:xfrm>
            <a:off x="4279318" y="10157402"/>
            <a:ext cx="3280318" cy="534238"/>
          </a:xfrm>
          <a:prstGeom prst="rect">
            <a:avLst/>
          </a:prstGeom>
          <a:noFill/>
          <a:ln>
            <a:noFill/>
          </a:ln>
        </p:spPr>
        <p:txBody>
          <a:bodyPr vert="horz" wrap="square" lIns="0" tIns="0" rIns="0" bIns="0" anchor="b" anchorCtr="0" compatLnSpc="1"/>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AD33ED7-AC4B-4104-8409-DED1EB6B914C}" type="slidenum">
              <a:t>2</a:t>
            </a:fld>
            <a:endParaRPr lang="ru-RU" sz="1400" b="0" i="0" u="none" strike="noStrike" kern="1200" cap="none" spc="0" baseline="0">
              <a:solidFill>
                <a:srgbClr val="000000"/>
              </a:solidFill>
              <a:uFillTx/>
              <a:latin typeface="Times New Roman" pitchFamily="18"/>
              <a:ea typeface="DejaVu Sans" pitchFamily="2"/>
              <a:cs typeface="DejaVu Sans" pitchFamily="2"/>
            </a:endParaRPr>
          </a:p>
        </p:txBody>
      </p:sp>
      <p:sp>
        <p:nvSpPr>
          <p:cNvPr id="3" name="Образ слайда 1"/>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Заметки 2"/>
          <p:cNvSpPr txBox="1">
            <a:spLocks noGrp="1"/>
          </p:cNvSpPr>
          <p:nvPr>
            <p:ph type="body" sz="quarter" idx="1"/>
          </p:nvPr>
        </p:nvSpPr>
        <p:spPr>
          <a:xfrm>
            <a:off x="755998" y="5078522"/>
            <a:ext cx="6047640" cy="4721038"/>
          </a:xfrm>
        </p:spPr>
        <p:txBody>
          <a:bodyPr/>
          <a:lstStyle/>
          <a:p>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6"/>
          <p:cNvSpPr txBox="1"/>
          <p:nvPr/>
        </p:nvSpPr>
        <p:spPr>
          <a:xfrm>
            <a:off x="4279318" y="10157402"/>
            <a:ext cx="3280318" cy="534238"/>
          </a:xfrm>
          <a:prstGeom prst="rect">
            <a:avLst/>
          </a:prstGeom>
          <a:noFill/>
          <a:ln>
            <a:noFill/>
          </a:ln>
        </p:spPr>
        <p:txBody>
          <a:bodyPr vert="horz" wrap="square" lIns="0" tIns="0" rIns="0" bIns="0" anchor="b" anchorCtr="0" compatLnSpc="1"/>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9EE1AC1-3E22-4E30-AF20-0078170DE52F}" type="slidenum">
              <a:t>4</a:t>
            </a:fld>
            <a:endParaRPr lang="ru-RU" sz="1400" b="0" i="0" u="none" strike="noStrike" kern="1200" cap="none" spc="0" baseline="0">
              <a:solidFill>
                <a:srgbClr val="000000"/>
              </a:solidFill>
              <a:uFillTx/>
              <a:latin typeface="Times New Roman" pitchFamily="18"/>
              <a:ea typeface="DejaVu Sans" pitchFamily="2"/>
              <a:cs typeface="DejaVu Sans" pitchFamily="2"/>
            </a:endParaRPr>
          </a:p>
        </p:txBody>
      </p:sp>
      <p:sp>
        <p:nvSpPr>
          <p:cNvPr id="3" name="Образ слайда 1"/>
          <p:cNvSpPr>
            <a:spLocks noGrp="1" noRot="1" noChangeAspect="1"/>
          </p:cNvSpPr>
          <p:nvPr>
            <p:ph type="sldImg"/>
          </p:nvPr>
        </p:nvSpPr>
        <p:spPr>
          <a:xfrm>
            <a:off x="1106488" y="812800"/>
            <a:ext cx="5345112" cy="4008438"/>
          </a:xfrm>
          <a:solidFill>
            <a:srgbClr val="4472C4"/>
          </a:solidFill>
          <a:ln w="25402">
            <a:solidFill>
              <a:srgbClr val="2F528F"/>
            </a:solidFill>
            <a:prstDash val="solid"/>
          </a:ln>
        </p:spPr>
      </p:sp>
      <p:sp>
        <p:nvSpPr>
          <p:cNvPr id="4" name="Заметки 2"/>
          <p:cNvSpPr txBox="1">
            <a:spLocks noGrp="1"/>
          </p:cNvSpPr>
          <p:nvPr>
            <p:ph type="body" sz="quarter" idx="1"/>
          </p:nvPr>
        </p:nvSpPr>
        <p:spPr>
          <a:xfrm>
            <a:off x="755998" y="5078522"/>
            <a:ext cx="6047640" cy="4811399"/>
          </a:xfrm>
        </p:spPr>
        <p:txBody>
          <a:bodyPr>
            <a:spAutoFit/>
          </a:bodyPr>
          <a:lstStyle/>
          <a:p>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6"/>
          <p:cNvSpPr txBox="1"/>
          <p:nvPr/>
        </p:nvSpPr>
        <p:spPr>
          <a:xfrm>
            <a:off x="4279318" y="10157402"/>
            <a:ext cx="3280318" cy="534238"/>
          </a:xfrm>
          <a:prstGeom prst="rect">
            <a:avLst/>
          </a:prstGeom>
          <a:noFill/>
          <a:ln>
            <a:noFill/>
          </a:ln>
        </p:spPr>
        <p:txBody>
          <a:bodyPr vert="horz" wrap="square" lIns="0" tIns="0" rIns="0" bIns="0" anchor="b" anchorCtr="0" compatLnSpc="1"/>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A7B2CF0-2F48-462A-895A-670A46589CB5}" type="slidenum">
              <a:t>5</a:t>
            </a:fld>
            <a:endParaRPr lang="ru-RU" sz="1400" b="0" i="0" u="none" strike="noStrike" kern="1200" cap="none" spc="0" baseline="0">
              <a:solidFill>
                <a:srgbClr val="000000"/>
              </a:solidFill>
              <a:uFillTx/>
              <a:latin typeface="Times New Roman" pitchFamily="18"/>
              <a:ea typeface="DejaVu Sans" pitchFamily="2"/>
              <a:cs typeface="DejaVu Sans" pitchFamily="2"/>
            </a:endParaRPr>
          </a:p>
        </p:txBody>
      </p:sp>
      <p:sp>
        <p:nvSpPr>
          <p:cNvPr id="3" name="Образ слайда 1"/>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Заметки 2"/>
          <p:cNvSpPr txBox="1">
            <a:spLocks noGrp="1"/>
          </p:cNvSpPr>
          <p:nvPr>
            <p:ph type="body" sz="quarter" idx="1"/>
          </p:nvPr>
        </p:nvSpPr>
        <p:spPr>
          <a:xfrm>
            <a:off x="755998" y="5078522"/>
            <a:ext cx="6047640" cy="4721038"/>
          </a:xfrm>
        </p:spPr>
        <p:txBody>
          <a:bodyPr/>
          <a:lstStyle/>
          <a:p>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6"/>
          <p:cNvSpPr txBox="1"/>
          <p:nvPr/>
        </p:nvSpPr>
        <p:spPr>
          <a:xfrm>
            <a:off x="4279318" y="10157402"/>
            <a:ext cx="3280318" cy="534238"/>
          </a:xfrm>
          <a:prstGeom prst="rect">
            <a:avLst/>
          </a:prstGeom>
          <a:noFill/>
          <a:ln>
            <a:noFill/>
          </a:ln>
        </p:spPr>
        <p:txBody>
          <a:bodyPr vert="horz" wrap="square" lIns="0" tIns="0" rIns="0" bIns="0" anchor="b" anchorCtr="0" compatLnSpc="1"/>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722DD9F-943A-40DD-A1C0-CC7878D8F58D}" type="slidenum">
              <a:t>6</a:t>
            </a:fld>
            <a:endParaRPr lang="ru-RU" sz="1400" b="0" i="0" u="none" strike="noStrike" kern="1200" cap="none" spc="0" baseline="0">
              <a:solidFill>
                <a:srgbClr val="000000"/>
              </a:solidFill>
              <a:uFillTx/>
              <a:latin typeface="Times New Roman" pitchFamily="18"/>
              <a:ea typeface="DejaVu Sans" pitchFamily="2"/>
              <a:cs typeface="DejaVu Sans" pitchFamily="2"/>
            </a:endParaRPr>
          </a:p>
        </p:txBody>
      </p:sp>
      <p:sp>
        <p:nvSpPr>
          <p:cNvPr id="3" name="Образ слайда 1"/>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Заметки 2"/>
          <p:cNvSpPr txBox="1">
            <a:spLocks noGrp="1"/>
          </p:cNvSpPr>
          <p:nvPr>
            <p:ph type="body" sz="quarter" idx="1"/>
          </p:nvPr>
        </p:nvSpPr>
        <p:spPr>
          <a:xfrm>
            <a:off x="755998" y="5078522"/>
            <a:ext cx="6047640" cy="4721038"/>
          </a:xfrm>
        </p:spPr>
        <p:txBody>
          <a:bodyPr/>
          <a:lstStyle/>
          <a:p>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6"/>
          <p:cNvSpPr txBox="1"/>
          <p:nvPr/>
        </p:nvSpPr>
        <p:spPr>
          <a:xfrm>
            <a:off x="4279318" y="10157402"/>
            <a:ext cx="3280318" cy="534238"/>
          </a:xfrm>
          <a:prstGeom prst="rect">
            <a:avLst/>
          </a:prstGeom>
          <a:noFill/>
          <a:ln>
            <a:noFill/>
          </a:ln>
        </p:spPr>
        <p:txBody>
          <a:bodyPr vert="horz" wrap="square" lIns="0" tIns="0" rIns="0" bIns="0" anchor="b" anchorCtr="0" compatLnSpc="1"/>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732E423-47E0-4B44-A0B5-4CBF2AEB3FAD}" type="slidenum">
              <a:t>7</a:t>
            </a:fld>
            <a:endParaRPr lang="ru-RU" sz="1400" b="0" i="0" u="none" strike="noStrike" kern="1200" cap="none" spc="0" baseline="0">
              <a:solidFill>
                <a:srgbClr val="000000"/>
              </a:solidFill>
              <a:uFillTx/>
              <a:latin typeface="Times New Roman" pitchFamily="18"/>
              <a:ea typeface="DejaVu Sans" pitchFamily="2"/>
              <a:cs typeface="DejaVu Sans" pitchFamily="2"/>
            </a:endParaRPr>
          </a:p>
        </p:txBody>
      </p:sp>
      <p:sp>
        <p:nvSpPr>
          <p:cNvPr id="3" name="Образ слайда 1"/>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Заметки 2"/>
          <p:cNvSpPr txBox="1">
            <a:spLocks noGrp="1"/>
          </p:cNvSpPr>
          <p:nvPr>
            <p:ph type="body" sz="quarter" idx="1"/>
          </p:nvPr>
        </p:nvSpPr>
        <p:spPr>
          <a:xfrm>
            <a:off x="755998" y="5078522"/>
            <a:ext cx="6047640" cy="4721038"/>
          </a:xfrm>
        </p:spPr>
        <p:txBody>
          <a:bodyPr/>
          <a:lstStyle/>
          <a:p>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6"/>
          <p:cNvSpPr txBox="1"/>
          <p:nvPr/>
        </p:nvSpPr>
        <p:spPr>
          <a:xfrm>
            <a:off x="4279318" y="10157402"/>
            <a:ext cx="3280318" cy="534238"/>
          </a:xfrm>
          <a:prstGeom prst="rect">
            <a:avLst/>
          </a:prstGeom>
          <a:noFill/>
          <a:ln>
            <a:noFill/>
          </a:ln>
        </p:spPr>
        <p:txBody>
          <a:bodyPr vert="horz" wrap="square" lIns="0" tIns="0" rIns="0" bIns="0" anchor="b" anchorCtr="0" compatLnSpc="1"/>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EE3511F-16F3-4266-83C8-4FECFB35C423}" type="slidenum">
              <a:t>8</a:t>
            </a:fld>
            <a:endParaRPr lang="ru-RU" sz="1400" b="0" i="0" u="none" strike="noStrike" kern="1200" cap="none" spc="0" baseline="0">
              <a:solidFill>
                <a:srgbClr val="000000"/>
              </a:solidFill>
              <a:uFillTx/>
              <a:latin typeface="Times New Roman" pitchFamily="18"/>
              <a:ea typeface="DejaVu Sans" pitchFamily="2"/>
              <a:cs typeface="DejaVu Sans" pitchFamily="2"/>
            </a:endParaRPr>
          </a:p>
        </p:txBody>
      </p:sp>
      <p:sp>
        <p:nvSpPr>
          <p:cNvPr id="3" name="Образ слайда 1"/>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Заметки 2"/>
          <p:cNvSpPr txBox="1">
            <a:spLocks noGrp="1"/>
          </p:cNvSpPr>
          <p:nvPr>
            <p:ph type="body" sz="quarter" idx="1"/>
          </p:nvPr>
        </p:nvSpPr>
        <p:spPr>
          <a:xfrm>
            <a:off x="755998" y="5078522"/>
            <a:ext cx="6047640" cy="4721038"/>
          </a:xfrm>
        </p:spPr>
        <p:txBody>
          <a:bodyPr/>
          <a:lstStyle/>
          <a:p>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6"/>
          <p:cNvSpPr txBox="1"/>
          <p:nvPr/>
        </p:nvSpPr>
        <p:spPr>
          <a:xfrm>
            <a:off x="4279318" y="10157402"/>
            <a:ext cx="3280318" cy="534238"/>
          </a:xfrm>
          <a:prstGeom prst="rect">
            <a:avLst/>
          </a:prstGeom>
          <a:noFill/>
          <a:ln>
            <a:noFill/>
          </a:ln>
        </p:spPr>
        <p:txBody>
          <a:bodyPr vert="horz" wrap="square" lIns="0" tIns="0" rIns="0" bIns="0" anchor="b" anchorCtr="0" compatLnSpc="1"/>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6CE7156-73CF-451E-BE6B-9DEA1D0BFEFD}" type="slidenum">
              <a:t>9</a:t>
            </a:fld>
            <a:endParaRPr lang="ru-RU" sz="1400" b="0" i="0" u="none" strike="noStrike" kern="1200" cap="none" spc="0" baseline="0">
              <a:solidFill>
                <a:srgbClr val="000000"/>
              </a:solidFill>
              <a:uFillTx/>
              <a:latin typeface="Times New Roman" pitchFamily="18"/>
              <a:ea typeface="DejaVu Sans" pitchFamily="2"/>
              <a:cs typeface="DejaVu Sans" pitchFamily="2"/>
            </a:endParaRPr>
          </a:p>
        </p:txBody>
      </p:sp>
      <p:sp>
        <p:nvSpPr>
          <p:cNvPr id="3" name="Образ слайда 1"/>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Заметки 2"/>
          <p:cNvSpPr txBox="1">
            <a:spLocks noGrp="1"/>
          </p:cNvSpPr>
          <p:nvPr>
            <p:ph type="body" sz="quarter" idx="1"/>
          </p:nvPr>
        </p:nvSpPr>
        <p:spPr>
          <a:xfrm>
            <a:off x="755998" y="5078522"/>
            <a:ext cx="6047640" cy="4721038"/>
          </a:xfrm>
        </p:spPr>
        <p:txBody>
          <a:bodyPr/>
          <a:lstStyle/>
          <a:p>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6"/>
          <p:cNvSpPr txBox="1"/>
          <p:nvPr/>
        </p:nvSpPr>
        <p:spPr>
          <a:xfrm>
            <a:off x="4279318" y="10157402"/>
            <a:ext cx="3280318" cy="534238"/>
          </a:xfrm>
          <a:prstGeom prst="rect">
            <a:avLst/>
          </a:prstGeom>
          <a:noFill/>
          <a:ln>
            <a:noFill/>
          </a:ln>
        </p:spPr>
        <p:txBody>
          <a:bodyPr vert="horz" wrap="square" lIns="0" tIns="0" rIns="0" bIns="0" anchor="b" anchorCtr="0" compatLnSpc="1"/>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7066F62-DA3C-4108-9A5B-510D38D07F19}" type="slidenum">
              <a:t>10</a:t>
            </a:fld>
            <a:endParaRPr lang="ru-RU" sz="1400" b="0" i="0" u="none" strike="noStrike" kern="1200" cap="none" spc="0" baseline="0">
              <a:solidFill>
                <a:srgbClr val="000000"/>
              </a:solidFill>
              <a:uFillTx/>
              <a:latin typeface="Times New Roman" pitchFamily="18"/>
              <a:ea typeface="DejaVu Sans" pitchFamily="2"/>
              <a:cs typeface="DejaVu Sans" pitchFamily="2"/>
            </a:endParaRPr>
          </a:p>
        </p:txBody>
      </p:sp>
      <p:sp>
        <p:nvSpPr>
          <p:cNvPr id="3" name="Образ слайда 1"/>
          <p:cNvSpPr>
            <a:spLocks noGrp="1" noRot="1" noChangeAspect="1"/>
          </p:cNvSpPr>
          <p:nvPr>
            <p:ph type="sldImg"/>
          </p:nvPr>
        </p:nvSpPr>
        <p:spPr>
          <a:xfrm>
            <a:off x="1106488" y="812801"/>
            <a:ext cx="5345116" cy="4008436"/>
          </a:xfrm>
          <a:solidFill>
            <a:srgbClr val="4472C4"/>
          </a:solidFill>
          <a:ln w="25402">
            <a:solidFill>
              <a:srgbClr val="2F528F"/>
            </a:solidFill>
            <a:prstDash val="solid"/>
          </a:ln>
        </p:spPr>
      </p:sp>
      <p:sp>
        <p:nvSpPr>
          <p:cNvPr id="4" name="Заметки 2"/>
          <p:cNvSpPr txBox="1">
            <a:spLocks noGrp="1"/>
          </p:cNvSpPr>
          <p:nvPr>
            <p:ph type="body" sz="quarter" idx="1"/>
          </p:nvPr>
        </p:nvSpPr>
        <p:spPr>
          <a:xfrm>
            <a:off x="755998" y="5078522"/>
            <a:ext cx="6047640" cy="4721038"/>
          </a:xfrm>
        </p:spPr>
        <p:txBody>
          <a:bodyPr/>
          <a:lstStyle/>
          <a:p>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2" name="Group 17"/>
          <p:cNvGrpSpPr/>
          <p:nvPr/>
        </p:nvGrpSpPr>
        <p:grpSpPr>
          <a:xfrm>
            <a:off x="0" y="0"/>
            <a:ext cx="10081369" cy="7559673"/>
            <a:chOff x="0" y="0"/>
            <a:chExt cx="10081369" cy="7559673"/>
          </a:xfrm>
        </p:grpSpPr>
        <p:pic>
          <p:nvPicPr>
            <p:cNvPr id="3" name="Picture 7" descr="SD-PanelTitle-R1.png"/>
            <p:cNvPicPr>
              <a:picLocks noChangeAspect="1"/>
            </p:cNvPicPr>
            <p:nvPr/>
          </p:nvPicPr>
          <p:blipFill>
            <a:blip r:embed="rId2"/>
            <a:stretch>
              <a:fillRect/>
            </a:stretch>
          </p:blipFill>
          <p:spPr>
            <a:xfrm>
              <a:off x="0" y="0"/>
              <a:ext cx="10080629" cy="7559673"/>
            </a:xfrm>
            <a:prstGeom prst="rect">
              <a:avLst/>
            </a:prstGeom>
            <a:noFill/>
            <a:ln>
              <a:noFill/>
            </a:ln>
          </p:spPr>
        </p:pic>
        <p:sp>
          <p:nvSpPr>
            <p:cNvPr id="4" name="Rectangle 10"/>
            <p:cNvSpPr/>
            <p:nvPr/>
          </p:nvSpPr>
          <p:spPr>
            <a:xfrm>
              <a:off x="1670773" y="1675985"/>
              <a:ext cx="6739082" cy="4209156"/>
            </a:xfrm>
            <a:prstGeom prst="rect">
              <a:avLst/>
            </a:prstGeom>
            <a:noFill/>
            <a:ln w="15873">
              <a:solidFill>
                <a:srgbClr val="83992A"/>
              </a:solidFill>
              <a:prstDash val="solid"/>
              <a:miter/>
            </a:ln>
          </p:spPr>
          <p:txBody>
            <a:bodyPr vert="horz" wrap="square" lIns="0" tIns="0" rIns="0" bIns="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u-RU" sz="1800" b="0" i="0" u="none" strike="noStrike" kern="1200" cap="none" spc="0" baseline="0">
                <a:solidFill>
                  <a:srgbClr val="000000"/>
                </a:solidFill>
                <a:uFillTx/>
                <a:latin typeface="Calibri"/>
              </a:endParaRPr>
            </a:p>
          </p:txBody>
        </p:sp>
        <p:pic>
          <p:nvPicPr>
            <p:cNvPr id="5" name="Picture 11" descr="HDRibbonTitle-UniformTrim.png"/>
            <p:cNvPicPr>
              <a:picLocks noChangeAspect="1"/>
            </p:cNvPicPr>
            <p:nvPr/>
          </p:nvPicPr>
          <p:blipFill>
            <a:blip r:embed="rId3"/>
            <a:srcRect l="-2" r="47959"/>
            <a:stretch>
              <a:fillRect/>
            </a:stretch>
          </p:blipFill>
          <p:spPr>
            <a:xfrm>
              <a:off x="0" y="3448522"/>
              <a:ext cx="1834670" cy="675330"/>
            </a:xfrm>
            <a:prstGeom prst="rect">
              <a:avLst/>
            </a:prstGeom>
            <a:noFill/>
            <a:ln>
              <a:noFill/>
            </a:ln>
          </p:spPr>
        </p:pic>
        <p:pic>
          <p:nvPicPr>
            <p:cNvPr id="6" name="Picture 12" descr="HDRibbonTitle-UniformTrim.png"/>
            <p:cNvPicPr>
              <a:picLocks noChangeAspect="1"/>
            </p:cNvPicPr>
            <p:nvPr/>
          </p:nvPicPr>
          <p:blipFill>
            <a:blip r:embed="rId3"/>
            <a:srcRect l="-2" r="47959"/>
            <a:stretch>
              <a:fillRect/>
            </a:stretch>
          </p:blipFill>
          <p:spPr>
            <a:xfrm>
              <a:off x="8246699" y="3448522"/>
              <a:ext cx="1834670" cy="675330"/>
            </a:xfrm>
            <a:prstGeom prst="rect">
              <a:avLst/>
            </a:prstGeom>
            <a:noFill/>
            <a:ln>
              <a:noFill/>
            </a:ln>
          </p:spPr>
        </p:pic>
      </p:grpSp>
      <p:sp>
        <p:nvSpPr>
          <p:cNvPr id="7" name="Title 1"/>
          <p:cNvSpPr txBox="1">
            <a:spLocks noGrp="1"/>
          </p:cNvSpPr>
          <p:nvPr>
            <p:ph type="ctrTitle"/>
          </p:nvPr>
        </p:nvSpPr>
        <p:spPr>
          <a:xfrm>
            <a:off x="2118801" y="1997241"/>
            <a:ext cx="5852653" cy="1670590"/>
          </a:xfrm>
        </p:spPr>
        <p:txBody>
          <a:bodyPr anchor="b"/>
          <a:lstStyle>
            <a:lvl1pPr>
              <a:defRPr sz="5291"/>
            </a:lvl1pPr>
          </a:lstStyle>
          <a:p>
            <a:pPr lvl="0"/>
            <a:r>
              <a:rPr lang="ru-RU"/>
              <a:t>Образец заголовка</a:t>
            </a:r>
            <a:endParaRPr lang="en-US"/>
          </a:p>
        </p:txBody>
      </p:sp>
      <p:sp>
        <p:nvSpPr>
          <p:cNvPr id="8" name="Subtitle 2"/>
          <p:cNvSpPr txBox="1">
            <a:spLocks noGrp="1"/>
          </p:cNvSpPr>
          <p:nvPr>
            <p:ph type="subTitle" idx="1"/>
          </p:nvPr>
        </p:nvSpPr>
        <p:spPr>
          <a:xfrm>
            <a:off x="2118801" y="3966493"/>
            <a:ext cx="5852653" cy="1518608"/>
          </a:xfrm>
        </p:spPr>
        <p:txBody>
          <a:bodyPr anchorCtr="1"/>
          <a:lstStyle>
            <a:lvl1pPr marL="0" indent="0" algn="ctr">
              <a:spcBef>
                <a:spcPts val="500"/>
              </a:spcBef>
              <a:buNone/>
              <a:defRPr sz="2205">
                <a:solidFill>
                  <a:srgbClr val="000000"/>
                </a:solidFill>
              </a:defRPr>
            </a:lvl1pPr>
          </a:lstStyle>
          <a:p>
            <a:pPr lvl="0"/>
            <a:r>
              <a:rPr lang="ru-RU"/>
              <a:t>Образец подзаголовка</a:t>
            </a:r>
            <a:endParaRPr lang="en-US"/>
          </a:p>
        </p:txBody>
      </p:sp>
      <p:sp>
        <p:nvSpPr>
          <p:cNvPr id="9" name="Date Placeholder 3"/>
          <p:cNvSpPr txBox="1">
            <a:spLocks noGrp="1"/>
          </p:cNvSpPr>
          <p:nvPr>
            <p:ph type="dt" sz="half" idx="7"/>
          </p:nvPr>
        </p:nvSpPr>
        <p:spPr>
          <a:xfrm>
            <a:off x="6686705" y="5571759"/>
            <a:ext cx="742236" cy="307988"/>
          </a:xfrm>
        </p:spPr>
        <p:txBody>
          <a:bodyPr/>
          <a:lstStyle>
            <a:lvl1pPr>
              <a:defRPr/>
            </a:lvl1pPr>
          </a:lstStyle>
          <a:p>
            <a:pPr lvl="0"/>
            <a:endParaRPr lang="ru-RU"/>
          </a:p>
        </p:txBody>
      </p:sp>
      <p:sp>
        <p:nvSpPr>
          <p:cNvPr id="10" name="Footer Placeholder 4"/>
          <p:cNvSpPr txBox="1">
            <a:spLocks noGrp="1"/>
          </p:cNvSpPr>
          <p:nvPr>
            <p:ph type="ftr" sz="quarter" idx="9"/>
          </p:nvPr>
        </p:nvSpPr>
        <p:spPr>
          <a:xfrm>
            <a:off x="2118801" y="5571759"/>
            <a:ext cx="4481227" cy="307988"/>
          </a:xfrm>
        </p:spPr>
        <p:txBody>
          <a:bodyPr/>
          <a:lstStyle>
            <a:lvl1pPr>
              <a:defRPr/>
            </a:lvl1pPr>
          </a:lstStyle>
          <a:p>
            <a:pPr lvl="0"/>
            <a:endParaRPr lang="ru-RU"/>
          </a:p>
        </p:txBody>
      </p:sp>
      <p:sp>
        <p:nvSpPr>
          <p:cNvPr id="11" name="Slide Number Placeholder 5"/>
          <p:cNvSpPr txBox="1">
            <a:spLocks noGrp="1"/>
          </p:cNvSpPr>
          <p:nvPr>
            <p:ph type="sldNum" sz="quarter" idx="8"/>
          </p:nvPr>
        </p:nvSpPr>
        <p:spPr>
          <a:xfrm>
            <a:off x="7515618" y="5571759"/>
            <a:ext cx="455837" cy="307988"/>
          </a:xfrm>
        </p:spPr>
        <p:txBody>
          <a:bodyPr/>
          <a:lstStyle>
            <a:lvl1pPr>
              <a:defRPr/>
            </a:lvl1pPr>
          </a:lstStyle>
          <a:p>
            <a:pPr lvl="0"/>
            <a:fld id="{C461C5AF-44D3-4C37-9468-395B65055E4C}" type="slidenum">
              <a:t>‹#›</a:t>
            </a:fld>
            <a:endParaRPr lang="ru-RU"/>
          </a:p>
        </p:txBody>
      </p:sp>
      <p:cxnSp>
        <p:nvCxnSpPr>
          <p:cNvPr id="12" name="Straight Connector 14"/>
          <p:cNvCxnSpPr/>
          <p:nvPr/>
        </p:nvCxnSpPr>
        <p:spPr>
          <a:xfrm>
            <a:off x="2226719" y="3826498"/>
            <a:ext cx="5636819" cy="0"/>
          </a:xfrm>
          <a:prstGeom prst="straightConnector1">
            <a:avLst/>
          </a:prstGeom>
          <a:noFill/>
          <a:ln w="15873">
            <a:solidFill>
              <a:srgbClr val="83992A"/>
            </a:solidFill>
            <a:prstDash val="solid"/>
            <a:miter/>
          </a:ln>
        </p:spPr>
      </p:cxnSp>
    </p:spTree>
    <p:extLst>
      <p:ext uri="{BB962C8B-B14F-4D97-AF65-F5344CB8AC3E}">
        <p14:creationId xmlns:p14="http://schemas.microsoft.com/office/powerpoint/2010/main" val="12311861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txBox="1">
            <a:spLocks noGrp="1"/>
          </p:cNvSpPr>
          <p:nvPr>
            <p:ph type="title"/>
          </p:nvPr>
        </p:nvSpPr>
        <p:spPr>
          <a:xfrm>
            <a:off x="1297414" y="5308101"/>
            <a:ext cx="7495135" cy="624727"/>
          </a:xfrm>
        </p:spPr>
        <p:txBody>
          <a:bodyPr anchor="b"/>
          <a:lstStyle>
            <a:lvl1pPr>
              <a:defRPr sz="2646"/>
            </a:lvl1pPr>
          </a:lstStyle>
          <a:p>
            <a:pPr lvl="0"/>
            <a:r>
              <a:rPr lang="ru-RU"/>
              <a:t>Образец заголовка</a:t>
            </a:r>
            <a:endParaRPr lang="en-US"/>
          </a:p>
        </p:txBody>
      </p:sp>
      <p:sp>
        <p:nvSpPr>
          <p:cNvPr id="3" name="Picture Placeholder 2"/>
          <p:cNvSpPr txBox="1">
            <a:spLocks noGrp="1"/>
          </p:cNvSpPr>
          <p:nvPr>
            <p:ph type="pic" idx="4294967295"/>
          </p:nvPr>
        </p:nvSpPr>
        <p:spPr>
          <a:xfrm>
            <a:off x="1131377" y="1138620"/>
            <a:ext cx="7817863" cy="3705176"/>
          </a:xfrm>
          <a:ln w="57150">
            <a:solidFill>
              <a:srgbClr val="7F7F7F"/>
            </a:solidFill>
            <a:prstDash val="solid"/>
          </a:ln>
        </p:spPr>
        <p:txBody>
          <a:bodyPr anchorCtr="1"/>
          <a:lstStyle>
            <a:lvl1pPr marL="0" indent="0" algn="ctr">
              <a:spcBef>
                <a:spcPts val="400"/>
              </a:spcBef>
              <a:buNone/>
              <a:defRPr sz="1764"/>
            </a:lvl1pPr>
          </a:lstStyle>
          <a:p>
            <a:pPr lvl="0"/>
            <a:r>
              <a:rPr lang="ru-RU"/>
              <a:t>Вставка рисунка</a:t>
            </a:r>
            <a:endParaRPr lang="en-US"/>
          </a:p>
        </p:txBody>
      </p:sp>
      <p:sp>
        <p:nvSpPr>
          <p:cNvPr id="4" name="Text Placeholder 3"/>
          <p:cNvSpPr txBox="1">
            <a:spLocks noGrp="1"/>
          </p:cNvSpPr>
          <p:nvPr>
            <p:ph type="body" idx="4294967295"/>
          </p:nvPr>
        </p:nvSpPr>
        <p:spPr>
          <a:xfrm>
            <a:off x="1297414" y="5932828"/>
            <a:ext cx="7495135" cy="544223"/>
          </a:xfrm>
        </p:spPr>
        <p:txBody>
          <a:bodyPr anchorCtr="1"/>
          <a:lstStyle>
            <a:lvl1pPr marL="0" indent="0" algn="ctr">
              <a:spcBef>
                <a:spcPts val="400"/>
              </a:spcBef>
              <a:buNone/>
              <a:defRPr sz="1764"/>
            </a:lvl1pPr>
          </a:lstStyle>
          <a:p>
            <a:pPr lvl="0"/>
            <a:r>
              <a:rPr lang="ru-RU"/>
              <a:t>Образец текста</a:t>
            </a:r>
          </a:p>
        </p:txBody>
      </p:sp>
      <p:sp>
        <p:nvSpPr>
          <p:cNvPr id="5" name="Date Placeholder 4"/>
          <p:cNvSpPr txBox="1">
            <a:spLocks noGrp="1"/>
          </p:cNvSpPr>
          <p:nvPr>
            <p:ph type="dt" sz="half" idx="7"/>
          </p:nvPr>
        </p:nvSpPr>
        <p:spPr/>
        <p:txBody>
          <a:bodyPr/>
          <a:lstStyle>
            <a:lvl1pPr>
              <a:defRPr/>
            </a:lvl1pPr>
          </a:lstStyle>
          <a:p>
            <a:pPr lvl="0"/>
            <a:endParaRPr lang="ru-RU"/>
          </a:p>
        </p:txBody>
      </p:sp>
      <p:sp>
        <p:nvSpPr>
          <p:cNvPr id="6" name="Footer Placeholder 5"/>
          <p:cNvSpPr txBox="1">
            <a:spLocks noGrp="1"/>
          </p:cNvSpPr>
          <p:nvPr>
            <p:ph type="ftr" sz="quarter" idx="9"/>
          </p:nvPr>
        </p:nvSpPr>
        <p:spPr/>
        <p:txBody>
          <a:bodyPr/>
          <a:lstStyle>
            <a:lvl1pPr>
              <a:defRPr/>
            </a:lvl1pPr>
          </a:lstStyle>
          <a:p>
            <a:pPr lvl="0"/>
            <a:endParaRPr lang="ru-RU"/>
          </a:p>
        </p:txBody>
      </p:sp>
      <p:sp>
        <p:nvSpPr>
          <p:cNvPr id="7" name="Slide Number Placeholder 6"/>
          <p:cNvSpPr txBox="1">
            <a:spLocks noGrp="1"/>
          </p:cNvSpPr>
          <p:nvPr>
            <p:ph type="sldNum" sz="quarter" idx="8"/>
          </p:nvPr>
        </p:nvSpPr>
        <p:spPr/>
        <p:txBody>
          <a:bodyPr/>
          <a:lstStyle>
            <a:lvl1pPr>
              <a:defRPr/>
            </a:lvl1pPr>
          </a:lstStyle>
          <a:p>
            <a:pPr lvl="0"/>
            <a:fld id="{A8043EDE-07B7-4B8F-B6A4-725AAD8E84CF}" type="slidenum">
              <a:t>‹#›</a:t>
            </a:fld>
            <a:endParaRPr lang="ru-RU"/>
          </a:p>
        </p:txBody>
      </p:sp>
    </p:spTree>
    <p:extLst>
      <p:ext uri="{BB962C8B-B14F-4D97-AF65-F5344CB8AC3E}">
        <p14:creationId xmlns:p14="http://schemas.microsoft.com/office/powerpoint/2010/main" val="30016634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txBox="1">
            <a:spLocks noGrp="1"/>
          </p:cNvSpPr>
          <p:nvPr>
            <p:ph type="title"/>
          </p:nvPr>
        </p:nvSpPr>
        <p:spPr>
          <a:xfrm>
            <a:off x="1297414" y="999658"/>
            <a:ext cx="7495135" cy="3414817"/>
          </a:xfrm>
        </p:spPr>
        <p:txBody>
          <a:bodyPr/>
          <a:lstStyle>
            <a:lvl1pPr>
              <a:defRPr sz="3527"/>
            </a:lvl1pPr>
          </a:lstStyle>
          <a:p>
            <a:pPr lvl="0"/>
            <a:r>
              <a:rPr lang="ru-RU"/>
              <a:t>Образец заголовка</a:t>
            </a:r>
            <a:endParaRPr lang="en-US"/>
          </a:p>
        </p:txBody>
      </p:sp>
      <p:sp>
        <p:nvSpPr>
          <p:cNvPr id="3" name="Text Placeholder 2"/>
          <p:cNvSpPr txBox="1">
            <a:spLocks noGrp="1"/>
          </p:cNvSpPr>
          <p:nvPr>
            <p:ph type="body" idx="4294967295"/>
          </p:nvPr>
        </p:nvSpPr>
        <p:spPr>
          <a:xfrm>
            <a:off x="1297414" y="4713128"/>
            <a:ext cx="7495135" cy="1763923"/>
          </a:xfrm>
        </p:spPr>
        <p:txBody>
          <a:bodyPr anchor="ctr" anchorCtr="1"/>
          <a:lstStyle>
            <a:lvl1pPr marL="0" indent="0" algn="ctr">
              <a:spcBef>
                <a:spcPts val="500"/>
              </a:spcBef>
              <a:buNone/>
              <a:defRPr sz="2205">
                <a:solidFill>
                  <a:srgbClr val="000000"/>
                </a:solidFill>
              </a:defRPr>
            </a:lvl1pPr>
          </a:lstStyle>
          <a:p>
            <a:pPr lvl="0"/>
            <a:r>
              <a:rPr lang="ru-RU"/>
              <a:t>Образец текста</a:t>
            </a:r>
          </a:p>
        </p:txBody>
      </p:sp>
      <p:sp>
        <p:nvSpPr>
          <p:cNvPr id="4" name="Date Placeholder 3"/>
          <p:cNvSpPr txBox="1">
            <a:spLocks noGrp="1"/>
          </p:cNvSpPr>
          <p:nvPr>
            <p:ph type="dt" sz="half" idx="7"/>
          </p:nvPr>
        </p:nvSpPr>
        <p:spPr/>
        <p:txBody>
          <a:bodyPr/>
          <a:lstStyle>
            <a:lvl1pPr>
              <a:defRPr/>
            </a:lvl1pPr>
          </a:lstStyle>
          <a:p>
            <a:pPr lvl="0"/>
            <a:endParaRPr lang="ru-RU"/>
          </a:p>
        </p:txBody>
      </p:sp>
      <p:sp>
        <p:nvSpPr>
          <p:cNvPr id="5" name="Footer Placeholder 4"/>
          <p:cNvSpPr txBox="1">
            <a:spLocks noGrp="1"/>
          </p:cNvSpPr>
          <p:nvPr>
            <p:ph type="ftr" sz="quarter" idx="9"/>
          </p:nvPr>
        </p:nvSpPr>
        <p:spPr/>
        <p:txBody>
          <a:bodyPr/>
          <a:lstStyle>
            <a:lvl1pPr>
              <a:defRPr/>
            </a:lvl1pPr>
          </a:lstStyle>
          <a:p>
            <a:pPr lvl="0"/>
            <a:endParaRPr lang="ru-RU"/>
          </a:p>
        </p:txBody>
      </p:sp>
      <p:sp>
        <p:nvSpPr>
          <p:cNvPr id="6" name="Slide Number Placeholder 5"/>
          <p:cNvSpPr txBox="1">
            <a:spLocks noGrp="1"/>
          </p:cNvSpPr>
          <p:nvPr>
            <p:ph type="sldNum" sz="quarter" idx="8"/>
          </p:nvPr>
        </p:nvSpPr>
        <p:spPr/>
        <p:txBody>
          <a:bodyPr/>
          <a:lstStyle>
            <a:lvl1pPr>
              <a:defRPr/>
            </a:lvl1pPr>
          </a:lstStyle>
          <a:p>
            <a:pPr lvl="0"/>
            <a:fld id="{DD3DD08B-DE20-4561-A1D9-92BAD5420B16}" type="slidenum">
              <a:t>‹#›</a:t>
            </a:fld>
            <a:endParaRPr lang="ru-RU"/>
          </a:p>
        </p:txBody>
      </p:sp>
      <p:cxnSp>
        <p:nvCxnSpPr>
          <p:cNvPr id="7" name="Straight Connector 14"/>
          <p:cNvCxnSpPr/>
          <p:nvPr/>
        </p:nvCxnSpPr>
        <p:spPr>
          <a:xfrm>
            <a:off x="1409419" y="4563806"/>
            <a:ext cx="7283123" cy="0"/>
          </a:xfrm>
          <a:prstGeom prst="straightConnector1">
            <a:avLst/>
          </a:prstGeom>
          <a:noFill/>
          <a:ln w="15873">
            <a:solidFill>
              <a:srgbClr val="83992A"/>
            </a:solidFill>
            <a:prstDash val="solid"/>
            <a:miter/>
          </a:ln>
        </p:spPr>
      </p:cxnSp>
    </p:spTree>
    <p:extLst>
      <p:ext uri="{BB962C8B-B14F-4D97-AF65-F5344CB8AC3E}">
        <p14:creationId xmlns:p14="http://schemas.microsoft.com/office/powerpoint/2010/main" val="2798095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txBox="1">
            <a:spLocks noGrp="1"/>
          </p:cNvSpPr>
          <p:nvPr>
            <p:ph type="title"/>
          </p:nvPr>
        </p:nvSpPr>
        <p:spPr>
          <a:xfrm>
            <a:off x="1471013" y="1082622"/>
            <a:ext cx="7055830" cy="2613218"/>
          </a:xfrm>
        </p:spPr>
        <p:txBody>
          <a:bodyPr/>
          <a:lstStyle>
            <a:lvl1pPr>
              <a:defRPr sz="3527">
                <a:solidFill>
                  <a:srgbClr val="000000"/>
                </a:solidFill>
              </a:defRPr>
            </a:lvl1pPr>
          </a:lstStyle>
          <a:p>
            <a:pPr lvl="0"/>
            <a:r>
              <a:rPr lang="ru-RU"/>
              <a:t>Образец заголовка</a:t>
            </a:r>
            <a:endParaRPr lang="en-US"/>
          </a:p>
        </p:txBody>
      </p:sp>
      <p:sp>
        <p:nvSpPr>
          <p:cNvPr id="3" name="Text Placeholder 9"/>
          <p:cNvSpPr txBox="1">
            <a:spLocks noGrp="1"/>
          </p:cNvSpPr>
          <p:nvPr>
            <p:ph type="body" idx="4294967295"/>
          </p:nvPr>
        </p:nvSpPr>
        <p:spPr>
          <a:xfrm>
            <a:off x="1764106" y="3695840"/>
            <a:ext cx="6496400" cy="718636"/>
          </a:xfrm>
        </p:spPr>
        <p:txBody>
          <a:bodyPr anchor="ctr"/>
          <a:lstStyle>
            <a:lvl1pPr marL="0" indent="0" algn="r">
              <a:spcBef>
                <a:spcPts val="500"/>
              </a:spcBef>
              <a:buNone/>
              <a:defRPr sz="1984"/>
            </a:lvl1pPr>
          </a:lstStyle>
          <a:p>
            <a:pPr lvl="0"/>
            <a:r>
              <a:rPr lang="ru-RU"/>
              <a:t>Образец текста</a:t>
            </a:r>
          </a:p>
        </p:txBody>
      </p:sp>
      <p:sp>
        <p:nvSpPr>
          <p:cNvPr id="4" name="Text Placeholder 2"/>
          <p:cNvSpPr txBox="1">
            <a:spLocks noGrp="1"/>
          </p:cNvSpPr>
          <p:nvPr>
            <p:ph type="body" idx="4294967295"/>
          </p:nvPr>
        </p:nvSpPr>
        <p:spPr>
          <a:xfrm>
            <a:off x="1297405" y="4787798"/>
            <a:ext cx="7495135" cy="1689262"/>
          </a:xfrm>
        </p:spPr>
        <p:txBody>
          <a:bodyPr anchor="ctr" anchorCtr="1"/>
          <a:lstStyle>
            <a:lvl1pPr marL="0" indent="0" algn="ctr">
              <a:spcBef>
                <a:spcPts val="500"/>
              </a:spcBef>
              <a:buNone/>
              <a:defRPr sz="2205">
                <a:solidFill>
                  <a:srgbClr val="000000"/>
                </a:solidFill>
              </a:defRPr>
            </a:lvl1pPr>
          </a:lstStyle>
          <a:p>
            <a:pPr lvl="0"/>
            <a:r>
              <a:rPr lang="ru-RU"/>
              <a:t>Образец текста</a:t>
            </a:r>
          </a:p>
        </p:txBody>
      </p:sp>
      <p:sp>
        <p:nvSpPr>
          <p:cNvPr id="5" name="Date Placeholder 3"/>
          <p:cNvSpPr txBox="1">
            <a:spLocks noGrp="1"/>
          </p:cNvSpPr>
          <p:nvPr>
            <p:ph type="dt" sz="half" idx="7"/>
          </p:nvPr>
        </p:nvSpPr>
        <p:spPr/>
        <p:txBody>
          <a:bodyPr/>
          <a:lstStyle>
            <a:lvl1pPr>
              <a:defRPr/>
            </a:lvl1pPr>
          </a:lstStyle>
          <a:p>
            <a:pPr lvl="0"/>
            <a:endParaRPr lang="ru-RU"/>
          </a:p>
        </p:txBody>
      </p:sp>
      <p:sp>
        <p:nvSpPr>
          <p:cNvPr id="6" name="Footer Placeholder 4"/>
          <p:cNvSpPr txBox="1">
            <a:spLocks noGrp="1"/>
          </p:cNvSpPr>
          <p:nvPr>
            <p:ph type="ftr" sz="quarter" idx="9"/>
          </p:nvPr>
        </p:nvSpPr>
        <p:spPr/>
        <p:txBody>
          <a:bodyPr/>
          <a:lstStyle>
            <a:lvl1pPr>
              <a:defRPr/>
            </a:lvl1pPr>
          </a:lstStyle>
          <a:p>
            <a:pPr lvl="0"/>
            <a:endParaRPr lang="ru-RU"/>
          </a:p>
        </p:txBody>
      </p:sp>
      <p:sp>
        <p:nvSpPr>
          <p:cNvPr id="7" name="Slide Number Placeholder 5"/>
          <p:cNvSpPr txBox="1">
            <a:spLocks noGrp="1"/>
          </p:cNvSpPr>
          <p:nvPr>
            <p:ph type="sldNum" sz="quarter" idx="8"/>
          </p:nvPr>
        </p:nvSpPr>
        <p:spPr/>
        <p:txBody>
          <a:bodyPr/>
          <a:lstStyle>
            <a:lvl1pPr>
              <a:defRPr/>
            </a:lvl1pPr>
          </a:lstStyle>
          <a:p>
            <a:pPr lvl="0"/>
            <a:fld id="{A3E4CF35-06B4-4381-827C-C8A0AD57ED9E}" type="slidenum">
              <a:t>‹#›</a:t>
            </a:fld>
            <a:endParaRPr lang="ru-RU"/>
          </a:p>
        </p:txBody>
      </p:sp>
      <p:sp>
        <p:nvSpPr>
          <p:cNvPr id="8" name="TextBox 13"/>
          <p:cNvSpPr txBox="1"/>
          <p:nvPr/>
        </p:nvSpPr>
        <p:spPr>
          <a:xfrm>
            <a:off x="937031" y="997994"/>
            <a:ext cx="504163" cy="644606"/>
          </a:xfrm>
          <a:prstGeom prst="rect">
            <a:avLst/>
          </a:prstGeom>
          <a:noFill/>
          <a:ln>
            <a:noFill/>
          </a:ln>
        </p:spPr>
        <p:txBody>
          <a:bodyPr vert="horz" wrap="square" lIns="100794" tIns="50401" rIns="100794" bIns="50401" anchor="ctr" anchorCtr="0" compatLnSpc="1"/>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7937" b="0" i="0" u="none" strike="noStrike" kern="1200" cap="none" spc="0" baseline="0">
                <a:solidFill>
                  <a:srgbClr val="000000"/>
                </a:solidFill>
                <a:uFillTx/>
                <a:latin typeface="Garamond"/>
              </a:rPr>
              <a:t>“</a:t>
            </a:r>
          </a:p>
        </p:txBody>
      </p:sp>
      <p:sp>
        <p:nvSpPr>
          <p:cNvPr id="9" name="TextBox 14"/>
          <p:cNvSpPr txBox="1"/>
          <p:nvPr/>
        </p:nvSpPr>
        <p:spPr>
          <a:xfrm>
            <a:off x="8415406" y="3117198"/>
            <a:ext cx="504163" cy="644606"/>
          </a:xfrm>
          <a:prstGeom prst="rect">
            <a:avLst/>
          </a:prstGeom>
          <a:noFill/>
          <a:ln>
            <a:noFill/>
          </a:ln>
        </p:spPr>
        <p:txBody>
          <a:bodyPr vert="horz" wrap="square" lIns="100794" tIns="50401" rIns="100794" bIns="50401" anchor="ctr" anchorCtr="0" compatLnSpc="1"/>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7937" b="0" i="0" u="none" strike="noStrike" kern="1200" cap="none" spc="0" baseline="0">
                <a:solidFill>
                  <a:srgbClr val="000000"/>
                </a:solidFill>
                <a:uFillTx/>
                <a:latin typeface="Garamond"/>
              </a:rPr>
              <a:t>”</a:t>
            </a:r>
          </a:p>
        </p:txBody>
      </p:sp>
      <p:cxnSp>
        <p:nvCxnSpPr>
          <p:cNvPr id="10" name="Straight Connector 18"/>
          <p:cNvCxnSpPr/>
          <p:nvPr/>
        </p:nvCxnSpPr>
        <p:spPr>
          <a:xfrm>
            <a:off x="1409419" y="4563806"/>
            <a:ext cx="7271117" cy="0"/>
          </a:xfrm>
          <a:prstGeom prst="straightConnector1">
            <a:avLst/>
          </a:prstGeom>
          <a:noFill/>
          <a:ln w="15873">
            <a:solidFill>
              <a:srgbClr val="83992A"/>
            </a:solidFill>
            <a:prstDash val="solid"/>
            <a:miter/>
          </a:ln>
        </p:spPr>
      </p:cxnSp>
    </p:spTree>
    <p:extLst>
      <p:ext uri="{BB962C8B-B14F-4D97-AF65-F5344CB8AC3E}">
        <p14:creationId xmlns:p14="http://schemas.microsoft.com/office/powerpoint/2010/main" val="26365583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txBox="1">
            <a:spLocks noGrp="1"/>
          </p:cNvSpPr>
          <p:nvPr>
            <p:ph type="title"/>
          </p:nvPr>
        </p:nvSpPr>
        <p:spPr>
          <a:xfrm>
            <a:off x="1297414" y="3647093"/>
            <a:ext cx="7495126" cy="1619082"/>
          </a:xfrm>
        </p:spPr>
        <p:txBody>
          <a:bodyPr anchor="b" anchorCtr="0"/>
          <a:lstStyle>
            <a:lvl1pPr algn="l">
              <a:defRPr sz="3527"/>
            </a:lvl1pPr>
          </a:lstStyle>
          <a:p>
            <a:pPr lvl="0"/>
            <a:r>
              <a:rPr lang="ru-RU"/>
              <a:t>Образец заголовка</a:t>
            </a:r>
            <a:endParaRPr lang="en-US"/>
          </a:p>
        </p:txBody>
      </p:sp>
      <p:sp>
        <p:nvSpPr>
          <p:cNvPr id="3" name="Text Placeholder 2"/>
          <p:cNvSpPr txBox="1">
            <a:spLocks noGrp="1"/>
          </p:cNvSpPr>
          <p:nvPr>
            <p:ph type="body" idx="4294967295"/>
          </p:nvPr>
        </p:nvSpPr>
        <p:spPr>
          <a:xfrm>
            <a:off x="1297414" y="5266175"/>
            <a:ext cx="7495126" cy="948433"/>
          </a:xfrm>
        </p:spPr>
        <p:txBody>
          <a:bodyPr/>
          <a:lstStyle>
            <a:lvl1pPr marL="0" indent="0">
              <a:spcBef>
                <a:spcPts val="500"/>
              </a:spcBef>
              <a:buNone/>
              <a:defRPr sz="1984">
                <a:solidFill>
                  <a:srgbClr val="000000"/>
                </a:solidFill>
              </a:defRPr>
            </a:lvl1pPr>
          </a:lstStyle>
          <a:p>
            <a:pPr lvl="0"/>
            <a:r>
              <a:rPr lang="ru-RU"/>
              <a:t>Образец текста</a:t>
            </a:r>
          </a:p>
        </p:txBody>
      </p:sp>
      <p:sp>
        <p:nvSpPr>
          <p:cNvPr id="4" name="Date Placeholder 3"/>
          <p:cNvSpPr txBox="1">
            <a:spLocks noGrp="1"/>
          </p:cNvSpPr>
          <p:nvPr>
            <p:ph type="dt" sz="half" idx="7"/>
          </p:nvPr>
        </p:nvSpPr>
        <p:spPr/>
        <p:txBody>
          <a:bodyPr/>
          <a:lstStyle>
            <a:lvl1pPr>
              <a:defRPr/>
            </a:lvl1pPr>
          </a:lstStyle>
          <a:p>
            <a:pPr lvl="0"/>
            <a:endParaRPr lang="ru-RU"/>
          </a:p>
        </p:txBody>
      </p:sp>
      <p:sp>
        <p:nvSpPr>
          <p:cNvPr id="5" name="Footer Placeholder 4"/>
          <p:cNvSpPr txBox="1">
            <a:spLocks noGrp="1"/>
          </p:cNvSpPr>
          <p:nvPr>
            <p:ph type="ftr" sz="quarter" idx="9"/>
          </p:nvPr>
        </p:nvSpPr>
        <p:spPr/>
        <p:txBody>
          <a:bodyPr/>
          <a:lstStyle>
            <a:lvl1pPr>
              <a:defRPr/>
            </a:lvl1pPr>
          </a:lstStyle>
          <a:p>
            <a:pPr lvl="0"/>
            <a:endParaRPr lang="ru-RU"/>
          </a:p>
        </p:txBody>
      </p:sp>
      <p:sp>
        <p:nvSpPr>
          <p:cNvPr id="6" name="Slide Number Placeholder 5"/>
          <p:cNvSpPr txBox="1">
            <a:spLocks noGrp="1"/>
          </p:cNvSpPr>
          <p:nvPr>
            <p:ph type="sldNum" sz="quarter" idx="8"/>
          </p:nvPr>
        </p:nvSpPr>
        <p:spPr/>
        <p:txBody>
          <a:bodyPr/>
          <a:lstStyle>
            <a:lvl1pPr>
              <a:defRPr/>
            </a:lvl1pPr>
          </a:lstStyle>
          <a:p>
            <a:pPr lvl="0"/>
            <a:fld id="{3AFDC0CB-5ADA-457F-B782-B6231D1A8ABD}" type="slidenum">
              <a:t>‹#›</a:t>
            </a:fld>
            <a:endParaRPr lang="ru-RU"/>
          </a:p>
        </p:txBody>
      </p:sp>
    </p:spTree>
    <p:extLst>
      <p:ext uri="{BB962C8B-B14F-4D97-AF65-F5344CB8AC3E}">
        <p14:creationId xmlns:p14="http://schemas.microsoft.com/office/powerpoint/2010/main" val="39970604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txBox="1">
            <a:spLocks noGrp="1"/>
          </p:cNvSpPr>
          <p:nvPr>
            <p:ph type="title"/>
          </p:nvPr>
        </p:nvSpPr>
        <p:spPr>
          <a:xfrm>
            <a:off x="1553785" y="1082622"/>
            <a:ext cx="6973058" cy="2473232"/>
          </a:xfrm>
        </p:spPr>
        <p:txBody>
          <a:bodyPr/>
          <a:lstStyle>
            <a:lvl1pPr>
              <a:defRPr sz="3527">
                <a:solidFill>
                  <a:srgbClr val="000000"/>
                </a:solidFill>
              </a:defRPr>
            </a:lvl1pPr>
          </a:lstStyle>
          <a:p>
            <a:pPr lvl="0"/>
            <a:r>
              <a:rPr lang="ru-RU"/>
              <a:t>Образец заголовка</a:t>
            </a:r>
            <a:endParaRPr lang="en-US"/>
          </a:p>
        </p:txBody>
      </p:sp>
      <p:sp>
        <p:nvSpPr>
          <p:cNvPr id="3" name="Text Placeholder 2"/>
          <p:cNvSpPr txBox="1">
            <a:spLocks noGrp="1"/>
          </p:cNvSpPr>
          <p:nvPr>
            <p:ph type="body" idx="4294967295"/>
          </p:nvPr>
        </p:nvSpPr>
        <p:spPr>
          <a:xfrm>
            <a:off x="1297414" y="4011664"/>
            <a:ext cx="7495126" cy="977722"/>
          </a:xfrm>
        </p:spPr>
        <p:txBody>
          <a:bodyPr anchor="b"/>
          <a:lstStyle>
            <a:lvl1pPr marL="0" indent="0">
              <a:spcBef>
                <a:spcPts val="0"/>
              </a:spcBef>
              <a:buNone/>
              <a:defRPr sz="2205">
                <a:solidFill>
                  <a:srgbClr val="000000"/>
                </a:solidFill>
              </a:defRPr>
            </a:lvl1pPr>
          </a:lstStyle>
          <a:p>
            <a:pPr lvl="0"/>
            <a:r>
              <a:rPr lang="ru-RU"/>
              <a:t>Образец текста</a:t>
            </a:r>
          </a:p>
        </p:txBody>
      </p:sp>
      <p:sp>
        <p:nvSpPr>
          <p:cNvPr id="4" name="Text Placeholder 2"/>
          <p:cNvSpPr txBox="1">
            <a:spLocks noGrp="1"/>
          </p:cNvSpPr>
          <p:nvPr>
            <p:ph type="body" idx="4294967295"/>
          </p:nvPr>
        </p:nvSpPr>
        <p:spPr>
          <a:xfrm>
            <a:off x="1297414" y="4993117"/>
            <a:ext cx="7495135" cy="1483934"/>
          </a:xfrm>
        </p:spPr>
        <p:txBody>
          <a:bodyPr/>
          <a:lstStyle>
            <a:lvl1pPr marL="0" indent="0">
              <a:spcBef>
                <a:spcPts val="400"/>
              </a:spcBef>
              <a:buNone/>
              <a:defRPr sz="1764">
                <a:solidFill>
                  <a:srgbClr val="000000"/>
                </a:solidFill>
              </a:defRPr>
            </a:lvl1pPr>
          </a:lstStyle>
          <a:p>
            <a:pPr lvl="0"/>
            <a:r>
              <a:rPr lang="ru-RU"/>
              <a:t>Образец текста</a:t>
            </a:r>
          </a:p>
        </p:txBody>
      </p:sp>
      <p:sp>
        <p:nvSpPr>
          <p:cNvPr id="5" name="Date Placeholder 3"/>
          <p:cNvSpPr txBox="1">
            <a:spLocks noGrp="1"/>
          </p:cNvSpPr>
          <p:nvPr>
            <p:ph type="dt" sz="half" idx="7"/>
          </p:nvPr>
        </p:nvSpPr>
        <p:spPr/>
        <p:txBody>
          <a:bodyPr/>
          <a:lstStyle>
            <a:lvl1pPr>
              <a:defRPr/>
            </a:lvl1pPr>
          </a:lstStyle>
          <a:p>
            <a:pPr lvl="0"/>
            <a:endParaRPr lang="ru-RU"/>
          </a:p>
        </p:txBody>
      </p:sp>
      <p:sp>
        <p:nvSpPr>
          <p:cNvPr id="6" name="Footer Placeholder 4"/>
          <p:cNvSpPr txBox="1">
            <a:spLocks noGrp="1"/>
          </p:cNvSpPr>
          <p:nvPr>
            <p:ph type="ftr" sz="quarter" idx="9"/>
          </p:nvPr>
        </p:nvSpPr>
        <p:spPr/>
        <p:txBody>
          <a:bodyPr/>
          <a:lstStyle>
            <a:lvl1pPr>
              <a:defRPr/>
            </a:lvl1pPr>
          </a:lstStyle>
          <a:p>
            <a:pPr lvl="0"/>
            <a:endParaRPr lang="ru-RU"/>
          </a:p>
        </p:txBody>
      </p:sp>
      <p:sp>
        <p:nvSpPr>
          <p:cNvPr id="7" name="Slide Number Placeholder 5"/>
          <p:cNvSpPr txBox="1">
            <a:spLocks noGrp="1"/>
          </p:cNvSpPr>
          <p:nvPr>
            <p:ph type="sldNum" sz="quarter" idx="8"/>
          </p:nvPr>
        </p:nvSpPr>
        <p:spPr/>
        <p:txBody>
          <a:bodyPr/>
          <a:lstStyle>
            <a:lvl1pPr>
              <a:defRPr/>
            </a:lvl1pPr>
          </a:lstStyle>
          <a:p>
            <a:pPr lvl="0"/>
            <a:fld id="{27CCD95D-4858-4D0A-9F0D-A127A78C62E9}" type="slidenum">
              <a:t>‹#›</a:t>
            </a:fld>
            <a:endParaRPr lang="ru-RU"/>
          </a:p>
        </p:txBody>
      </p:sp>
      <p:sp>
        <p:nvSpPr>
          <p:cNvPr id="8" name="TextBox 11"/>
          <p:cNvSpPr txBox="1"/>
          <p:nvPr/>
        </p:nvSpPr>
        <p:spPr>
          <a:xfrm>
            <a:off x="968002" y="988658"/>
            <a:ext cx="504163" cy="644606"/>
          </a:xfrm>
          <a:prstGeom prst="rect">
            <a:avLst/>
          </a:prstGeom>
          <a:noFill/>
          <a:ln>
            <a:noFill/>
          </a:ln>
        </p:spPr>
        <p:txBody>
          <a:bodyPr vert="horz" wrap="square" lIns="100794" tIns="50401" rIns="100794" bIns="50401" anchor="ctr" anchorCtr="0" compatLnSpc="1"/>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818" b="0" i="0" u="none" strike="noStrike" kern="1200" cap="none" spc="0" baseline="0">
                <a:solidFill>
                  <a:srgbClr val="000000"/>
                </a:solidFill>
                <a:uFillTx/>
                <a:latin typeface="Garamond"/>
              </a:rPr>
              <a:t>“</a:t>
            </a:r>
          </a:p>
        </p:txBody>
      </p:sp>
      <p:sp>
        <p:nvSpPr>
          <p:cNvPr id="9" name="TextBox 12"/>
          <p:cNvSpPr txBox="1"/>
          <p:nvPr/>
        </p:nvSpPr>
        <p:spPr>
          <a:xfrm>
            <a:off x="8433374" y="2874535"/>
            <a:ext cx="504163" cy="644606"/>
          </a:xfrm>
          <a:prstGeom prst="rect">
            <a:avLst/>
          </a:prstGeom>
          <a:noFill/>
          <a:ln>
            <a:noFill/>
          </a:ln>
        </p:spPr>
        <p:txBody>
          <a:bodyPr vert="horz" wrap="square" lIns="100794" tIns="50401" rIns="100794" bIns="50401" anchor="ctr" anchorCtr="0" compatLnSpc="1"/>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818" b="0" i="0" u="none" strike="noStrike" kern="1200" cap="none" spc="0" baseline="0">
                <a:solidFill>
                  <a:srgbClr val="000000"/>
                </a:solidFill>
                <a:uFillTx/>
                <a:latin typeface="Garamond"/>
              </a:rPr>
              <a:t>”</a:t>
            </a:r>
          </a:p>
        </p:txBody>
      </p:sp>
      <p:cxnSp>
        <p:nvCxnSpPr>
          <p:cNvPr id="10" name="Straight Connector 25"/>
          <p:cNvCxnSpPr/>
          <p:nvPr/>
        </p:nvCxnSpPr>
        <p:spPr>
          <a:xfrm>
            <a:off x="1409419" y="3779836"/>
            <a:ext cx="7271117" cy="0"/>
          </a:xfrm>
          <a:prstGeom prst="straightConnector1">
            <a:avLst/>
          </a:prstGeom>
          <a:noFill/>
          <a:ln w="15873">
            <a:solidFill>
              <a:srgbClr val="83992A"/>
            </a:solidFill>
            <a:prstDash val="solid"/>
            <a:miter/>
          </a:ln>
        </p:spPr>
      </p:cxnSp>
    </p:spTree>
    <p:extLst>
      <p:ext uri="{BB962C8B-B14F-4D97-AF65-F5344CB8AC3E}">
        <p14:creationId xmlns:p14="http://schemas.microsoft.com/office/powerpoint/2010/main" val="32642300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txBox="1">
            <a:spLocks noGrp="1"/>
          </p:cNvSpPr>
          <p:nvPr>
            <p:ph type="title"/>
          </p:nvPr>
        </p:nvSpPr>
        <p:spPr>
          <a:xfrm>
            <a:off x="1297414" y="1082622"/>
            <a:ext cx="7495135" cy="2529221"/>
          </a:xfrm>
        </p:spPr>
        <p:txBody>
          <a:bodyPr/>
          <a:lstStyle>
            <a:lvl1pPr>
              <a:defRPr sz="3527"/>
            </a:lvl1pPr>
          </a:lstStyle>
          <a:p>
            <a:pPr lvl="0"/>
            <a:r>
              <a:rPr lang="ru-RU"/>
              <a:t>Образец заголовка</a:t>
            </a:r>
            <a:endParaRPr lang="en-US"/>
          </a:p>
        </p:txBody>
      </p:sp>
      <p:sp>
        <p:nvSpPr>
          <p:cNvPr id="3" name="Text Placeholder 2"/>
          <p:cNvSpPr txBox="1">
            <a:spLocks noGrp="1"/>
          </p:cNvSpPr>
          <p:nvPr>
            <p:ph type="body" idx="4294967295"/>
          </p:nvPr>
        </p:nvSpPr>
        <p:spPr>
          <a:xfrm>
            <a:off x="1297414" y="3931033"/>
            <a:ext cx="7495126" cy="997875"/>
          </a:xfrm>
        </p:spPr>
        <p:txBody>
          <a:bodyPr anchor="b"/>
          <a:lstStyle>
            <a:lvl1pPr marL="0" indent="0">
              <a:spcBef>
                <a:spcPts val="0"/>
              </a:spcBef>
              <a:buNone/>
              <a:defRPr sz="2205">
                <a:solidFill>
                  <a:srgbClr val="000000"/>
                </a:solidFill>
              </a:defRPr>
            </a:lvl1pPr>
          </a:lstStyle>
          <a:p>
            <a:pPr lvl="0"/>
            <a:r>
              <a:rPr lang="ru-RU"/>
              <a:t>Образец текста</a:t>
            </a:r>
          </a:p>
        </p:txBody>
      </p:sp>
      <p:sp>
        <p:nvSpPr>
          <p:cNvPr id="4" name="Text Placeholder 2"/>
          <p:cNvSpPr txBox="1">
            <a:spLocks noGrp="1"/>
          </p:cNvSpPr>
          <p:nvPr>
            <p:ph type="body" idx="4294967295"/>
          </p:nvPr>
        </p:nvSpPr>
        <p:spPr>
          <a:xfrm>
            <a:off x="1297414" y="4927793"/>
            <a:ext cx="7495135" cy="1549267"/>
          </a:xfrm>
        </p:spPr>
        <p:txBody>
          <a:bodyPr/>
          <a:lstStyle>
            <a:lvl1pPr marL="0" indent="0">
              <a:spcBef>
                <a:spcPts val="400"/>
              </a:spcBef>
              <a:buNone/>
              <a:defRPr sz="1764">
                <a:solidFill>
                  <a:srgbClr val="000000"/>
                </a:solidFill>
              </a:defRPr>
            </a:lvl1pPr>
          </a:lstStyle>
          <a:p>
            <a:pPr lvl="0"/>
            <a:r>
              <a:rPr lang="ru-RU"/>
              <a:t>Образец текста</a:t>
            </a:r>
          </a:p>
        </p:txBody>
      </p:sp>
      <p:sp>
        <p:nvSpPr>
          <p:cNvPr id="5" name="Date Placeholder 3"/>
          <p:cNvSpPr txBox="1">
            <a:spLocks noGrp="1"/>
          </p:cNvSpPr>
          <p:nvPr>
            <p:ph type="dt" sz="half" idx="7"/>
          </p:nvPr>
        </p:nvSpPr>
        <p:spPr/>
        <p:txBody>
          <a:bodyPr/>
          <a:lstStyle>
            <a:lvl1pPr>
              <a:defRPr/>
            </a:lvl1pPr>
          </a:lstStyle>
          <a:p>
            <a:pPr lvl="0"/>
            <a:endParaRPr lang="ru-RU"/>
          </a:p>
        </p:txBody>
      </p:sp>
      <p:sp>
        <p:nvSpPr>
          <p:cNvPr id="6" name="Footer Placeholder 4"/>
          <p:cNvSpPr txBox="1">
            <a:spLocks noGrp="1"/>
          </p:cNvSpPr>
          <p:nvPr>
            <p:ph type="ftr" sz="quarter" idx="9"/>
          </p:nvPr>
        </p:nvSpPr>
        <p:spPr/>
        <p:txBody>
          <a:bodyPr/>
          <a:lstStyle>
            <a:lvl1pPr>
              <a:defRPr/>
            </a:lvl1pPr>
          </a:lstStyle>
          <a:p>
            <a:pPr lvl="0"/>
            <a:endParaRPr lang="ru-RU"/>
          </a:p>
        </p:txBody>
      </p:sp>
      <p:sp>
        <p:nvSpPr>
          <p:cNvPr id="7" name="Slide Number Placeholder 5"/>
          <p:cNvSpPr txBox="1">
            <a:spLocks noGrp="1"/>
          </p:cNvSpPr>
          <p:nvPr>
            <p:ph type="sldNum" sz="quarter" idx="8"/>
          </p:nvPr>
        </p:nvSpPr>
        <p:spPr/>
        <p:txBody>
          <a:bodyPr/>
          <a:lstStyle>
            <a:lvl1pPr>
              <a:defRPr/>
            </a:lvl1pPr>
          </a:lstStyle>
          <a:p>
            <a:pPr lvl="0"/>
            <a:fld id="{1A8D3ECD-E48D-4BE0-97D6-DC1FCDC2BDFE}" type="slidenum">
              <a:t>‹#›</a:t>
            </a:fld>
            <a:endParaRPr lang="ru-RU"/>
          </a:p>
        </p:txBody>
      </p:sp>
      <p:cxnSp>
        <p:nvCxnSpPr>
          <p:cNvPr id="8" name="Straight Connector 14"/>
          <p:cNvCxnSpPr/>
          <p:nvPr/>
        </p:nvCxnSpPr>
        <p:spPr>
          <a:xfrm>
            <a:off x="1409419" y="3779836"/>
            <a:ext cx="7283123" cy="0"/>
          </a:xfrm>
          <a:prstGeom prst="straightConnector1">
            <a:avLst/>
          </a:prstGeom>
          <a:noFill/>
          <a:ln w="15873">
            <a:solidFill>
              <a:srgbClr val="83992A"/>
            </a:solidFill>
            <a:prstDash val="solid"/>
            <a:miter/>
          </a:ln>
        </p:spPr>
      </p:cxnSp>
    </p:spTree>
    <p:extLst>
      <p:ext uri="{BB962C8B-B14F-4D97-AF65-F5344CB8AC3E}">
        <p14:creationId xmlns:p14="http://schemas.microsoft.com/office/powerpoint/2010/main" val="40645951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ru-RU"/>
              <a:t>Образец заголовка</a:t>
            </a:r>
            <a:endParaRPr lang="en-US"/>
          </a:p>
        </p:txBody>
      </p:sp>
      <p:sp>
        <p:nvSpPr>
          <p:cNvPr id="3" name="Vertical Text Placeholder 2"/>
          <p:cNvSpPr txBox="1">
            <a:spLocks noGrp="1"/>
          </p:cNvSpPr>
          <p:nvPr>
            <p:ph type="body" orient="vert" idx="1"/>
          </p:nvPr>
        </p:nvSpPr>
        <p:spPr>
          <a:xfrm>
            <a:off x="1297414" y="2744909"/>
            <a:ext cx="7495135" cy="3732141"/>
          </a:xfrm>
        </p:spPr>
        <p:txBody>
          <a:bodyPr vert="eaVert"/>
          <a:lstStyle>
            <a:lvl1pPr>
              <a:defRPr/>
            </a:lvl1pPr>
            <a:lvl2pPr>
              <a:defRPr/>
            </a:lvl2pPr>
            <a:lvl3pPr>
              <a:defRPr/>
            </a:lvl3pPr>
            <a:lvl4pPr>
              <a:defRPr/>
            </a:lvl4pPr>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txBox="1">
            <a:spLocks noGrp="1"/>
          </p:cNvSpPr>
          <p:nvPr>
            <p:ph type="dt" sz="half" idx="7"/>
          </p:nvPr>
        </p:nvSpPr>
        <p:spPr/>
        <p:txBody>
          <a:bodyPr/>
          <a:lstStyle>
            <a:lvl1pPr>
              <a:defRPr/>
            </a:lvl1pPr>
          </a:lstStyle>
          <a:p>
            <a:pPr lvl="0"/>
            <a:endParaRPr lang="ru-RU"/>
          </a:p>
        </p:txBody>
      </p:sp>
      <p:sp>
        <p:nvSpPr>
          <p:cNvPr id="5" name="Footer Placeholder 4"/>
          <p:cNvSpPr txBox="1">
            <a:spLocks noGrp="1"/>
          </p:cNvSpPr>
          <p:nvPr>
            <p:ph type="ftr" sz="quarter" idx="9"/>
          </p:nvPr>
        </p:nvSpPr>
        <p:spPr/>
        <p:txBody>
          <a:bodyPr/>
          <a:lstStyle>
            <a:lvl1pPr>
              <a:defRPr/>
            </a:lvl1pPr>
          </a:lstStyle>
          <a:p>
            <a:pPr lvl="0"/>
            <a:endParaRPr lang="ru-RU"/>
          </a:p>
        </p:txBody>
      </p:sp>
      <p:sp>
        <p:nvSpPr>
          <p:cNvPr id="6" name="Slide Number Placeholder 5"/>
          <p:cNvSpPr txBox="1">
            <a:spLocks noGrp="1"/>
          </p:cNvSpPr>
          <p:nvPr>
            <p:ph type="sldNum" sz="quarter" idx="8"/>
          </p:nvPr>
        </p:nvSpPr>
        <p:spPr/>
        <p:txBody>
          <a:bodyPr/>
          <a:lstStyle>
            <a:lvl1pPr>
              <a:defRPr/>
            </a:lvl1pPr>
          </a:lstStyle>
          <a:p>
            <a:pPr lvl="0"/>
            <a:fld id="{E9D5300A-B7AF-41E4-A561-C36CECB688EB}" type="slidenum">
              <a:t>‹#›</a:t>
            </a:fld>
            <a:endParaRPr lang="ru-RU"/>
          </a:p>
        </p:txBody>
      </p:sp>
      <p:cxnSp>
        <p:nvCxnSpPr>
          <p:cNvPr id="7" name="Straight Connector 13"/>
          <p:cNvCxnSpPr/>
          <p:nvPr/>
        </p:nvCxnSpPr>
        <p:spPr>
          <a:xfrm>
            <a:off x="1409419" y="2595588"/>
            <a:ext cx="7283123" cy="0"/>
          </a:xfrm>
          <a:prstGeom prst="straightConnector1">
            <a:avLst/>
          </a:prstGeom>
          <a:noFill/>
          <a:ln w="15873">
            <a:solidFill>
              <a:srgbClr val="83992A"/>
            </a:solidFill>
            <a:prstDash val="solid"/>
            <a:miter/>
          </a:ln>
        </p:spPr>
      </p:cxnSp>
    </p:spTree>
    <p:extLst>
      <p:ext uri="{BB962C8B-B14F-4D97-AF65-F5344CB8AC3E}">
        <p14:creationId xmlns:p14="http://schemas.microsoft.com/office/powerpoint/2010/main" val="16638674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7007787" y="999658"/>
            <a:ext cx="1784762" cy="5477393"/>
          </a:xfrm>
        </p:spPr>
        <p:txBody>
          <a:bodyPr vert="eaVert"/>
          <a:lstStyle>
            <a:lvl1pPr>
              <a:defRPr/>
            </a:lvl1pPr>
          </a:lstStyle>
          <a:p>
            <a:pPr lvl="0"/>
            <a:r>
              <a:rPr lang="ru-RU"/>
              <a:t>Образец заголовка</a:t>
            </a:r>
            <a:endParaRPr lang="en-US"/>
          </a:p>
        </p:txBody>
      </p:sp>
      <p:sp>
        <p:nvSpPr>
          <p:cNvPr id="3" name="Vertical Text Placeholder 2"/>
          <p:cNvSpPr txBox="1">
            <a:spLocks noGrp="1"/>
          </p:cNvSpPr>
          <p:nvPr>
            <p:ph type="body" orient="vert" idx="1"/>
          </p:nvPr>
        </p:nvSpPr>
        <p:spPr>
          <a:xfrm>
            <a:off x="1297414" y="999658"/>
            <a:ext cx="5419008" cy="5477393"/>
          </a:xfrm>
        </p:spPr>
        <p:txBody>
          <a:bodyPr vert="eaVert"/>
          <a:lstStyle>
            <a:lvl1pPr>
              <a:defRPr/>
            </a:lvl1pPr>
            <a:lvl2pPr>
              <a:defRPr/>
            </a:lvl2pPr>
            <a:lvl3pPr>
              <a:defRPr/>
            </a:lvl3pPr>
            <a:lvl4pPr>
              <a:defRPr/>
            </a:lvl4pPr>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txBox="1">
            <a:spLocks noGrp="1"/>
          </p:cNvSpPr>
          <p:nvPr>
            <p:ph type="dt" sz="half" idx="7"/>
          </p:nvPr>
        </p:nvSpPr>
        <p:spPr/>
        <p:txBody>
          <a:bodyPr/>
          <a:lstStyle>
            <a:lvl1pPr>
              <a:defRPr/>
            </a:lvl1pPr>
          </a:lstStyle>
          <a:p>
            <a:pPr lvl="0"/>
            <a:endParaRPr lang="ru-RU"/>
          </a:p>
        </p:txBody>
      </p:sp>
      <p:sp>
        <p:nvSpPr>
          <p:cNvPr id="5" name="Footer Placeholder 4"/>
          <p:cNvSpPr txBox="1">
            <a:spLocks noGrp="1"/>
          </p:cNvSpPr>
          <p:nvPr>
            <p:ph type="ftr" sz="quarter" idx="9"/>
          </p:nvPr>
        </p:nvSpPr>
        <p:spPr/>
        <p:txBody>
          <a:bodyPr/>
          <a:lstStyle>
            <a:lvl1pPr>
              <a:defRPr/>
            </a:lvl1pPr>
          </a:lstStyle>
          <a:p>
            <a:pPr lvl="0"/>
            <a:endParaRPr lang="ru-RU"/>
          </a:p>
        </p:txBody>
      </p:sp>
      <p:sp>
        <p:nvSpPr>
          <p:cNvPr id="6" name="Slide Number Placeholder 5"/>
          <p:cNvSpPr txBox="1">
            <a:spLocks noGrp="1"/>
          </p:cNvSpPr>
          <p:nvPr>
            <p:ph type="sldNum" sz="quarter" idx="8"/>
          </p:nvPr>
        </p:nvSpPr>
        <p:spPr/>
        <p:txBody>
          <a:bodyPr/>
          <a:lstStyle>
            <a:lvl1pPr>
              <a:defRPr/>
            </a:lvl1pPr>
          </a:lstStyle>
          <a:p>
            <a:pPr lvl="0"/>
            <a:fld id="{58356E0B-9FEC-4BFA-98A4-C48A48A40A8B}" type="slidenum">
              <a:t>‹#›</a:t>
            </a:fld>
            <a:endParaRPr lang="ru-RU"/>
          </a:p>
        </p:txBody>
      </p:sp>
      <p:cxnSp>
        <p:nvCxnSpPr>
          <p:cNvPr id="7" name="Straight Connector 13"/>
          <p:cNvCxnSpPr/>
          <p:nvPr/>
        </p:nvCxnSpPr>
        <p:spPr>
          <a:xfrm>
            <a:off x="6885239" y="999658"/>
            <a:ext cx="0" cy="5477393"/>
          </a:xfrm>
          <a:prstGeom prst="straightConnector1">
            <a:avLst/>
          </a:prstGeom>
          <a:noFill/>
          <a:ln w="15873">
            <a:solidFill>
              <a:srgbClr val="83992A"/>
            </a:solidFill>
            <a:prstDash val="solid"/>
            <a:miter/>
          </a:ln>
        </p:spPr>
      </p:cxnSp>
    </p:spTree>
    <p:extLst>
      <p:ext uri="{BB962C8B-B14F-4D97-AF65-F5344CB8AC3E}">
        <p14:creationId xmlns:p14="http://schemas.microsoft.com/office/powerpoint/2010/main" val="24748947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cxnSp>
        <p:nvCxnSpPr>
          <p:cNvPr id="2" name="Straight Connector 6"/>
          <p:cNvCxnSpPr/>
          <p:nvPr/>
        </p:nvCxnSpPr>
        <p:spPr>
          <a:xfrm>
            <a:off x="1409419" y="2597344"/>
            <a:ext cx="7271117" cy="0"/>
          </a:xfrm>
          <a:prstGeom prst="straightConnector1">
            <a:avLst/>
          </a:prstGeom>
          <a:noFill/>
          <a:ln w="15873">
            <a:solidFill>
              <a:srgbClr val="83992A"/>
            </a:solidFill>
            <a:prstDash val="solid"/>
            <a:miter/>
          </a:ln>
        </p:spPr>
      </p:cxnSp>
      <p:sp>
        <p:nvSpPr>
          <p:cNvPr id="3" name="Title 1"/>
          <p:cNvSpPr txBox="1">
            <a:spLocks noGrp="1"/>
          </p:cNvSpPr>
          <p:nvPr>
            <p:ph type="title"/>
          </p:nvPr>
        </p:nvSpPr>
        <p:spPr/>
        <p:txBody>
          <a:bodyPr/>
          <a:lstStyle>
            <a:lvl1pPr>
              <a:defRPr/>
            </a:lvl1pPr>
          </a:lstStyle>
          <a:p>
            <a:pPr lvl="0"/>
            <a:r>
              <a:rPr lang="ru-RU"/>
              <a:t>Образец заголовка</a:t>
            </a:r>
            <a:endParaRPr lang="en-US"/>
          </a:p>
        </p:txBody>
      </p:sp>
      <p:sp>
        <p:nvSpPr>
          <p:cNvPr id="4"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Date Placeholder 3"/>
          <p:cNvSpPr txBox="1">
            <a:spLocks noGrp="1"/>
          </p:cNvSpPr>
          <p:nvPr>
            <p:ph type="dt" sz="half" idx="7"/>
          </p:nvPr>
        </p:nvSpPr>
        <p:spPr/>
        <p:txBody>
          <a:bodyPr/>
          <a:lstStyle>
            <a:lvl1pPr>
              <a:defRPr/>
            </a:lvl1pPr>
          </a:lstStyle>
          <a:p>
            <a:pPr lvl="0"/>
            <a:endParaRPr lang="ru-RU"/>
          </a:p>
        </p:txBody>
      </p:sp>
      <p:sp>
        <p:nvSpPr>
          <p:cNvPr id="6" name="Footer Placeholder 4"/>
          <p:cNvSpPr txBox="1">
            <a:spLocks noGrp="1"/>
          </p:cNvSpPr>
          <p:nvPr>
            <p:ph type="ftr" sz="quarter" idx="9"/>
          </p:nvPr>
        </p:nvSpPr>
        <p:spPr/>
        <p:txBody>
          <a:bodyPr/>
          <a:lstStyle>
            <a:lvl1pPr>
              <a:defRPr/>
            </a:lvl1pPr>
          </a:lstStyle>
          <a:p>
            <a:pPr lvl="0"/>
            <a:endParaRPr lang="ru-RU"/>
          </a:p>
        </p:txBody>
      </p:sp>
      <p:sp>
        <p:nvSpPr>
          <p:cNvPr id="7" name="Slide Number Placeholder 5"/>
          <p:cNvSpPr txBox="1">
            <a:spLocks noGrp="1"/>
          </p:cNvSpPr>
          <p:nvPr>
            <p:ph type="sldNum" sz="quarter" idx="8"/>
          </p:nvPr>
        </p:nvSpPr>
        <p:spPr/>
        <p:txBody>
          <a:bodyPr/>
          <a:lstStyle>
            <a:lvl1pPr>
              <a:defRPr/>
            </a:lvl1pPr>
          </a:lstStyle>
          <a:p>
            <a:pPr lvl="0"/>
            <a:fld id="{CBD9B896-B40F-4C08-91FE-7F62D90E1EFE}" type="slidenum">
              <a:t>‹#›</a:t>
            </a:fld>
            <a:endParaRPr lang="ru-RU"/>
          </a:p>
        </p:txBody>
      </p:sp>
    </p:spTree>
    <p:extLst>
      <p:ext uri="{BB962C8B-B14F-4D97-AF65-F5344CB8AC3E}">
        <p14:creationId xmlns:p14="http://schemas.microsoft.com/office/powerpoint/2010/main" val="20332958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txBox="1">
            <a:spLocks noGrp="1"/>
          </p:cNvSpPr>
          <p:nvPr>
            <p:ph type="title"/>
          </p:nvPr>
        </p:nvSpPr>
        <p:spPr>
          <a:xfrm>
            <a:off x="1409419" y="1809350"/>
            <a:ext cx="7271116" cy="2008982"/>
          </a:xfrm>
        </p:spPr>
        <p:txBody>
          <a:bodyPr anchor="b"/>
          <a:lstStyle>
            <a:lvl1pPr>
              <a:defRPr/>
            </a:lvl1pPr>
          </a:lstStyle>
          <a:p>
            <a:pPr lvl="0"/>
            <a:r>
              <a:rPr lang="ru-RU"/>
              <a:t>Образец заголовка</a:t>
            </a:r>
            <a:endParaRPr lang="en-US"/>
          </a:p>
        </p:txBody>
      </p:sp>
      <p:sp>
        <p:nvSpPr>
          <p:cNvPr id="3" name="Text Placeholder 2"/>
          <p:cNvSpPr txBox="1">
            <a:spLocks noGrp="1"/>
          </p:cNvSpPr>
          <p:nvPr>
            <p:ph type="body" idx="1"/>
          </p:nvPr>
        </p:nvSpPr>
        <p:spPr>
          <a:xfrm>
            <a:off x="1409419" y="4116994"/>
            <a:ext cx="7271116" cy="1201539"/>
          </a:xfrm>
        </p:spPr>
        <p:txBody>
          <a:bodyPr anchorCtr="1"/>
          <a:lstStyle>
            <a:lvl1pPr marL="0" indent="0" algn="ctr">
              <a:buNone/>
              <a:defRPr>
                <a:solidFill>
                  <a:srgbClr val="000000"/>
                </a:solidFill>
              </a:defRPr>
            </a:lvl1pPr>
          </a:lstStyle>
          <a:p>
            <a:pPr lvl="0"/>
            <a:r>
              <a:rPr lang="ru-RU"/>
              <a:t>Образец текста</a:t>
            </a:r>
          </a:p>
        </p:txBody>
      </p:sp>
      <p:sp>
        <p:nvSpPr>
          <p:cNvPr id="4" name="Date Placeholder 3"/>
          <p:cNvSpPr txBox="1">
            <a:spLocks noGrp="1"/>
          </p:cNvSpPr>
          <p:nvPr>
            <p:ph type="dt" sz="half" idx="7"/>
          </p:nvPr>
        </p:nvSpPr>
        <p:spPr/>
        <p:txBody>
          <a:bodyPr/>
          <a:lstStyle>
            <a:lvl1pPr>
              <a:defRPr/>
            </a:lvl1pPr>
          </a:lstStyle>
          <a:p>
            <a:pPr lvl="0"/>
            <a:endParaRPr lang="ru-RU"/>
          </a:p>
        </p:txBody>
      </p:sp>
      <p:sp>
        <p:nvSpPr>
          <p:cNvPr id="5" name="Footer Placeholder 4"/>
          <p:cNvSpPr txBox="1">
            <a:spLocks noGrp="1"/>
          </p:cNvSpPr>
          <p:nvPr>
            <p:ph type="ftr" sz="quarter" idx="9"/>
          </p:nvPr>
        </p:nvSpPr>
        <p:spPr/>
        <p:txBody>
          <a:bodyPr/>
          <a:lstStyle>
            <a:lvl1pPr>
              <a:defRPr/>
            </a:lvl1pPr>
          </a:lstStyle>
          <a:p>
            <a:pPr lvl="0"/>
            <a:endParaRPr lang="ru-RU"/>
          </a:p>
        </p:txBody>
      </p:sp>
      <p:sp>
        <p:nvSpPr>
          <p:cNvPr id="6" name="Slide Number Placeholder 5"/>
          <p:cNvSpPr txBox="1">
            <a:spLocks noGrp="1"/>
          </p:cNvSpPr>
          <p:nvPr>
            <p:ph type="sldNum" sz="quarter" idx="8"/>
          </p:nvPr>
        </p:nvSpPr>
        <p:spPr/>
        <p:txBody>
          <a:bodyPr/>
          <a:lstStyle>
            <a:lvl1pPr>
              <a:defRPr/>
            </a:lvl1pPr>
          </a:lstStyle>
          <a:p>
            <a:pPr lvl="0"/>
            <a:fld id="{DDA685B1-A39E-452E-8D67-967101A2B0F1}" type="slidenum">
              <a:t>‹#›</a:t>
            </a:fld>
            <a:endParaRPr lang="ru-RU"/>
          </a:p>
        </p:txBody>
      </p:sp>
      <p:cxnSp>
        <p:nvCxnSpPr>
          <p:cNvPr id="7" name="Straight Connector 30"/>
          <p:cNvCxnSpPr/>
          <p:nvPr/>
        </p:nvCxnSpPr>
        <p:spPr>
          <a:xfrm>
            <a:off x="1409419" y="3967663"/>
            <a:ext cx="7271117" cy="0"/>
          </a:xfrm>
          <a:prstGeom prst="straightConnector1">
            <a:avLst/>
          </a:prstGeom>
          <a:noFill/>
          <a:ln w="15873">
            <a:solidFill>
              <a:srgbClr val="83992A"/>
            </a:solidFill>
            <a:prstDash val="solid"/>
            <a:miter/>
          </a:ln>
        </p:spPr>
      </p:cxnSp>
    </p:spTree>
    <p:extLst>
      <p:ext uri="{BB962C8B-B14F-4D97-AF65-F5344CB8AC3E}">
        <p14:creationId xmlns:p14="http://schemas.microsoft.com/office/powerpoint/2010/main" val="39354617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cxnSp>
        <p:nvCxnSpPr>
          <p:cNvPr id="2" name="Straight Connector 7"/>
          <p:cNvCxnSpPr/>
          <p:nvPr/>
        </p:nvCxnSpPr>
        <p:spPr>
          <a:xfrm>
            <a:off x="1409419" y="2597344"/>
            <a:ext cx="7271117" cy="0"/>
          </a:xfrm>
          <a:prstGeom prst="straightConnector1">
            <a:avLst/>
          </a:prstGeom>
          <a:noFill/>
          <a:ln w="15873">
            <a:solidFill>
              <a:srgbClr val="83992A"/>
            </a:solidFill>
            <a:prstDash val="solid"/>
            <a:miter/>
          </a:ln>
        </p:spPr>
      </p:cxnSp>
      <p:sp>
        <p:nvSpPr>
          <p:cNvPr id="3" name="Title 1"/>
          <p:cNvSpPr txBox="1">
            <a:spLocks noGrp="1"/>
          </p:cNvSpPr>
          <p:nvPr>
            <p:ph type="title"/>
          </p:nvPr>
        </p:nvSpPr>
        <p:spPr/>
        <p:txBody>
          <a:bodyPr/>
          <a:lstStyle>
            <a:lvl1pPr>
              <a:defRPr/>
            </a:lvl1pPr>
          </a:lstStyle>
          <a:p>
            <a:pPr lvl="0"/>
            <a:r>
              <a:rPr lang="ru-RU"/>
              <a:t>Образец заголовка</a:t>
            </a:r>
            <a:endParaRPr lang="en-US"/>
          </a:p>
        </p:txBody>
      </p:sp>
      <p:sp>
        <p:nvSpPr>
          <p:cNvPr id="4" name="Content Placeholder 2"/>
          <p:cNvSpPr txBox="1">
            <a:spLocks noGrp="1"/>
          </p:cNvSpPr>
          <p:nvPr>
            <p:ph idx="1"/>
          </p:nvPr>
        </p:nvSpPr>
        <p:spPr>
          <a:xfrm>
            <a:off x="1297414" y="2741645"/>
            <a:ext cx="3679426" cy="3799999"/>
          </a:xfrm>
        </p:spPr>
        <p:txBody>
          <a:bodyPr/>
          <a:lstStyle>
            <a:lvl1pPr>
              <a:defRPr/>
            </a:lvl1pPr>
            <a:lvl2pPr>
              <a:defRPr/>
            </a:lvl2pPr>
            <a:lvl3pPr>
              <a:defRPr/>
            </a:lvl3pPr>
            <a:lvl4pPr>
              <a:defRPr/>
            </a:lvl4pPr>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Content Placeholder 3"/>
          <p:cNvSpPr txBox="1">
            <a:spLocks noGrp="1"/>
          </p:cNvSpPr>
          <p:nvPr>
            <p:ph idx="2"/>
          </p:nvPr>
        </p:nvSpPr>
        <p:spPr>
          <a:xfrm>
            <a:off x="5120960" y="2741645"/>
            <a:ext cx="3679426" cy="3799999"/>
          </a:xfrm>
        </p:spPr>
        <p:txBody>
          <a:bodyPr/>
          <a:lstStyle>
            <a:lvl1pPr>
              <a:defRPr/>
            </a:lvl1pPr>
            <a:lvl2pPr>
              <a:defRPr/>
            </a:lvl2pPr>
            <a:lvl3pPr>
              <a:defRPr/>
            </a:lvl3pPr>
            <a:lvl4pPr>
              <a:defRPr/>
            </a:lvl4pPr>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Date Placeholder 4"/>
          <p:cNvSpPr txBox="1">
            <a:spLocks noGrp="1"/>
          </p:cNvSpPr>
          <p:nvPr>
            <p:ph type="dt" sz="half" idx="7"/>
          </p:nvPr>
        </p:nvSpPr>
        <p:spPr/>
        <p:txBody>
          <a:bodyPr/>
          <a:lstStyle>
            <a:lvl1pPr>
              <a:defRPr/>
            </a:lvl1pPr>
          </a:lstStyle>
          <a:p>
            <a:pPr lvl="0"/>
            <a:endParaRPr lang="ru-RU"/>
          </a:p>
        </p:txBody>
      </p:sp>
      <p:sp>
        <p:nvSpPr>
          <p:cNvPr id="7" name="Footer Placeholder 5"/>
          <p:cNvSpPr txBox="1">
            <a:spLocks noGrp="1"/>
          </p:cNvSpPr>
          <p:nvPr>
            <p:ph type="ftr" sz="quarter" idx="9"/>
          </p:nvPr>
        </p:nvSpPr>
        <p:spPr/>
        <p:txBody>
          <a:bodyPr/>
          <a:lstStyle>
            <a:lvl1pPr>
              <a:defRPr/>
            </a:lvl1pPr>
          </a:lstStyle>
          <a:p>
            <a:pPr lvl="0"/>
            <a:endParaRPr lang="ru-RU"/>
          </a:p>
        </p:txBody>
      </p:sp>
      <p:sp>
        <p:nvSpPr>
          <p:cNvPr id="8" name="Slide Number Placeholder 6"/>
          <p:cNvSpPr txBox="1">
            <a:spLocks noGrp="1"/>
          </p:cNvSpPr>
          <p:nvPr>
            <p:ph type="sldNum" sz="quarter" idx="8"/>
          </p:nvPr>
        </p:nvSpPr>
        <p:spPr/>
        <p:txBody>
          <a:bodyPr/>
          <a:lstStyle>
            <a:lvl1pPr>
              <a:defRPr/>
            </a:lvl1pPr>
          </a:lstStyle>
          <a:p>
            <a:pPr lvl="0"/>
            <a:fld id="{A1E26F2F-AACA-4157-9232-FB507EA51DB5}" type="slidenum">
              <a:t>‹#›</a:t>
            </a:fld>
            <a:endParaRPr lang="ru-RU"/>
          </a:p>
        </p:txBody>
      </p:sp>
    </p:spTree>
    <p:extLst>
      <p:ext uri="{BB962C8B-B14F-4D97-AF65-F5344CB8AC3E}">
        <p14:creationId xmlns:p14="http://schemas.microsoft.com/office/powerpoint/2010/main" val="23286646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ru-RU"/>
              <a:t>Образец заголовка</a:t>
            </a:r>
            <a:endParaRPr lang="en-US"/>
          </a:p>
        </p:txBody>
      </p:sp>
      <p:sp>
        <p:nvSpPr>
          <p:cNvPr id="3" name="Text Placeholder 2"/>
          <p:cNvSpPr txBox="1">
            <a:spLocks noGrp="1"/>
          </p:cNvSpPr>
          <p:nvPr>
            <p:ph type="body" idx="1"/>
          </p:nvPr>
        </p:nvSpPr>
        <p:spPr>
          <a:xfrm>
            <a:off x="1297414" y="2930542"/>
            <a:ext cx="3679426" cy="635224"/>
          </a:xfrm>
        </p:spPr>
        <p:txBody>
          <a:bodyPr anchor="b"/>
          <a:lstStyle>
            <a:lvl1pPr marL="0" indent="0">
              <a:buNone/>
              <a:defRPr>
                <a:solidFill>
                  <a:srgbClr val="83992A"/>
                </a:solidFill>
              </a:defRPr>
            </a:lvl1pPr>
          </a:lstStyle>
          <a:p>
            <a:pPr lvl="0"/>
            <a:r>
              <a:rPr lang="ru-RU"/>
              <a:t>Образец текста</a:t>
            </a:r>
          </a:p>
        </p:txBody>
      </p:sp>
      <p:sp>
        <p:nvSpPr>
          <p:cNvPr id="4" name="Content Placeholder 3"/>
          <p:cNvSpPr txBox="1">
            <a:spLocks noGrp="1"/>
          </p:cNvSpPr>
          <p:nvPr>
            <p:ph idx="2"/>
          </p:nvPr>
        </p:nvSpPr>
        <p:spPr>
          <a:xfrm>
            <a:off x="1297414" y="3575093"/>
            <a:ext cx="3679426" cy="2983550"/>
          </a:xfrm>
        </p:spPr>
        <p:txBody>
          <a:bodyPr/>
          <a:lstStyle>
            <a:lvl1pPr>
              <a:defRPr/>
            </a:lvl1pPr>
            <a:lvl2pPr>
              <a:defRPr/>
            </a:lvl2pPr>
            <a:lvl3pPr>
              <a:defRPr/>
            </a:lvl3pPr>
            <a:lvl4pPr>
              <a:defRPr/>
            </a:lvl4pPr>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Text Placeholder 4"/>
          <p:cNvSpPr txBox="1">
            <a:spLocks noGrp="1"/>
          </p:cNvSpPr>
          <p:nvPr>
            <p:ph type="body" idx="3"/>
          </p:nvPr>
        </p:nvSpPr>
        <p:spPr>
          <a:xfrm>
            <a:off x="5117293" y="2930542"/>
            <a:ext cx="3679426" cy="635224"/>
          </a:xfrm>
        </p:spPr>
        <p:txBody>
          <a:bodyPr anchor="b"/>
          <a:lstStyle>
            <a:lvl1pPr marL="0" indent="0">
              <a:buNone/>
              <a:defRPr>
                <a:solidFill>
                  <a:srgbClr val="83992A"/>
                </a:solidFill>
              </a:defRPr>
            </a:lvl1pPr>
          </a:lstStyle>
          <a:p>
            <a:pPr lvl="0"/>
            <a:r>
              <a:rPr lang="ru-RU"/>
              <a:t>Образец текста</a:t>
            </a:r>
          </a:p>
        </p:txBody>
      </p:sp>
      <p:sp>
        <p:nvSpPr>
          <p:cNvPr id="6" name="Content Placeholder 5"/>
          <p:cNvSpPr txBox="1">
            <a:spLocks noGrp="1"/>
          </p:cNvSpPr>
          <p:nvPr>
            <p:ph idx="4"/>
          </p:nvPr>
        </p:nvSpPr>
        <p:spPr>
          <a:xfrm>
            <a:off x="5117293" y="3575093"/>
            <a:ext cx="3679426" cy="2983550"/>
          </a:xfrm>
        </p:spPr>
        <p:txBody>
          <a:bodyPr/>
          <a:lstStyle>
            <a:lvl1pPr>
              <a:defRPr/>
            </a:lvl1pPr>
            <a:lvl2pPr>
              <a:defRPr/>
            </a:lvl2pPr>
            <a:lvl3pPr>
              <a:defRPr/>
            </a:lvl3pPr>
            <a:lvl4pPr>
              <a:defRPr/>
            </a:lvl4pPr>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Date Placeholder 6"/>
          <p:cNvSpPr txBox="1">
            <a:spLocks noGrp="1"/>
          </p:cNvSpPr>
          <p:nvPr>
            <p:ph type="dt" sz="half" idx="7"/>
          </p:nvPr>
        </p:nvSpPr>
        <p:spPr/>
        <p:txBody>
          <a:bodyPr/>
          <a:lstStyle>
            <a:lvl1pPr>
              <a:defRPr/>
            </a:lvl1pPr>
          </a:lstStyle>
          <a:p>
            <a:pPr lvl="0"/>
            <a:endParaRPr lang="ru-RU"/>
          </a:p>
        </p:txBody>
      </p:sp>
      <p:sp>
        <p:nvSpPr>
          <p:cNvPr id="8" name="Footer Placeholder 7"/>
          <p:cNvSpPr txBox="1">
            <a:spLocks noGrp="1"/>
          </p:cNvSpPr>
          <p:nvPr>
            <p:ph type="ftr" sz="quarter" idx="9"/>
          </p:nvPr>
        </p:nvSpPr>
        <p:spPr/>
        <p:txBody>
          <a:bodyPr/>
          <a:lstStyle>
            <a:lvl1pPr>
              <a:defRPr/>
            </a:lvl1pPr>
          </a:lstStyle>
          <a:p>
            <a:pPr lvl="0"/>
            <a:endParaRPr lang="ru-RU"/>
          </a:p>
        </p:txBody>
      </p:sp>
      <p:sp>
        <p:nvSpPr>
          <p:cNvPr id="9" name="Slide Number Placeholder 8"/>
          <p:cNvSpPr txBox="1">
            <a:spLocks noGrp="1"/>
          </p:cNvSpPr>
          <p:nvPr>
            <p:ph type="sldNum" sz="quarter" idx="8"/>
          </p:nvPr>
        </p:nvSpPr>
        <p:spPr/>
        <p:txBody>
          <a:bodyPr/>
          <a:lstStyle>
            <a:lvl1pPr>
              <a:defRPr/>
            </a:lvl1pPr>
          </a:lstStyle>
          <a:p>
            <a:pPr lvl="0"/>
            <a:fld id="{97084339-3947-46D3-96F7-5179318B068C}" type="slidenum">
              <a:t>‹#›</a:t>
            </a:fld>
            <a:endParaRPr lang="ru-RU"/>
          </a:p>
        </p:txBody>
      </p:sp>
      <p:cxnSp>
        <p:nvCxnSpPr>
          <p:cNvPr id="10" name="Straight Connector 40"/>
          <p:cNvCxnSpPr/>
          <p:nvPr/>
        </p:nvCxnSpPr>
        <p:spPr>
          <a:xfrm>
            <a:off x="1409419" y="2595588"/>
            <a:ext cx="7271117" cy="0"/>
          </a:xfrm>
          <a:prstGeom prst="straightConnector1">
            <a:avLst/>
          </a:prstGeom>
          <a:noFill/>
          <a:ln w="15873">
            <a:solidFill>
              <a:srgbClr val="83992A"/>
            </a:solidFill>
            <a:prstDash val="solid"/>
            <a:miter/>
          </a:ln>
        </p:spPr>
      </p:cxnSp>
    </p:spTree>
    <p:extLst>
      <p:ext uri="{BB962C8B-B14F-4D97-AF65-F5344CB8AC3E}">
        <p14:creationId xmlns:p14="http://schemas.microsoft.com/office/powerpoint/2010/main" val="16261222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ru-RU"/>
              <a:t>Образец заголовка</a:t>
            </a:r>
            <a:endParaRPr lang="en-US"/>
          </a:p>
        </p:txBody>
      </p:sp>
      <p:sp>
        <p:nvSpPr>
          <p:cNvPr id="3" name="Date Placeholder 2"/>
          <p:cNvSpPr txBox="1">
            <a:spLocks noGrp="1"/>
          </p:cNvSpPr>
          <p:nvPr>
            <p:ph type="dt" sz="half" idx="7"/>
          </p:nvPr>
        </p:nvSpPr>
        <p:spPr/>
        <p:txBody>
          <a:bodyPr/>
          <a:lstStyle>
            <a:lvl1pPr>
              <a:defRPr/>
            </a:lvl1pPr>
          </a:lstStyle>
          <a:p>
            <a:pPr lvl="0"/>
            <a:endParaRPr lang="ru-RU"/>
          </a:p>
        </p:txBody>
      </p:sp>
      <p:sp>
        <p:nvSpPr>
          <p:cNvPr id="4" name="Footer Placeholder 3"/>
          <p:cNvSpPr txBox="1">
            <a:spLocks noGrp="1"/>
          </p:cNvSpPr>
          <p:nvPr>
            <p:ph type="ftr" sz="quarter" idx="9"/>
          </p:nvPr>
        </p:nvSpPr>
        <p:spPr/>
        <p:txBody>
          <a:bodyPr/>
          <a:lstStyle>
            <a:lvl1pPr>
              <a:defRPr/>
            </a:lvl1pPr>
          </a:lstStyle>
          <a:p>
            <a:pPr lvl="0"/>
            <a:endParaRPr lang="ru-RU"/>
          </a:p>
        </p:txBody>
      </p:sp>
      <p:sp>
        <p:nvSpPr>
          <p:cNvPr id="5" name="Slide Number Placeholder 4"/>
          <p:cNvSpPr txBox="1">
            <a:spLocks noGrp="1"/>
          </p:cNvSpPr>
          <p:nvPr>
            <p:ph type="sldNum" sz="quarter" idx="8"/>
          </p:nvPr>
        </p:nvSpPr>
        <p:spPr/>
        <p:txBody>
          <a:bodyPr/>
          <a:lstStyle>
            <a:lvl1pPr>
              <a:defRPr/>
            </a:lvl1pPr>
          </a:lstStyle>
          <a:p>
            <a:pPr lvl="0"/>
            <a:fld id="{F91D0227-05FF-4C93-8405-4D78D71CA2DE}" type="slidenum">
              <a:t>‹#›</a:t>
            </a:fld>
            <a:endParaRPr lang="ru-RU"/>
          </a:p>
        </p:txBody>
      </p:sp>
      <p:cxnSp>
        <p:nvCxnSpPr>
          <p:cNvPr id="6" name="Straight Connector 13"/>
          <p:cNvCxnSpPr/>
          <p:nvPr/>
        </p:nvCxnSpPr>
        <p:spPr>
          <a:xfrm>
            <a:off x="1409419" y="2595588"/>
            <a:ext cx="7271117" cy="0"/>
          </a:xfrm>
          <a:prstGeom prst="straightConnector1">
            <a:avLst/>
          </a:prstGeom>
          <a:noFill/>
          <a:ln w="15873">
            <a:solidFill>
              <a:srgbClr val="83992A"/>
            </a:solidFill>
            <a:prstDash val="solid"/>
            <a:miter/>
          </a:ln>
        </p:spPr>
      </p:cxnSp>
    </p:spTree>
    <p:extLst>
      <p:ext uri="{BB962C8B-B14F-4D97-AF65-F5344CB8AC3E}">
        <p14:creationId xmlns:p14="http://schemas.microsoft.com/office/powerpoint/2010/main" val="27967360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pPr lvl="0"/>
            <a:endParaRPr lang="ru-RU"/>
          </a:p>
        </p:txBody>
      </p:sp>
      <p:sp>
        <p:nvSpPr>
          <p:cNvPr id="3" name="Footer Placeholder 2"/>
          <p:cNvSpPr txBox="1">
            <a:spLocks noGrp="1"/>
          </p:cNvSpPr>
          <p:nvPr>
            <p:ph type="ftr" sz="quarter" idx="9"/>
          </p:nvPr>
        </p:nvSpPr>
        <p:spPr/>
        <p:txBody>
          <a:bodyPr/>
          <a:lstStyle>
            <a:lvl1pPr>
              <a:defRPr/>
            </a:lvl1pPr>
          </a:lstStyle>
          <a:p>
            <a:pPr lvl="0"/>
            <a:endParaRPr lang="ru-RU"/>
          </a:p>
        </p:txBody>
      </p:sp>
      <p:sp>
        <p:nvSpPr>
          <p:cNvPr id="4" name="Slide Number Placeholder 3"/>
          <p:cNvSpPr txBox="1">
            <a:spLocks noGrp="1"/>
          </p:cNvSpPr>
          <p:nvPr>
            <p:ph type="sldNum" sz="quarter" idx="8"/>
          </p:nvPr>
        </p:nvSpPr>
        <p:spPr/>
        <p:txBody>
          <a:bodyPr/>
          <a:lstStyle>
            <a:lvl1pPr>
              <a:defRPr/>
            </a:lvl1pPr>
          </a:lstStyle>
          <a:p>
            <a:pPr lvl="0"/>
            <a:fld id="{4D46B520-8D56-4317-83D0-406409E69760}" type="slidenum">
              <a:t>‹#›</a:t>
            </a:fld>
            <a:endParaRPr lang="ru-RU"/>
          </a:p>
        </p:txBody>
      </p:sp>
    </p:spTree>
    <p:extLst>
      <p:ext uri="{BB962C8B-B14F-4D97-AF65-F5344CB8AC3E}">
        <p14:creationId xmlns:p14="http://schemas.microsoft.com/office/powerpoint/2010/main" val="42435908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txBox="1">
            <a:spLocks noGrp="1"/>
          </p:cNvSpPr>
          <p:nvPr>
            <p:ph type="title"/>
          </p:nvPr>
        </p:nvSpPr>
        <p:spPr>
          <a:xfrm>
            <a:off x="1297414" y="1530605"/>
            <a:ext cx="2796646" cy="1511932"/>
          </a:xfrm>
        </p:spPr>
        <p:txBody>
          <a:bodyPr anchor="b"/>
          <a:lstStyle>
            <a:lvl1pPr>
              <a:defRPr sz="2646"/>
            </a:lvl1pPr>
          </a:lstStyle>
          <a:p>
            <a:pPr lvl="0"/>
            <a:r>
              <a:rPr lang="ru-RU"/>
              <a:t>Образец заголовка</a:t>
            </a:r>
            <a:endParaRPr lang="en-US"/>
          </a:p>
        </p:txBody>
      </p:sp>
      <p:sp>
        <p:nvSpPr>
          <p:cNvPr id="3" name="Content Placeholder 2"/>
          <p:cNvSpPr txBox="1">
            <a:spLocks noGrp="1"/>
          </p:cNvSpPr>
          <p:nvPr>
            <p:ph idx="1"/>
          </p:nvPr>
        </p:nvSpPr>
        <p:spPr>
          <a:xfrm>
            <a:off x="4542080" y="1082622"/>
            <a:ext cx="4250460" cy="5394438"/>
          </a:xfrm>
        </p:spPr>
        <p:txBody>
          <a:bodyPr anchor="ctr"/>
          <a:lstStyle>
            <a:lvl1pPr>
              <a:defRPr/>
            </a:lvl1pPr>
            <a:lvl2pPr>
              <a:defRPr/>
            </a:lvl2pPr>
            <a:lvl3pPr>
              <a:defRPr/>
            </a:lvl3pPr>
            <a:lvl4pPr>
              <a:defRPr/>
            </a:lvl4pPr>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Text Placeholder 3"/>
          <p:cNvSpPr txBox="1">
            <a:spLocks noGrp="1"/>
          </p:cNvSpPr>
          <p:nvPr>
            <p:ph type="body" idx="2"/>
          </p:nvPr>
        </p:nvSpPr>
        <p:spPr>
          <a:xfrm>
            <a:off x="1297414" y="3341190"/>
            <a:ext cx="2796646" cy="2687887"/>
          </a:xfrm>
        </p:spPr>
        <p:txBody>
          <a:bodyPr anchorCtr="1"/>
          <a:lstStyle>
            <a:lvl1pPr marL="0" indent="0" algn="ctr">
              <a:spcBef>
                <a:spcPts val="400"/>
              </a:spcBef>
              <a:buNone/>
              <a:defRPr sz="1764"/>
            </a:lvl1pPr>
          </a:lstStyle>
          <a:p>
            <a:pPr lvl="0"/>
            <a:r>
              <a:rPr lang="ru-RU"/>
              <a:t>Образец текста</a:t>
            </a:r>
          </a:p>
        </p:txBody>
      </p:sp>
      <p:sp>
        <p:nvSpPr>
          <p:cNvPr id="5" name="Date Placeholder 4"/>
          <p:cNvSpPr txBox="1">
            <a:spLocks noGrp="1"/>
          </p:cNvSpPr>
          <p:nvPr>
            <p:ph type="dt" sz="half" idx="7"/>
          </p:nvPr>
        </p:nvSpPr>
        <p:spPr/>
        <p:txBody>
          <a:bodyPr/>
          <a:lstStyle>
            <a:lvl1pPr>
              <a:defRPr/>
            </a:lvl1pPr>
          </a:lstStyle>
          <a:p>
            <a:pPr lvl="0"/>
            <a:endParaRPr lang="ru-RU"/>
          </a:p>
        </p:txBody>
      </p:sp>
      <p:sp>
        <p:nvSpPr>
          <p:cNvPr id="6" name="Footer Placeholder 5"/>
          <p:cNvSpPr txBox="1">
            <a:spLocks noGrp="1"/>
          </p:cNvSpPr>
          <p:nvPr>
            <p:ph type="ftr" sz="quarter" idx="9"/>
          </p:nvPr>
        </p:nvSpPr>
        <p:spPr/>
        <p:txBody>
          <a:bodyPr/>
          <a:lstStyle>
            <a:lvl1pPr>
              <a:defRPr/>
            </a:lvl1pPr>
          </a:lstStyle>
          <a:p>
            <a:pPr lvl="0"/>
            <a:endParaRPr lang="ru-RU"/>
          </a:p>
        </p:txBody>
      </p:sp>
      <p:sp>
        <p:nvSpPr>
          <p:cNvPr id="7" name="Slide Number Placeholder 6"/>
          <p:cNvSpPr txBox="1">
            <a:spLocks noGrp="1"/>
          </p:cNvSpPr>
          <p:nvPr>
            <p:ph type="sldNum" sz="quarter" idx="8"/>
          </p:nvPr>
        </p:nvSpPr>
        <p:spPr/>
        <p:txBody>
          <a:bodyPr/>
          <a:lstStyle>
            <a:lvl1pPr>
              <a:defRPr/>
            </a:lvl1pPr>
          </a:lstStyle>
          <a:p>
            <a:pPr lvl="0"/>
            <a:fld id="{BD710362-56D3-4AC2-9592-C191EEB36881}" type="slidenum">
              <a:t>‹#›</a:t>
            </a:fld>
            <a:endParaRPr lang="ru-RU"/>
          </a:p>
        </p:txBody>
      </p:sp>
      <p:cxnSp>
        <p:nvCxnSpPr>
          <p:cNvPr id="8" name="Straight Connector 15"/>
          <p:cNvCxnSpPr/>
          <p:nvPr/>
        </p:nvCxnSpPr>
        <p:spPr>
          <a:xfrm>
            <a:off x="1409419" y="3210531"/>
            <a:ext cx="2572628" cy="0"/>
          </a:xfrm>
          <a:prstGeom prst="straightConnector1">
            <a:avLst/>
          </a:prstGeom>
          <a:noFill/>
          <a:ln w="15873">
            <a:solidFill>
              <a:srgbClr val="83992A"/>
            </a:solidFill>
            <a:prstDash val="solid"/>
            <a:miter/>
          </a:ln>
        </p:spPr>
      </p:cxnSp>
    </p:spTree>
    <p:extLst>
      <p:ext uri="{BB962C8B-B14F-4D97-AF65-F5344CB8AC3E}">
        <p14:creationId xmlns:p14="http://schemas.microsoft.com/office/powerpoint/2010/main" val="25554411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txBox="1">
            <a:spLocks noGrp="1"/>
          </p:cNvSpPr>
          <p:nvPr>
            <p:ph type="title"/>
          </p:nvPr>
        </p:nvSpPr>
        <p:spPr>
          <a:xfrm>
            <a:off x="1297414" y="2076574"/>
            <a:ext cx="4004249" cy="1511932"/>
          </a:xfrm>
        </p:spPr>
        <p:txBody>
          <a:bodyPr anchor="b"/>
          <a:lstStyle>
            <a:lvl1pPr>
              <a:defRPr sz="2646"/>
            </a:lvl1pPr>
          </a:lstStyle>
          <a:p>
            <a:pPr lvl="0"/>
            <a:r>
              <a:rPr lang="ru-RU"/>
              <a:t>Образец заголовка</a:t>
            </a:r>
            <a:endParaRPr lang="en-US"/>
          </a:p>
        </p:txBody>
      </p:sp>
      <p:sp>
        <p:nvSpPr>
          <p:cNvPr id="3" name="Picture Placeholder 2"/>
          <p:cNvSpPr txBox="1">
            <a:spLocks noGrp="1"/>
          </p:cNvSpPr>
          <p:nvPr>
            <p:ph type="pic" idx="1"/>
          </p:nvPr>
        </p:nvSpPr>
        <p:spPr>
          <a:xfrm>
            <a:off x="5713975" y="1138620"/>
            <a:ext cx="3229532" cy="5282443"/>
          </a:xfrm>
          <a:ln w="57150">
            <a:solidFill>
              <a:srgbClr val="7F7F7F"/>
            </a:solidFill>
            <a:prstDash val="solid"/>
          </a:ln>
        </p:spPr>
        <p:txBody>
          <a:bodyPr anchorCtr="1"/>
          <a:lstStyle>
            <a:lvl1pPr marL="0" indent="0" algn="ctr">
              <a:spcBef>
                <a:spcPts val="400"/>
              </a:spcBef>
              <a:buNone/>
              <a:defRPr sz="1764"/>
            </a:lvl1pPr>
          </a:lstStyle>
          <a:p>
            <a:pPr lvl="0"/>
            <a:r>
              <a:rPr lang="ru-RU"/>
              <a:t>Вставка рисунка</a:t>
            </a:r>
            <a:endParaRPr lang="en-US"/>
          </a:p>
        </p:txBody>
      </p:sp>
      <p:sp>
        <p:nvSpPr>
          <p:cNvPr id="4" name="Text Placeholder 3"/>
          <p:cNvSpPr txBox="1">
            <a:spLocks noGrp="1"/>
          </p:cNvSpPr>
          <p:nvPr>
            <p:ph type="body" idx="2"/>
          </p:nvPr>
        </p:nvSpPr>
        <p:spPr>
          <a:xfrm>
            <a:off x="1297414" y="3588507"/>
            <a:ext cx="4004249" cy="2015913"/>
          </a:xfrm>
        </p:spPr>
        <p:txBody>
          <a:bodyPr anchorCtr="1"/>
          <a:lstStyle>
            <a:lvl1pPr marL="0" indent="0" algn="ctr">
              <a:spcBef>
                <a:spcPts val="400"/>
              </a:spcBef>
              <a:buNone/>
              <a:defRPr sz="1764"/>
            </a:lvl1pPr>
          </a:lstStyle>
          <a:p>
            <a:pPr lvl="0"/>
            <a:r>
              <a:rPr lang="ru-RU"/>
              <a:t>Образец текста</a:t>
            </a:r>
          </a:p>
        </p:txBody>
      </p:sp>
      <p:sp>
        <p:nvSpPr>
          <p:cNvPr id="5" name="Date Placeholder 4"/>
          <p:cNvSpPr txBox="1">
            <a:spLocks noGrp="1"/>
          </p:cNvSpPr>
          <p:nvPr>
            <p:ph type="dt" sz="half" idx="7"/>
          </p:nvPr>
        </p:nvSpPr>
        <p:spPr/>
        <p:txBody>
          <a:bodyPr/>
          <a:lstStyle>
            <a:lvl1pPr>
              <a:defRPr/>
            </a:lvl1pPr>
          </a:lstStyle>
          <a:p>
            <a:pPr lvl="0"/>
            <a:endParaRPr lang="ru-RU"/>
          </a:p>
        </p:txBody>
      </p:sp>
      <p:sp>
        <p:nvSpPr>
          <p:cNvPr id="6" name="Footer Placeholder 5"/>
          <p:cNvSpPr txBox="1">
            <a:spLocks noGrp="1"/>
          </p:cNvSpPr>
          <p:nvPr>
            <p:ph type="ftr" sz="quarter" idx="9"/>
          </p:nvPr>
        </p:nvSpPr>
        <p:spPr/>
        <p:txBody>
          <a:bodyPr/>
          <a:lstStyle>
            <a:lvl1pPr>
              <a:defRPr/>
            </a:lvl1pPr>
          </a:lstStyle>
          <a:p>
            <a:pPr lvl="0"/>
            <a:endParaRPr lang="ru-RU"/>
          </a:p>
        </p:txBody>
      </p:sp>
      <p:sp>
        <p:nvSpPr>
          <p:cNvPr id="7" name="Slide Number Placeholder 6"/>
          <p:cNvSpPr txBox="1">
            <a:spLocks noGrp="1"/>
          </p:cNvSpPr>
          <p:nvPr>
            <p:ph type="sldNum" sz="quarter" idx="8"/>
          </p:nvPr>
        </p:nvSpPr>
        <p:spPr/>
        <p:txBody>
          <a:bodyPr/>
          <a:lstStyle>
            <a:lvl1pPr>
              <a:defRPr/>
            </a:lvl1pPr>
          </a:lstStyle>
          <a:p>
            <a:pPr lvl="0"/>
            <a:fld id="{52FA45BE-432D-4A4E-955E-D907FE8D05BA}" type="slidenum">
              <a:t>‹#›</a:t>
            </a:fld>
            <a:endParaRPr lang="ru-RU"/>
          </a:p>
        </p:txBody>
      </p:sp>
    </p:spTree>
    <p:extLst>
      <p:ext uri="{BB962C8B-B14F-4D97-AF65-F5344CB8AC3E}">
        <p14:creationId xmlns:p14="http://schemas.microsoft.com/office/powerpoint/2010/main" val="42606176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stretch>
            <a:fillRect/>
          </a:stretch>
        </a:blipFill>
        <a:effectLst/>
      </p:bgPr>
    </p:bg>
    <p:spTree>
      <p:nvGrpSpPr>
        <p:cNvPr id="1" name=""/>
        <p:cNvGrpSpPr/>
        <p:nvPr/>
      </p:nvGrpSpPr>
      <p:grpSpPr>
        <a:xfrm>
          <a:off x="0" y="0"/>
          <a:ext cx="0" cy="0"/>
          <a:chOff x="0" y="0"/>
          <a:chExt cx="0" cy="0"/>
        </a:xfrm>
      </p:grpSpPr>
      <p:grpSp>
        <p:nvGrpSpPr>
          <p:cNvPr id="2" name="Group 6"/>
          <p:cNvGrpSpPr/>
          <p:nvPr/>
        </p:nvGrpSpPr>
        <p:grpSpPr>
          <a:xfrm>
            <a:off x="0" y="0"/>
            <a:ext cx="10089955" cy="7559673"/>
            <a:chOff x="0" y="0"/>
            <a:chExt cx="10089955" cy="7559673"/>
          </a:xfrm>
        </p:grpSpPr>
        <p:pic>
          <p:nvPicPr>
            <p:cNvPr id="3" name="Picture 7" descr="SD-PanelContent.png"/>
            <p:cNvPicPr>
              <a:picLocks noChangeAspect="1"/>
            </p:cNvPicPr>
            <p:nvPr/>
          </p:nvPicPr>
          <p:blipFill>
            <a:blip r:embed="rId20"/>
            <a:stretch>
              <a:fillRect/>
            </a:stretch>
          </p:blipFill>
          <p:spPr>
            <a:xfrm>
              <a:off x="0" y="0"/>
              <a:ext cx="10080629" cy="7559673"/>
            </a:xfrm>
            <a:prstGeom prst="rect">
              <a:avLst/>
            </a:prstGeom>
            <a:noFill/>
            <a:ln>
              <a:noFill/>
            </a:ln>
          </p:spPr>
        </p:pic>
        <p:sp>
          <p:nvSpPr>
            <p:cNvPr id="4" name="Rectangle 8"/>
            <p:cNvSpPr/>
            <p:nvPr/>
          </p:nvSpPr>
          <p:spPr>
            <a:xfrm>
              <a:off x="610627" y="598346"/>
              <a:ext cx="8863297" cy="6345359"/>
            </a:xfrm>
            <a:prstGeom prst="rect">
              <a:avLst/>
            </a:prstGeom>
            <a:noFill/>
            <a:ln w="15873">
              <a:solidFill>
                <a:srgbClr val="83992A"/>
              </a:solidFill>
              <a:prstDash val="solid"/>
              <a:miter/>
            </a:ln>
          </p:spPr>
          <p:txBody>
            <a:bodyPr vert="horz" wrap="square" lIns="0" tIns="0" rIns="0" bIns="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ru-RU" sz="1800" b="0" i="0" u="none" strike="noStrike" kern="1200" cap="none" spc="0" baseline="0">
                <a:solidFill>
                  <a:srgbClr val="000000"/>
                </a:solidFill>
                <a:uFillTx/>
                <a:latin typeface="Calibri"/>
              </a:endParaRPr>
            </a:p>
          </p:txBody>
        </p:sp>
        <p:pic>
          <p:nvPicPr>
            <p:cNvPr id="5" name="Picture 9" descr="HDRibbonContent-UniformTrim.png"/>
            <p:cNvPicPr>
              <a:picLocks noChangeAspect="1"/>
            </p:cNvPicPr>
            <p:nvPr/>
          </p:nvPicPr>
          <p:blipFill>
            <a:blip r:embed="rId21"/>
            <a:srcRect l="1" r="14240"/>
            <a:stretch>
              <a:fillRect/>
            </a:stretch>
          </p:blipFill>
          <p:spPr>
            <a:xfrm>
              <a:off x="0" y="3448522"/>
              <a:ext cx="756044" cy="668472"/>
            </a:xfrm>
            <a:prstGeom prst="rect">
              <a:avLst/>
            </a:prstGeom>
            <a:noFill/>
            <a:ln>
              <a:noFill/>
            </a:ln>
          </p:spPr>
        </p:pic>
        <p:pic>
          <p:nvPicPr>
            <p:cNvPr id="6" name="Picture 10" descr="HDRibbonContent-UniformTrim.png"/>
            <p:cNvPicPr>
              <a:picLocks noChangeAspect="1"/>
            </p:cNvPicPr>
            <p:nvPr/>
          </p:nvPicPr>
          <p:blipFill>
            <a:blip r:embed="rId21"/>
            <a:srcRect l="1" r="14240"/>
            <a:stretch>
              <a:fillRect/>
            </a:stretch>
          </p:blipFill>
          <p:spPr>
            <a:xfrm>
              <a:off x="9333911" y="3448522"/>
              <a:ext cx="756044" cy="668472"/>
            </a:xfrm>
            <a:prstGeom prst="rect">
              <a:avLst/>
            </a:prstGeom>
            <a:noFill/>
            <a:ln>
              <a:noFill/>
            </a:ln>
          </p:spPr>
        </p:pic>
      </p:grpSp>
      <p:sp>
        <p:nvSpPr>
          <p:cNvPr id="7" name="Title Placeholder 1"/>
          <p:cNvSpPr txBox="1">
            <a:spLocks noGrp="1"/>
          </p:cNvSpPr>
          <p:nvPr>
            <p:ph type="title"/>
          </p:nvPr>
        </p:nvSpPr>
        <p:spPr>
          <a:xfrm>
            <a:off x="1297414" y="1008985"/>
            <a:ext cx="7495135" cy="1437272"/>
          </a:xfrm>
          <a:prstGeom prst="rect">
            <a:avLst/>
          </a:prstGeom>
          <a:noFill/>
          <a:ln>
            <a:noFill/>
          </a:ln>
        </p:spPr>
        <p:txBody>
          <a:bodyPr vert="horz" wrap="square" lIns="91440" tIns="45720" rIns="91440" bIns="45720" anchor="ctr" anchorCtr="1" compatLnSpc="1"/>
          <a:lstStyle/>
          <a:p>
            <a:pPr lvl="0"/>
            <a:r>
              <a:rPr lang="ru-RU"/>
              <a:t>Образец заголовка</a:t>
            </a:r>
            <a:endParaRPr lang="en-US"/>
          </a:p>
        </p:txBody>
      </p:sp>
      <p:sp>
        <p:nvSpPr>
          <p:cNvPr id="8" name="Text Placeholder 2"/>
          <p:cNvSpPr txBox="1">
            <a:spLocks noGrp="1"/>
          </p:cNvSpPr>
          <p:nvPr>
            <p:ph type="body" idx="1"/>
          </p:nvPr>
        </p:nvSpPr>
        <p:spPr>
          <a:xfrm>
            <a:off x="1297414" y="2744909"/>
            <a:ext cx="7495135" cy="3797466"/>
          </a:xfrm>
          <a:prstGeom prst="rect">
            <a:avLst/>
          </a:prstGeom>
          <a:noFill/>
          <a:ln>
            <a:noFill/>
          </a:ln>
        </p:spPr>
        <p:txBody>
          <a:bodyPr vert="horz" wrap="square" lIns="91440" tIns="45720" rIns="91440" bIns="45720" anchor="t" anchorCtr="0" compatLnSpc="1"/>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9" name="Date Placeholder 3"/>
          <p:cNvSpPr txBox="1">
            <a:spLocks noGrp="1"/>
          </p:cNvSpPr>
          <p:nvPr>
            <p:ph type="dt" sz="half" idx="2"/>
          </p:nvPr>
        </p:nvSpPr>
        <p:spPr>
          <a:xfrm>
            <a:off x="7007787" y="6570384"/>
            <a:ext cx="1265904" cy="307988"/>
          </a:xfrm>
          <a:prstGeom prst="rect">
            <a:avLst/>
          </a:prstGeom>
          <a:noFill/>
          <a:ln>
            <a:noFill/>
          </a:ln>
        </p:spPr>
        <p:txBody>
          <a:bodyPr vert="horz" wrap="square" lIns="91440" tIns="45720" rIns="91440" bIns="45720" anchor="ctr" anchorCtr="0" compatLnSpc="1"/>
          <a:lstStyle>
            <a:lvl1pPr marL="0" marR="0" lvl="0" indent="0" algn="r" defTabSz="457200" rtl="0" fontAlgn="auto" hangingPunct="1">
              <a:lnSpc>
                <a:spcPct val="100000"/>
              </a:lnSpc>
              <a:spcBef>
                <a:spcPts val="0"/>
              </a:spcBef>
              <a:spcAft>
                <a:spcPts val="0"/>
              </a:spcAft>
              <a:buNone/>
              <a:tabLst/>
              <a:defRPr lang="ru-RU" sz="1102" b="0" i="0" u="none" strike="noStrike" kern="1200" cap="none" spc="0" baseline="0">
                <a:solidFill>
                  <a:srgbClr val="000000"/>
                </a:solidFill>
                <a:uFillTx/>
                <a:latin typeface="Garamond"/>
              </a:defRPr>
            </a:lvl1pPr>
          </a:lstStyle>
          <a:p>
            <a:pPr lvl="0"/>
            <a:endParaRPr lang="ru-RU"/>
          </a:p>
        </p:txBody>
      </p:sp>
      <p:sp>
        <p:nvSpPr>
          <p:cNvPr id="10" name="Footer Placeholder 4"/>
          <p:cNvSpPr txBox="1">
            <a:spLocks noGrp="1"/>
          </p:cNvSpPr>
          <p:nvPr>
            <p:ph type="ftr" sz="quarter" idx="3"/>
          </p:nvPr>
        </p:nvSpPr>
        <p:spPr>
          <a:xfrm>
            <a:off x="1297414" y="6570384"/>
            <a:ext cx="5627537" cy="307988"/>
          </a:xfrm>
          <a:prstGeom prst="rect">
            <a:avLst/>
          </a:prstGeom>
          <a:noFill/>
          <a:ln>
            <a:noFill/>
          </a:ln>
        </p:spPr>
        <p:txBody>
          <a:bodyPr vert="horz" wrap="square" lIns="91440" tIns="45720" rIns="91440" bIns="45720" anchor="ctr" anchorCtr="0" compatLnSpc="1"/>
          <a:lstStyle>
            <a:lvl1pPr marL="0" marR="0" lvl="0" indent="0" algn="l" defTabSz="457200" rtl="0" fontAlgn="auto" hangingPunct="1">
              <a:lnSpc>
                <a:spcPct val="100000"/>
              </a:lnSpc>
              <a:spcBef>
                <a:spcPts val="0"/>
              </a:spcBef>
              <a:spcAft>
                <a:spcPts val="0"/>
              </a:spcAft>
              <a:buNone/>
              <a:tabLst/>
              <a:defRPr lang="ru-RU" sz="1102" b="0" i="0" u="none" strike="noStrike" kern="1200" cap="none" spc="0" baseline="0">
                <a:solidFill>
                  <a:srgbClr val="000000"/>
                </a:solidFill>
                <a:uFillTx/>
                <a:latin typeface="Garamond"/>
              </a:defRPr>
            </a:lvl1pPr>
          </a:lstStyle>
          <a:p>
            <a:pPr lvl="0"/>
            <a:endParaRPr lang="ru-RU"/>
          </a:p>
        </p:txBody>
      </p:sp>
      <p:sp>
        <p:nvSpPr>
          <p:cNvPr id="11" name="Slide Number Placeholder 5"/>
          <p:cNvSpPr txBox="1">
            <a:spLocks noGrp="1"/>
          </p:cNvSpPr>
          <p:nvPr>
            <p:ph type="sldNum" sz="quarter" idx="4"/>
          </p:nvPr>
        </p:nvSpPr>
        <p:spPr>
          <a:xfrm>
            <a:off x="8356527" y="6570384"/>
            <a:ext cx="436022" cy="307988"/>
          </a:xfrm>
          <a:prstGeom prst="rect">
            <a:avLst/>
          </a:prstGeom>
          <a:noFill/>
          <a:ln>
            <a:noFill/>
          </a:ln>
        </p:spPr>
        <p:txBody>
          <a:bodyPr vert="horz" wrap="square" lIns="91440" tIns="45720" rIns="91440" bIns="45720" anchor="ctr" anchorCtr="0" compatLnSpc="1"/>
          <a:lstStyle>
            <a:lvl1pPr marL="0" marR="0" lvl="0" indent="0" algn="r" defTabSz="457200" rtl="0" fontAlgn="auto" hangingPunct="1">
              <a:lnSpc>
                <a:spcPct val="100000"/>
              </a:lnSpc>
              <a:spcBef>
                <a:spcPts val="0"/>
              </a:spcBef>
              <a:spcAft>
                <a:spcPts val="0"/>
              </a:spcAft>
              <a:buNone/>
              <a:tabLst/>
              <a:defRPr lang="ru-RU" sz="1102" b="0" i="0" u="none" strike="noStrike" kern="1200" cap="none" spc="0" baseline="0">
                <a:solidFill>
                  <a:srgbClr val="000000"/>
                </a:solidFill>
                <a:uFillTx/>
                <a:latin typeface="Garamond"/>
              </a:defRPr>
            </a:lvl1pPr>
          </a:lstStyle>
          <a:p>
            <a:pPr lvl="0"/>
            <a:fld id="{BD76B89F-B87D-4E7D-BA28-E089BD05C64F}" type="slidenum">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marL="0" marR="0" lvl="0" indent="0" algn="ctr" defTabSz="503971" rtl="0" fontAlgn="auto" hangingPunct="1">
        <a:lnSpc>
          <a:spcPct val="100000"/>
        </a:lnSpc>
        <a:spcBef>
          <a:spcPts val="0"/>
        </a:spcBef>
        <a:spcAft>
          <a:spcPts val="0"/>
        </a:spcAft>
        <a:buNone/>
        <a:tabLst/>
        <a:defRPr lang="ru-RU" sz="4409" b="0" i="0" u="none" strike="noStrike" kern="1200" cap="none" spc="0" baseline="0">
          <a:solidFill>
            <a:srgbClr val="262626"/>
          </a:solidFill>
          <a:uFillTx/>
          <a:latin typeface="Garamond"/>
        </a:defRPr>
      </a:lvl1pPr>
    </p:titleStyle>
    <p:bodyStyle>
      <a:lvl1pPr marL="314983" marR="0" lvl="0" indent="-314983" algn="l" defTabSz="503971" rtl="0" fontAlgn="auto" hangingPunct="1">
        <a:lnSpc>
          <a:spcPct val="100000"/>
        </a:lnSpc>
        <a:spcBef>
          <a:spcPts val="600"/>
        </a:spcBef>
        <a:spcAft>
          <a:spcPts val="660"/>
        </a:spcAft>
        <a:buClr>
          <a:srgbClr val="83992A"/>
        </a:buClr>
        <a:buSzPct val="115000"/>
        <a:buFont typeface="Arial"/>
        <a:buChar char="•"/>
        <a:tabLst/>
        <a:defRPr lang="ru-RU" sz="2646" b="0" i="0" u="none" strike="noStrike" kern="1200" cap="none" spc="0" baseline="0">
          <a:solidFill>
            <a:srgbClr val="262626"/>
          </a:solidFill>
          <a:uFillTx/>
          <a:latin typeface="Garamond"/>
        </a:defRPr>
      </a:lvl1pPr>
      <a:lvl2pPr marL="818954" marR="0" lvl="1" indent="-314983" algn="l" defTabSz="503971" rtl="0" fontAlgn="auto" hangingPunct="1">
        <a:lnSpc>
          <a:spcPct val="100000"/>
        </a:lnSpc>
        <a:spcBef>
          <a:spcPts val="500"/>
        </a:spcBef>
        <a:spcAft>
          <a:spcPts val="660"/>
        </a:spcAft>
        <a:buClr>
          <a:srgbClr val="83992A"/>
        </a:buClr>
        <a:buSzPct val="115000"/>
        <a:buFont typeface="Arial"/>
        <a:buChar char="•"/>
        <a:tabLst/>
        <a:defRPr lang="ru-RU" sz="2205" b="0" i="0" u="none" strike="noStrike" kern="1200" cap="none" spc="0" baseline="0">
          <a:solidFill>
            <a:srgbClr val="262626"/>
          </a:solidFill>
          <a:uFillTx/>
          <a:latin typeface="Garamond"/>
        </a:defRPr>
      </a:lvl2pPr>
      <a:lvl3pPr marL="1322926" marR="0" lvl="2" indent="-314983" algn="l" defTabSz="503971" rtl="0" fontAlgn="auto" hangingPunct="1">
        <a:lnSpc>
          <a:spcPct val="100000"/>
        </a:lnSpc>
        <a:spcBef>
          <a:spcPts val="500"/>
        </a:spcBef>
        <a:spcAft>
          <a:spcPts val="660"/>
        </a:spcAft>
        <a:buClr>
          <a:srgbClr val="83992A"/>
        </a:buClr>
        <a:buSzPct val="115000"/>
        <a:buFont typeface="Arial"/>
        <a:buChar char="•"/>
        <a:tabLst/>
        <a:defRPr lang="ru-RU" sz="1984" b="0" i="0" u="none" strike="noStrike" kern="1200" cap="none" spc="0" baseline="0">
          <a:solidFill>
            <a:srgbClr val="262626"/>
          </a:solidFill>
          <a:uFillTx/>
          <a:latin typeface="Garamond"/>
        </a:defRPr>
      </a:lvl3pPr>
      <a:lvl4pPr marL="1700902" marR="0" lvl="3" indent="-188988" algn="l" defTabSz="503971" rtl="0" fontAlgn="auto" hangingPunct="1">
        <a:lnSpc>
          <a:spcPct val="100000"/>
        </a:lnSpc>
        <a:spcBef>
          <a:spcPts val="400"/>
        </a:spcBef>
        <a:spcAft>
          <a:spcPts val="660"/>
        </a:spcAft>
        <a:buClr>
          <a:srgbClr val="83992A"/>
        </a:buClr>
        <a:buSzPct val="115000"/>
        <a:buFont typeface="Arial"/>
        <a:buChar char="•"/>
        <a:tabLst/>
        <a:defRPr lang="ru-RU" sz="1764" b="0" i="0" u="none" strike="noStrike" kern="1200" cap="none" spc="0" baseline="0">
          <a:solidFill>
            <a:srgbClr val="262626"/>
          </a:solidFill>
          <a:uFillTx/>
          <a:latin typeface="Garamond"/>
        </a:defRPr>
      </a:lvl4pPr>
      <a:lvl5pPr marL="2204874" marR="0" lvl="4" indent="-188988" algn="l" defTabSz="503971" rtl="0" fontAlgn="auto" hangingPunct="1">
        <a:lnSpc>
          <a:spcPct val="100000"/>
        </a:lnSpc>
        <a:spcBef>
          <a:spcPts val="400"/>
        </a:spcBef>
        <a:spcAft>
          <a:spcPts val="660"/>
        </a:spcAft>
        <a:buClr>
          <a:srgbClr val="83992A"/>
        </a:buClr>
        <a:buSzPct val="115000"/>
        <a:buFont typeface="Arial"/>
        <a:buChar char="•"/>
        <a:tabLst/>
        <a:defRPr lang="ru-RU" sz="1543" b="0" i="0" u="none" strike="noStrike" kern="1200" cap="none" spc="0" baseline="0">
          <a:solidFill>
            <a:srgbClr val="262626"/>
          </a:solidFill>
          <a:uFillTx/>
          <a:latin typeface="Garamond"/>
        </a:defRPr>
      </a:lvl5pPr>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2" name="Заголовок 2"/>
          <p:cNvSpPr txBox="1">
            <a:spLocks noGrp="1"/>
          </p:cNvSpPr>
          <p:nvPr>
            <p:ph type="ctrTitle"/>
          </p:nvPr>
        </p:nvSpPr>
        <p:spPr>
          <a:xfrm>
            <a:off x="1625757" y="2315983"/>
            <a:ext cx="6519333" cy="2927707"/>
          </a:xfrm>
        </p:spPr>
        <p:txBody>
          <a:bodyPr/>
          <a:lstStyle/>
          <a:p>
            <a:pPr lvl="0"/>
            <a:r>
              <a:rPr lang="en-US" sz="9600" b="1">
                <a:solidFill>
                  <a:srgbClr val="FF0000"/>
                </a:solidFill>
                <a:effectLst>
                  <a:outerShdw dist="17962" dir="2700000">
                    <a:srgbClr val="000000"/>
                  </a:outerShdw>
                </a:effectLst>
                <a:latin typeface="Arial" pitchFamily="34"/>
                <a:cs typeface="Arial" pitchFamily="34"/>
              </a:rPr>
              <a:t>School 10 History</a:t>
            </a:r>
            <a:endParaRPr lang="ru-RU" sz="9600" b="1">
              <a:solidFill>
                <a:srgbClr val="FF0000"/>
              </a:solidFill>
              <a:effectLst>
                <a:outerShdw dist="17962" dir="2700000">
                  <a:srgbClr val="000000"/>
                </a:outerShdw>
              </a:effectLst>
              <a:latin typeface="Arial" pitchFamily="34"/>
              <a:cs typeface="Arial" pitchFamily="34"/>
            </a:endParaRPr>
          </a:p>
        </p:txBody>
      </p:sp>
      <p:sp>
        <p:nvSpPr>
          <p:cNvPr id="3" name="Подзаголовок 1"/>
          <p:cNvSpPr txBox="1">
            <a:spLocks noGrp="1"/>
          </p:cNvSpPr>
          <p:nvPr>
            <p:ph type="subTitle" idx="1"/>
          </p:nvPr>
        </p:nvSpPr>
        <p:spPr>
          <a:xfrm>
            <a:off x="5352284" y="6092391"/>
            <a:ext cx="4630814" cy="1138775"/>
          </a:xfrm>
        </p:spPr>
        <p:txBody>
          <a:bodyPr anchor="ctr" anchorCtr="0">
            <a:spAutoFit/>
          </a:bodyPr>
          <a:lstStyle/>
          <a:p>
            <a:pPr lvl="0" algn="l">
              <a:spcBef>
                <a:spcPts val="0"/>
              </a:spcBef>
              <a:spcAft>
                <a:spcPts val="0"/>
              </a:spcAft>
            </a:pPr>
            <a:r>
              <a:rPr lang="en-US" sz="1700" b="1">
                <a:solidFill>
                  <a:srgbClr val="1A1A1A"/>
                </a:solidFill>
                <a:latin typeface="arial" pitchFamily="34"/>
              </a:rPr>
              <a:t>English teacher </a:t>
            </a:r>
            <a:endParaRPr lang="ru-RU" sz="1700" b="1">
              <a:solidFill>
                <a:srgbClr val="1A1A1A"/>
              </a:solidFill>
              <a:latin typeface="arial" pitchFamily="34"/>
            </a:endParaRPr>
          </a:p>
          <a:p>
            <a:pPr lvl="0" algn="l">
              <a:spcBef>
                <a:spcPts val="0"/>
              </a:spcBef>
              <a:spcAft>
                <a:spcPts val="0"/>
              </a:spcAft>
            </a:pPr>
            <a:r>
              <a:rPr lang="en-US" sz="1700" b="1">
                <a:solidFill>
                  <a:srgbClr val="1A1A1A"/>
                </a:solidFill>
                <a:latin typeface="arial" pitchFamily="34"/>
              </a:rPr>
              <a:t>Andreiko Irina Petrovna </a:t>
            </a:r>
          </a:p>
          <a:p>
            <a:pPr lvl="0" algn="l">
              <a:spcBef>
                <a:spcPts val="0"/>
              </a:spcBef>
              <a:spcAft>
                <a:spcPts val="0"/>
              </a:spcAft>
            </a:pPr>
            <a:r>
              <a:rPr lang="en-US" sz="1700" b="1">
                <a:solidFill>
                  <a:srgbClr val="1A1A1A"/>
                </a:solidFill>
                <a:latin typeface="arial" pitchFamily="34"/>
              </a:rPr>
              <a:t>School 10</a:t>
            </a:r>
            <a:r>
              <a:rPr lang="en-US" sz="1700" b="1">
                <a:solidFill>
                  <a:srgbClr val="FF0000"/>
                </a:solidFill>
                <a:effectLst>
                  <a:outerShdw dist="17962" dir="2700000">
                    <a:srgbClr val="000000"/>
                  </a:outerShdw>
                </a:effectLst>
                <a:latin typeface="Arial" pitchFamily="34"/>
                <a:cs typeface="Arial" pitchFamily="34"/>
              </a:rPr>
              <a:t> </a:t>
            </a:r>
          </a:p>
          <a:p>
            <a:pPr lvl="0" algn="l">
              <a:spcBef>
                <a:spcPts val="0"/>
              </a:spcBef>
              <a:spcAft>
                <a:spcPts val="0"/>
              </a:spcAft>
            </a:pPr>
            <a:r>
              <a:rPr lang="en-US" sz="1700" b="1">
                <a:latin typeface="Arial" pitchFamily="34"/>
                <a:cs typeface="Arial" pitchFamily="34"/>
              </a:rPr>
              <a:t>Krasnodar Region, Kushchevsky District</a:t>
            </a:r>
            <a:endParaRPr lang="ru-RU" sz="1700" b="1" i="1">
              <a:latin typeface="Arial" pitchFamily="34"/>
              <a:cs typeface="Arial" pitchFamily="34"/>
            </a:endParaRPr>
          </a:p>
        </p:txBody>
      </p:sp>
      <p:sp>
        <p:nvSpPr>
          <p:cNvPr id="4" name="Подзаголовок 1"/>
          <p:cNvSpPr txBox="1"/>
          <p:nvPr/>
        </p:nvSpPr>
        <p:spPr>
          <a:xfrm>
            <a:off x="2767230" y="7131131"/>
            <a:ext cx="3266008" cy="261609"/>
          </a:xfrm>
          <a:prstGeom prst="rect">
            <a:avLst/>
          </a:prstGeom>
          <a:noFill/>
          <a:ln>
            <a:noFill/>
          </a:ln>
        </p:spPr>
        <p:txBody>
          <a:bodyPr vert="horz" wrap="square" lIns="0" tIns="0" rIns="0" bIns="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700" b="1" i="0" u="none" strike="noStrike" kern="1200" cap="none" spc="0" baseline="0">
                <a:solidFill>
                  <a:srgbClr val="1A1A1A"/>
                </a:solidFill>
                <a:uFillTx/>
                <a:latin typeface="arial" pitchFamily="34"/>
              </a:rPr>
              <a:t>Krasnoe 2024</a:t>
            </a:r>
            <a:endParaRPr lang="en-US" sz="1700" b="1" i="1" u="none" strike="noStrike" kern="1200" cap="none" spc="0" baseline="0">
              <a:solidFill>
                <a:srgbClr val="000080"/>
              </a:solidFill>
              <a:uFillTx/>
              <a:latin typeface="Arial" pitchFamily="18"/>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page8">
    <p:spTree>
      <p:nvGrpSpPr>
        <p:cNvPr id="1" name=""/>
        <p:cNvGrpSpPr/>
        <p:nvPr/>
      </p:nvGrpSpPr>
      <p:grpSpPr>
        <a:xfrm>
          <a:off x="0" y="0"/>
          <a:ext cx="0" cy="0"/>
          <a:chOff x="0" y="0"/>
          <a:chExt cx="0" cy="0"/>
        </a:xfrm>
      </p:grpSpPr>
      <p:sp>
        <p:nvSpPr>
          <p:cNvPr id="2" name="Заголовок 1"/>
          <p:cNvSpPr txBox="1">
            <a:spLocks noGrp="1"/>
          </p:cNvSpPr>
          <p:nvPr>
            <p:ph type="title" idx="4294967295"/>
          </p:nvPr>
        </p:nvSpPr>
        <p:spPr>
          <a:xfrm>
            <a:off x="1947132" y="6251579"/>
            <a:ext cx="5698906" cy="504821"/>
          </a:xfrm>
        </p:spPr>
        <p:txBody>
          <a:bodyPr/>
          <a:lstStyle/>
          <a:p>
            <a:pPr lvl="0" algn="r"/>
            <a:r>
              <a:rPr lang="en-US" sz="2600" b="1">
                <a:solidFill>
                  <a:srgbClr val="FF0000"/>
                </a:solidFill>
                <a:latin typeface="arial" pitchFamily="34"/>
              </a:rPr>
              <a:t>Sports Festival</a:t>
            </a:r>
            <a:endParaRPr lang="ru-RU" sz="2600" b="1" i="1">
              <a:solidFill>
                <a:srgbClr val="FF0000"/>
              </a:solidFill>
            </a:endParaRPr>
          </a:p>
        </p:txBody>
      </p:sp>
      <p:pic>
        <p:nvPicPr>
          <p:cNvPr id="3" name=""/>
          <p:cNvPicPr>
            <a:picLocks noChangeAspect="1"/>
          </p:cNvPicPr>
          <p:nvPr/>
        </p:nvPicPr>
        <p:blipFill>
          <a:blip r:embed="rId3">
            <a:lum/>
            <a:alphaModFix/>
          </a:blip>
          <a:srcRect l="4304" t="42830" r="43319" b="2397"/>
          <a:stretch>
            <a:fillRect/>
          </a:stretch>
        </p:blipFill>
        <p:spPr>
          <a:xfrm rot="16200004">
            <a:off x="2283472" y="-575639"/>
            <a:ext cx="5513685" cy="7803992"/>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page9">
    <p:spTree>
      <p:nvGrpSpPr>
        <p:cNvPr id="1" name=""/>
        <p:cNvGrpSpPr/>
        <p:nvPr/>
      </p:nvGrpSpPr>
      <p:grpSpPr>
        <a:xfrm>
          <a:off x="0" y="0"/>
          <a:ext cx="0" cy="0"/>
          <a:chOff x="0" y="0"/>
          <a:chExt cx="0" cy="0"/>
        </a:xfrm>
      </p:grpSpPr>
      <p:sp>
        <p:nvSpPr>
          <p:cNvPr id="2" name="Заголовок 1"/>
          <p:cNvSpPr txBox="1">
            <a:spLocks noGrp="1"/>
          </p:cNvSpPr>
          <p:nvPr>
            <p:ph type="title" idx="4294967295"/>
          </p:nvPr>
        </p:nvSpPr>
        <p:spPr>
          <a:xfrm>
            <a:off x="1405697" y="775228"/>
            <a:ext cx="8010528" cy="585782"/>
          </a:xfrm>
        </p:spPr>
        <p:txBody>
          <a:bodyPr>
            <a:spAutoFit/>
          </a:bodyPr>
          <a:lstStyle/>
          <a:p>
            <a:pPr lvl="0"/>
            <a:r>
              <a:rPr lang="en-US" sz="3200" b="1">
                <a:solidFill>
                  <a:srgbClr val="FF0000"/>
                </a:solidFill>
                <a:latin typeface="arial" pitchFamily="34"/>
              </a:rPr>
              <a:t> School 10 Teachers</a:t>
            </a:r>
            <a:endParaRPr lang="ru-RU" sz="3200" b="1" i="1">
              <a:solidFill>
                <a:srgbClr val="FF0000"/>
              </a:solidFill>
            </a:endParaRPr>
          </a:p>
        </p:txBody>
      </p:sp>
      <p:pic>
        <p:nvPicPr>
          <p:cNvPr id="3" name=""/>
          <p:cNvPicPr>
            <a:picLocks noChangeAspect="1"/>
          </p:cNvPicPr>
          <p:nvPr/>
        </p:nvPicPr>
        <p:blipFill>
          <a:blip r:embed="rId3">
            <a:lum/>
            <a:alphaModFix/>
          </a:blip>
          <a:srcRect t="15050" r="11010" b="5993"/>
          <a:stretch>
            <a:fillRect/>
          </a:stretch>
        </p:blipFill>
        <p:spPr>
          <a:xfrm rot="5400013">
            <a:off x="2517374" y="508328"/>
            <a:ext cx="5045869" cy="726920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name="page12">
    <p:spTree>
      <p:nvGrpSpPr>
        <p:cNvPr id="1" name=""/>
        <p:cNvGrpSpPr/>
        <p:nvPr/>
      </p:nvGrpSpPr>
      <p:grpSpPr>
        <a:xfrm>
          <a:off x="0" y="0"/>
          <a:ext cx="0" cy="0"/>
          <a:chOff x="0" y="0"/>
          <a:chExt cx="0" cy="0"/>
        </a:xfrm>
      </p:grpSpPr>
      <p:sp>
        <p:nvSpPr>
          <p:cNvPr id="2" name="Заголовок 1"/>
          <p:cNvSpPr txBox="1">
            <a:spLocks noGrp="1"/>
          </p:cNvSpPr>
          <p:nvPr>
            <p:ph type="title" idx="4294967295"/>
          </p:nvPr>
        </p:nvSpPr>
        <p:spPr>
          <a:xfrm>
            <a:off x="1329793" y="874705"/>
            <a:ext cx="7853360" cy="584201"/>
          </a:xfrm>
        </p:spPr>
        <p:txBody>
          <a:bodyPr>
            <a:spAutoFit/>
          </a:bodyPr>
          <a:lstStyle/>
          <a:p>
            <a:pPr lvl="0"/>
            <a:r>
              <a:rPr lang="en-US" sz="3200" b="1">
                <a:solidFill>
                  <a:srgbClr val="FF0000"/>
                </a:solidFill>
                <a:latin typeface="arial" pitchFamily="34"/>
              </a:rPr>
              <a:t> School 10 Teachers</a:t>
            </a:r>
            <a:endParaRPr lang="ru-RU" sz="3200" b="1" i="1">
              <a:solidFill>
                <a:srgbClr val="FF0000"/>
              </a:solidFill>
              <a:effectLst>
                <a:outerShdw dist="17962" dir="2700000">
                  <a:srgbClr val="000000"/>
                </a:outerShdw>
              </a:effectLst>
            </a:endParaRPr>
          </a:p>
        </p:txBody>
      </p:sp>
      <p:pic>
        <p:nvPicPr>
          <p:cNvPr id="3" name=""/>
          <p:cNvPicPr>
            <a:picLocks noChangeAspect="1"/>
          </p:cNvPicPr>
          <p:nvPr/>
        </p:nvPicPr>
        <p:blipFill>
          <a:blip r:embed="rId3">
            <a:lum/>
            <a:alphaModFix/>
          </a:blip>
          <a:srcRect l="41079" t="11902" r="13088" b="33329"/>
          <a:stretch>
            <a:fillRect/>
          </a:stretch>
        </p:blipFill>
        <p:spPr>
          <a:xfrm rot="5400013">
            <a:off x="2519537" y="-21626"/>
            <a:ext cx="5041544" cy="8642652"/>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name="page15">
    <p:spTree>
      <p:nvGrpSpPr>
        <p:cNvPr id="1" name=""/>
        <p:cNvGrpSpPr/>
        <p:nvPr/>
      </p:nvGrpSpPr>
      <p:grpSpPr>
        <a:xfrm>
          <a:off x="0" y="0"/>
          <a:ext cx="0" cy="0"/>
          <a:chOff x="0" y="0"/>
          <a:chExt cx="0" cy="0"/>
        </a:xfrm>
      </p:grpSpPr>
      <p:sp>
        <p:nvSpPr>
          <p:cNvPr id="2" name="Заголовок 1"/>
          <p:cNvSpPr txBox="1">
            <a:spLocks noGrp="1"/>
          </p:cNvSpPr>
          <p:nvPr>
            <p:ph type="title" idx="4294967295"/>
          </p:nvPr>
        </p:nvSpPr>
        <p:spPr>
          <a:xfrm>
            <a:off x="1274765" y="751938"/>
            <a:ext cx="7531098" cy="657225"/>
          </a:xfrm>
        </p:spPr>
        <p:txBody>
          <a:bodyPr/>
          <a:lstStyle/>
          <a:p>
            <a:pPr lvl="0"/>
            <a:r>
              <a:rPr lang="en-US" sz="3200" b="1">
                <a:solidFill>
                  <a:srgbClr val="FF0000"/>
                </a:solidFill>
                <a:latin typeface="Arial" pitchFamily="34"/>
                <a:cs typeface="Arial" pitchFamily="34"/>
              </a:rPr>
              <a:t>  Tinkering Club</a:t>
            </a:r>
            <a:endParaRPr lang="ru-RU" sz="3200" b="1">
              <a:solidFill>
                <a:srgbClr val="FF0000"/>
              </a:solidFill>
              <a:latin typeface="Arial" pitchFamily="34"/>
              <a:cs typeface="Arial" pitchFamily="34"/>
            </a:endParaRPr>
          </a:p>
        </p:txBody>
      </p:sp>
      <p:pic>
        <p:nvPicPr>
          <p:cNvPr id="3" name=""/>
          <p:cNvPicPr>
            <a:picLocks noChangeAspect="1"/>
          </p:cNvPicPr>
          <p:nvPr/>
        </p:nvPicPr>
        <p:blipFill>
          <a:blip r:embed="rId3">
            <a:lum/>
            <a:alphaModFix/>
          </a:blip>
          <a:srcRect l="23941" t="14259" r="13861" b="14303"/>
          <a:stretch>
            <a:fillRect/>
          </a:stretch>
        </p:blipFill>
        <p:spPr>
          <a:xfrm rot="5400013">
            <a:off x="2716777" y="384024"/>
            <a:ext cx="4942624" cy="753161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name="page16">
    <p:spTree>
      <p:nvGrpSpPr>
        <p:cNvPr id="1" name=""/>
        <p:cNvGrpSpPr/>
        <p:nvPr/>
      </p:nvGrpSpPr>
      <p:grpSpPr>
        <a:xfrm>
          <a:off x="0" y="0"/>
          <a:ext cx="0" cy="0"/>
          <a:chOff x="0" y="0"/>
          <a:chExt cx="0" cy="0"/>
        </a:xfrm>
      </p:grpSpPr>
      <p:sp>
        <p:nvSpPr>
          <p:cNvPr id="2" name="Заголовок 1"/>
          <p:cNvSpPr txBox="1">
            <a:spLocks noGrp="1"/>
          </p:cNvSpPr>
          <p:nvPr>
            <p:ph type="title" idx="4294967295"/>
          </p:nvPr>
        </p:nvSpPr>
        <p:spPr>
          <a:xfrm>
            <a:off x="0" y="5940427"/>
            <a:ext cx="7920039" cy="790571"/>
          </a:xfrm>
        </p:spPr>
        <p:txBody>
          <a:bodyPr/>
          <a:lstStyle/>
          <a:p>
            <a:pPr lvl="0"/>
            <a:r>
              <a:rPr lang="en-US" sz="3200" b="1">
                <a:solidFill>
                  <a:srgbClr val="FF0000"/>
                </a:solidFill>
                <a:latin typeface="arial" pitchFamily="34"/>
              </a:rPr>
              <a:t> Aviation Modeling Club</a:t>
            </a:r>
            <a:endParaRPr lang="ru-RU" sz="3200" b="1">
              <a:solidFill>
                <a:srgbClr val="FF0000"/>
              </a:solidFill>
              <a:effectLst>
                <a:outerShdw dist="17962" dir="2700000">
                  <a:srgbClr val="000000"/>
                </a:outerShdw>
              </a:effectLst>
            </a:endParaRPr>
          </a:p>
        </p:txBody>
      </p:sp>
      <p:pic>
        <p:nvPicPr>
          <p:cNvPr id="3" name=""/>
          <p:cNvPicPr>
            <a:picLocks noChangeAspect="1"/>
          </p:cNvPicPr>
          <p:nvPr/>
        </p:nvPicPr>
        <p:blipFill>
          <a:blip r:embed="rId3">
            <a:lum/>
            <a:alphaModFix/>
          </a:blip>
          <a:srcRect l="43579" t="4613" r="4045" b="28713"/>
          <a:stretch>
            <a:fillRect/>
          </a:stretch>
        </p:blipFill>
        <p:spPr>
          <a:xfrm rot="5400013">
            <a:off x="2709718" y="-719619"/>
            <a:ext cx="4821841" cy="7920002"/>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name="page17">
    <p:spTree>
      <p:nvGrpSpPr>
        <p:cNvPr id="1" name=""/>
        <p:cNvGrpSpPr/>
        <p:nvPr/>
      </p:nvGrpSpPr>
      <p:grpSpPr>
        <a:xfrm>
          <a:off x="0" y="0"/>
          <a:ext cx="0" cy="0"/>
          <a:chOff x="0" y="0"/>
          <a:chExt cx="0" cy="0"/>
        </a:xfrm>
      </p:grpSpPr>
      <p:sp>
        <p:nvSpPr>
          <p:cNvPr id="2" name="Заголовок 1"/>
          <p:cNvSpPr txBox="1">
            <a:spLocks noGrp="1"/>
          </p:cNvSpPr>
          <p:nvPr>
            <p:ph type="title" idx="4294967295"/>
          </p:nvPr>
        </p:nvSpPr>
        <p:spPr>
          <a:xfrm>
            <a:off x="710827" y="4168036"/>
            <a:ext cx="2850203" cy="864364"/>
          </a:xfrm>
        </p:spPr>
        <p:txBody>
          <a:bodyPr anchorCtr="0"/>
          <a:lstStyle/>
          <a:p>
            <a:pPr lvl="0" algn="l"/>
            <a:r>
              <a:rPr lang="en-US" sz="3200" b="1">
                <a:solidFill>
                  <a:srgbClr val="FF0000"/>
                </a:solidFill>
                <a:latin typeface="arial" pitchFamily="34"/>
              </a:rPr>
              <a:t>Gardeners</a:t>
            </a:r>
            <a:endParaRPr lang="ru-RU" sz="3200" b="1" i="1">
              <a:solidFill>
                <a:srgbClr val="000080"/>
              </a:solidFill>
            </a:endParaRPr>
          </a:p>
        </p:txBody>
      </p:sp>
      <p:sp>
        <p:nvSpPr>
          <p:cNvPr id="3" name="Текст 2"/>
          <p:cNvSpPr txBox="1">
            <a:spLocks noGrp="1"/>
          </p:cNvSpPr>
          <p:nvPr>
            <p:ph type="body" idx="4294967295"/>
          </p:nvPr>
        </p:nvSpPr>
        <p:spPr>
          <a:xfrm>
            <a:off x="6433069" y="937543"/>
            <a:ext cx="2829263" cy="2397328"/>
          </a:xfrm>
        </p:spPr>
        <p:txBody>
          <a:bodyPr anchorCtr="1"/>
          <a:lstStyle/>
          <a:p>
            <a:pPr marL="0" lvl="0" indent="0" algn="ctr">
              <a:spcBef>
                <a:spcPts val="800"/>
              </a:spcBef>
              <a:buNone/>
            </a:pPr>
            <a:r>
              <a:rPr lang="en-US" sz="3200" b="1">
                <a:solidFill>
                  <a:srgbClr val="FF0000"/>
                </a:solidFill>
                <a:latin typeface="arial" pitchFamily="34"/>
              </a:rPr>
              <a:t>Popular Professions in Our Area</a:t>
            </a:r>
            <a:endParaRPr lang="ru-RU" sz="3200" b="1" i="1">
              <a:solidFill>
                <a:srgbClr val="FF0000"/>
              </a:solidFill>
            </a:endParaRPr>
          </a:p>
        </p:txBody>
      </p:sp>
      <p:pic>
        <p:nvPicPr>
          <p:cNvPr id="4" name=""/>
          <p:cNvPicPr>
            <a:picLocks noChangeAspect="1"/>
          </p:cNvPicPr>
          <p:nvPr/>
        </p:nvPicPr>
        <p:blipFill>
          <a:blip r:embed="rId3">
            <a:lum/>
            <a:alphaModFix/>
          </a:blip>
          <a:srcRect l="10848" t="11878" r="46592" b="42877"/>
          <a:stretch>
            <a:fillRect/>
          </a:stretch>
        </p:blipFill>
        <p:spPr>
          <a:xfrm rot="5400013">
            <a:off x="1790129" y="-395249"/>
            <a:ext cx="3420002" cy="5579997"/>
          </a:xfrm>
          <a:prstGeom prst="rect">
            <a:avLst/>
          </a:prstGeom>
          <a:noFill/>
          <a:ln>
            <a:noFill/>
          </a:ln>
        </p:spPr>
      </p:pic>
      <p:pic>
        <p:nvPicPr>
          <p:cNvPr id="5" name=""/>
          <p:cNvPicPr>
            <a:picLocks noChangeAspect="1"/>
          </p:cNvPicPr>
          <p:nvPr/>
        </p:nvPicPr>
        <p:blipFill>
          <a:blip r:embed="rId4">
            <a:lum/>
            <a:alphaModFix/>
          </a:blip>
          <a:srcRect l="7576" t="47594" r="53140" b="4781"/>
          <a:stretch>
            <a:fillRect/>
          </a:stretch>
        </p:blipFill>
        <p:spPr>
          <a:xfrm rot="5400013">
            <a:off x="5287787" y="2793414"/>
            <a:ext cx="3265212" cy="4897809"/>
          </a:xfrm>
          <a:prstGeom prst="rect">
            <a:avLst/>
          </a:prstGeom>
          <a:noFill/>
          <a:ln>
            <a:noFill/>
          </a:ln>
        </p:spPr>
      </p:pic>
      <p:sp>
        <p:nvSpPr>
          <p:cNvPr id="6" name="TextBox 6"/>
          <p:cNvSpPr txBox="1"/>
          <p:nvPr/>
        </p:nvSpPr>
        <p:spPr>
          <a:xfrm>
            <a:off x="2135928" y="6189235"/>
            <a:ext cx="2415351" cy="584777"/>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FF0000"/>
                </a:solidFill>
                <a:uFillTx/>
                <a:latin typeface="arial" pitchFamily="34"/>
              </a:rPr>
              <a:t>Mechanics</a:t>
            </a:r>
            <a:endParaRPr lang="ru-RU" sz="3200" b="0" i="0" u="none" strike="noStrike" kern="1200" cap="none" spc="0" baseline="0">
              <a:solidFill>
                <a:srgbClr val="000000"/>
              </a:solidFill>
              <a:uFillTx/>
              <a:latin typeface="Calibri"/>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name="page18">
    <p:spTree>
      <p:nvGrpSpPr>
        <p:cNvPr id="1" name=""/>
        <p:cNvGrpSpPr/>
        <p:nvPr/>
      </p:nvGrpSpPr>
      <p:grpSpPr>
        <a:xfrm>
          <a:off x="0" y="0"/>
          <a:ext cx="0" cy="0"/>
          <a:chOff x="0" y="0"/>
          <a:chExt cx="0" cy="0"/>
        </a:xfrm>
      </p:grpSpPr>
      <p:sp>
        <p:nvSpPr>
          <p:cNvPr id="2" name="Заголовок 1"/>
          <p:cNvSpPr txBox="1">
            <a:spLocks noGrp="1"/>
          </p:cNvSpPr>
          <p:nvPr>
            <p:ph type="title" idx="4294967295"/>
          </p:nvPr>
        </p:nvSpPr>
        <p:spPr>
          <a:xfrm>
            <a:off x="689137" y="3265651"/>
            <a:ext cx="5322886" cy="1079504"/>
          </a:xfrm>
        </p:spPr>
        <p:txBody>
          <a:bodyPr anchorCtr="0"/>
          <a:lstStyle/>
          <a:p>
            <a:pPr lvl="0" algn="l"/>
            <a:r>
              <a:rPr lang="en-US" sz="3200" b="1">
                <a:solidFill>
                  <a:srgbClr val="FF0000"/>
                </a:solidFill>
                <a:latin typeface="arial" pitchFamily="34"/>
              </a:rPr>
              <a:t>Students Work as </a:t>
            </a:r>
            <a:r>
              <a:rPr lang="ru-RU" sz="3200" b="1">
                <a:solidFill>
                  <a:srgbClr val="FF0000"/>
                </a:solidFill>
                <a:latin typeface="arial" pitchFamily="34"/>
              </a:rPr>
              <a:t/>
            </a:r>
            <a:br>
              <a:rPr lang="ru-RU" sz="3200" b="1">
                <a:solidFill>
                  <a:srgbClr val="FF0000"/>
                </a:solidFill>
                <a:latin typeface="arial" pitchFamily="34"/>
              </a:rPr>
            </a:br>
            <a:r>
              <a:rPr lang="en-US" sz="3200" b="1">
                <a:solidFill>
                  <a:srgbClr val="FF0000"/>
                </a:solidFill>
                <a:latin typeface="arial" pitchFamily="34"/>
              </a:rPr>
              <a:t>Gardeners and Mechanics</a:t>
            </a:r>
            <a:endParaRPr lang="ru-RU" sz="3200" b="1" i="1">
              <a:solidFill>
                <a:srgbClr val="FF0000"/>
              </a:solidFill>
            </a:endParaRPr>
          </a:p>
        </p:txBody>
      </p:sp>
      <p:pic>
        <p:nvPicPr>
          <p:cNvPr id="3" name=""/>
          <p:cNvPicPr>
            <a:picLocks noChangeAspect="1"/>
          </p:cNvPicPr>
          <p:nvPr/>
        </p:nvPicPr>
        <p:blipFill>
          <a:blip r:embed="rId3">
            <a:lum/>
            <a:alphaModFix/>
          </a:blip>
          <a:srcRect l="64290" t="44881" b="14545"/>
          <a:stretch>
            <a:fillRect/>
          </a:stretch>
        </p:blipFill>
        <p:spPr>
          <a:xfrm rot="5400013">
            <a:off x="1758697" y="3113948"/>
            <a:ext cx="2759348" cy="5000606"/>
          </a:xfrm>
          <a:prstGeom prst="rect">
            <a:avLst/>
          </a:prstGeom>
          <a:noFill/>
          <a:ln>
            <a:noFill/>
          </a:ln>
        </p:spPr>
      </p:pic>
      <p:pic>
        <p:nvPicPr>
          <p:cNvPr id="4" name=""/>
          <p:cNvPicPr>
            <a:picLocks noChangeAspect="1"/>
          </p:cNvPicPr>
          <p:nvPr/>
        </p:nvPicPr>
        <p:blipFill>
          <a:blip r:embed="rId3">
            <a:lum/>
            <a:alphaModFix/>
          </a:blip>
          <a:srcRect l="9307" t="6801" r="28139" b="65112"/>
          <a:stretch>
            <a:fillRect/>
          </a:stretch>
        </p:blipFill>
        <p:spPr>
          <a:xfrm rot="5400013">
            <a:off x="6010086" y="3867253"/>
            <a:ext cx="3517285" cy="2776804"/>
          </a:xfrm>
          <a:prstGeom prst="rect">
            <a:avLst/>
          </a:prstGeom>
          <a:noFill/>
          <a:ln>
            <a:noFill/>
          </a:ln>
        </p:spPr>
      </p:pic>
      <p:pic>
        <p:nvPicPr>
          <p:cNvPr id="5" name=""/>
          <p:cNvPicPr>
            <a:picLocks noChangeAspect="1"/>
          </p:cNvPicPr>
          <p:nvPr/>
        </p:nvPicPr>
        <p:blipFill>
          <a:blip r:embed="rId3">
            <a:lum/>
            <a:alphaModFix/>
          </a:blip>
          <a:srcRect l="9307" t="44881" r="49984" b="9525"/>
          <a:stretch>
            <a:fillRect/>
          </a:stretch>
        </p:blipFill>
        <p:spPr>
          <a:xfrm rot="5400013">
            <a:off x="1375330" y="-206014"/>
            <a:ext cx="2728597" cy="4333643"/>
          </a:xfrm>
          <a:prstGeom prst="rect">
            <a:avLst/>
          </a:prstGeom>
          <a:noFill/>
          <a:ln>
            <a:noFill/>
          </a:ln>
        </p:spPr>
      </p:pic>
      <p:pic>
        <p:nvPicPr>
          <p:cNvPr id="6" name=""/>
          <p:cNvPicPr>
            <a:picLocks noChangeAspect="1"/>
          </p:cNvPicPr>
          <p:nvPr/>
        </p:nvPicPr>
        <p:blipFill>
          <a:blip r:embed="rId4">
            <a:lum/>
            <a:alphaModFix/>
          </a:blip>
          <a:srcRect l="4998" t="50167" r="49984" b="5017"/>
          <a:stretch>
            <a:fillRect/>
          </a:stretch>
        </p:blipFill>
        <p:spPr>
          <a:xfrm rot="5400013">
            <a:off x="5978205" y="-153139"/>
            <a:ext cx="2830854" cy="422788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name="page19">
    <p:spTree>
      <p:nvGrpSpPr>
        <p:cNvPr id="1" name=""/>
        <p:cNvGrpSpPr/>
        <p:nvPr/>
      </p:nvGrpSpPr>
      <p:grpSpPr>
        <a:xfrm>
          <a:off x="0" y="0"/>
          <a:ext cx="0" cy="0"/>
          <a:chOff x="0" y="0"/>
          <a:chExt cx="0" cy="0"/>
        </a:xfrm>
      </p:grpSpPr>
      <p:sp>
        <p:nvSpPr>
          <p:cNvPr id="2" name="Заголовок 1"/>
          <p:cNvSpPr txBox="1">
            <a:spLocks noGrp="1"/>
          </p:cNvSpPr>
          <p:nvPr>
            <p:ph type="title" idx="4294967295"/>
          </p:nvPr>
        </p:nvSpPr>
        <p:spPr>
          <a:xfrm>
            <a:off x="5761040" y="619121"/>
            <a:ext cx="4319589" cy="2559048"/>
          </a:xfrm>
        </p:spPr>
        <p:txBody>
          <a:bodyPr/>
          <a:lstStyle/>
          <a:p>
            <a:pPr lvl="0"/>
            <a:r>
              <a:rPr lang="en-US" sz="3600">
                <a:solidFill>
                  <a:srgbClr val="1A1A1A"/>
                </a:solidFill>
                <a:latin typeface="arial" pitchFamily="34"/>
              </a:rPr>
              <a:t/>
            </a:r>
            <a:br>
              <a:rPr lang="en-US" sz="3600">
                <a:solidFill>
                  <a:srgbClr val="1A1A1A"/>
                </a:solidFill>
                <a:latin typeface="arial" pitchFamily="34"/>
              </a:rPr>
            </a:br>
            <a:r>
              <a:rPr lang="en-US" sz="3600">
                <a:solidFill>
                  <a:srgbClr val="1A1A1A"/>
                </a:solidFill>
                <a:latin typeface="arial" pitchFamily="34"/>
              </a:rPr>
              <a:t/>
            </a:r>
            <a:br>
              <a:rPr lang="en-US" sz="3600">
                <a:solidFill>
                  <a:srgbClr val="1A1A1A"/>
                </a:solidFill>
                <a:latin typeface="arial" pitchFamily="34"/>
              </a:rPr>
            </a:br>
            <a:endParaRPr lang="ru-RU" sz="3600" i="1">
              <a:solidFill>
                <a:srgbClr val="0000FF"/>
              </a:solidFill>
            </a:endParaRPr>
          </a:p>
        </p:txBody>
      </p:sp>
      <p:sp>
        <p:nvSpPr>
          <p:cNvPr id="3" name="Текст 2"/>
          <p:cNvSpPr txBox="1">
            <a:spLocks noGrp="1"/>
          </p:cNvSpPr>
          <p:nvPr>
            <p:ph type="body" idx="4294967295"/>
          </p:nvPr>
        </p:nvSpPr>
        <p:spPr>
          <a:xfrm>
            <a:off x="1003297" y="5737229"/>
            <a:ext cx="8074023" cy="1203322"/>
          </a:xfrm>
        </p:spPr>
        <p:txBody>
          <a:bodyPr anchorCtr="1"/>
          <a:lstStyle/>
          <a:p>
            <a:pPr marL="0" lvl="0" indent="0" algn="ctr">
              <a:spcBef>
                <a:spcPts val="0"/>
              </a:spcBef>
              <a:spcAft>
                <a:spcPts val="0"/>
              </a:spcAft>
              <a:buNone/>
            </a:pPr>
            <a:r>
              <a:rPr lang="en-US" sz="3200" b="1">
                <a:solidFill>
                  <a:srgbClr val="FF0000"/>
                </a:solidFill>
                <a:latin typeface="arial" pitchFamily="34"/>
              </a:rPr>
              <a:t>Students Brigade</a:t>
            </a:r>
            <a:r>
              <a:rPr lang="ru-RU" sz="3200" b="1">
                <a:solidFill>
                  <a:srgbClr val="FF0000"/>
                </a:solidFill>
                <a:latin typeface="arial" pitchFamily="34"/>
              </a:rPr>
              <a:t> </a:t>
            </a:r>
          </a:p>
          <a:p>
            <a:pPr marL="0" lvl="0" indent="0" algn="ctr">
              <a:spcBef>
                <a:spcPts val="0"/>
              </a:spcBef>
              <a:spcAft>
                <a:spcPts val="0"/>
              </a:spcAft>
              <a:buNone/>
            </a:pPr>
            <a:r>
              <a:rPr lang="ru-RU" sz="3200" b="1">
                <a:solidFill>
                  <a:srgbClr val="FF0000"/>
                </a:solidFill>
                <a:latin typeface="arial" pitchFamily="34"/>
              </a:rPr>
              <a:t>(1968) </a:t>
            </a:r>
            <a:endParaRPr lang="ru-RU" sz="3200" b="1" i="1">
              <a:solidFill>
                <a:srgbClr val="FF0000"/>
              </a:solidFill>
            </a:endParaRPr>
          </a:p>
        </p:txBody>
      </p:sp>
      <p:pic>
        <p:nvPicPr>
          <p:cNvPr id="4" name=""/>
          <p:cNvPicPr>
            <a:picLocks noChangeAspect="1"/>
          </p:cNvPicPr>
          <p:nvPr/>
        </p:nvPicPr>
        <p:blipFill>
          <a:blip r:embed="rId3">
            <a:lum/>
            <a:alphaModFix/>
          </a:blip>
          <a:srcRect l="23941" t="8878" r="23682" b="36352"/>
          <a:stretch>
            <a:fillRect/>
          </a:stretch>
        </p:blipFill>
        <p:spPr>
          <a:xfrm rot="5400013">
            <a:off x="2321062" y="8499"/>
            <a:ext cx="4860173" cy="6339352"/>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name="page20">
    <p:spTree>
      <p:nvGrpSpPr>
        <p:cNvPr id="1" name=""/>
        <p:cNvGrpSpPr/>
        <p:nvPr/>
      </p:nvGrpSpPr>
      <p:grpSpPr>
        <a:xfrm>
          <a:off x="0" y="0"/>
          <a:ext cx="0" cy="0"/>
          <a:chOff x="0" y="0"/>
          <a:chExt cx="0" cy="0"/>
        </a:xfrm>
      </p:grpSpPr>
      <p:sp>
        <p:nvSpPr>
          <p:cNvPr id="2" name="Заголовок 1"/>
          <p:cNvSpPr txBox="1">
            <a:spLocks noGrp="1"/>
          </p:cNvSpPr>
          <p:nvPr>
            <p:ph type="title" idx="4294967295"/>
          </p:nvPr>
        </p:nvSpPr>
        <p:spPr>
          <a:xfrm>
            <a:off x="5413376" y="964673"/>
            <a:ext cx="3600450" cy="1033464"/>
          </a:xfrm>
        </p:spPr>
        <p:txBody>
          <a:bodyPr/>
          <a:lstStyle/>
          <a:p>
            <a:pPr lvl="0"/>
            <a:r>
              <a:rPr lang="en-US" sz="2900" b="1">
                <a:solidFill>
                  <a:srgbClr val="FF0000"/>
                </a:solidFill>
                <a:latin typeface="arial" pitchFamily="34"/>
              </a:rPr>
              <a:t>Students and Their Masters</a:t>
            </a:r>
            <a:endParaRPr lang="ru-RU" sz="3200" b="1" i="1">
              <a:solidFill>
                <a:srgbClr val="FF0000"/>
              </a:solidFill>
              <a:effectLst>
                <a:outerShdw dist="17962" dir="2700000">
                  <a:srgbClr val="000000"/>
                </a:outerShdw>
              </a:effectLst>
            </a:endParaRPr>
          </a:p>
        </p:txBody>
      </p:sp>
      <p:pic>
        <p:nvPicPr>
          <p:cNvPr id="3" name=""/>
          <p:cNvPicPr>
            <a:picLocks noChangeAspect="1"/>
          </p:cNvPicPr>
          <p:nvPr/>
        </p:nvPicPr>
        <p:blipFill>
          <a:blip r:embed="rId3">
            <a:lum/>
            <a:alphaModFix/>
          </a:blip>
          <a:srcRect l="10848" t="11878" r="46592" b="42877"/>
          <a:stretch>
            <a:fillRect/>
          </a:stretch>
        </p:blipFill>
        <p:spPr>
          <a:xfrm rot="5400013">
            <a:off x="4184961" y="1699769"/>
            <a:ext cx="4281193" cy="6164912"/>
          </a:xfrm>
          <a:prstGeom prst="rect">
            <a:avLst/>
          </a:prstGeom>
          <a:noFill/>
          <a:ln>
            <a:noFill/>
          </a:ln>
        </p:spPr>
      </p:pic>
      <p:pic>
        <p:nvPicPr>
          <p:cNvPr id="4" name=""/>
          <p:cNvPicPr>
            <a:picLocks noChangeAspect="1"/>
          </p:cNvPicPr>
          <p:nvPr/>
        </p:nvPicPr>
        <p:blipFill>
          <a:blip r:embed="rId4">
            <a:lum/>
            <a:alphaModFix/>
          </a:blip>
          <a:srcRect l="17397" t="9498" r="17133" b="59543"/>
          <a:stretch>
            <a:fillRect/>
          </a:stretch>
        </p:blipFill>
        <p:spPr>
          <a:xfrm rot="5400013">
            <a:off x="42350" y="1266870"/>
            <a:ext cx="4859999" cy="360000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name="Slide23">
    <p:spTree>
      <p:nvGrpSpPr>
        <p:cNvPr id="1" name=""/>
        <p:cNvGrpSpPr/>
        <p:nvPr/>
      </p:nvGrpSpPr>
      <p:grpSpPr>
        <a:xfrm>
          <a:off x="0" y="0"/>
          <a:ext cx="0" cy="0"/>
          <a:chOff x="0" y="0"/>
          <a:chExt cx="0" cy="0"/>
        </a:xfrm>
      </p:grpSpPr>
      <p:sp>
        <p:nvSpPr>
          <p:cNvPr id="2" name="Заголовок 1"/>
          <p:cNvSpPr txBox="1">
            <a:spLocks noGrp="1"/>
          </p:cNvSpPr>
          <p:nvPr>
            <p:ph type="title"/>
          </p:nvPr>
        </p:nvSpPr>
        <p:spPr>
          <a:xfrm>
            <a:off x="682636" y="642210"/>
            <a:ext cx="7488679" cy="5176720"/>
          </a:xfrm>
        </p:spPr>
        <p:txBody>
          <a:bodyPr/>
          <a:lstStyle/>
          <a:p>
            <a:pPr lvl="0" algn="l"/>
            <a:r>
              <a:rPr lang="en-US" sz="4800" b="1">
                <a:solidFill>
                  <a:srgbClr val="FF0000"/>
                </a:solidFill>
                <a:latin typeface="Arial" pitchFamily="34"/>
                <a:cs typeface="Arial" pitchFamily="34"/>
              </a:rPr>
              <a:t>Our school is 56, but it </a:t>
            </a:r>
            <a:r>
              <a:rPr lang="en-US" sz="4800" b="1">
                <a:solidFill>
                  <a:srgbClr val="FF0000"/>
                </a:solidFill>
                <a:latin typeface="arial" pitchFamily="34"/>
              </a:rPr>
              <a:t>continues teaching and educating children. </a:t>
            </a:r>
            <a:br>
              <a:rPr lang="en-US" sz="4800" b="1">
                <a:solidFill>
                  <a:srgbClr val="FF0000"/>
                </a:solidFill>
                <a:latin typeface="arial" pitchFamily="34"/>
              </a:rPr>
            </a:br>
            <a:r>
              <a:rPr lang="en-US" sz="4800" b="1">
                <a:solidFill>
                  <a:srgbClr val="FF0000"/>
                </a:solidFill>
                <a:latin typeface="arial" pitchFamily="34"/>
              </a:rPr>
              <a:t/>
            </a:r>
            <a:br>
              <a:rPr lang="en-US" sz="4800" b="1">
                <a:solidFill>
                  <a:srgbClr val="FF0000"/>
                </a:solidFill>
                <a:latin typeface="arial" pitchFamily="34"/>
              </a:rPr>
            </a:br>
            <a:r>
              <a:rPr lang="en-US" sz="4800" b="1">
                <a:solidFill>
                  <a:srgbClr val="FF0000"/>
                </a:solidFill>
                <a:latin typeface="arial" pitchFamily="34"/>
              </a:rPr>
              <a:t>Our school </a:t>
            </a:r>
            <a:br>
              <a:rPr lang="en-US" sz="4800" b="1">
                <a:solidFill>
                  <a:srgbClr val="FF0000"/>
                </a:solidFill>
                <a:latin typeface="arial" pitchFamily="34"/>
              </a:rPr>
            </a:br>
            <a:r>
              <a:rPr lang="en-US" sz="4800" b="1">
                <a:solidFill>
                  <a:srgbClr val="FF0000"/>
                </a:solidFill>
                <a:latin typeface="arial" pitchFamily="34"/>
              </a:rPr>
              <a:t>is the best!</a:t>
            </a:r>
            <a:endParaRPr lang="ru-RU" sz="4800" b="1">
              <a:solidFill>
                <a:srgbClr val="FF0000"/>
              </a:solidFill>
              <a:latin typeface="Arial" pitchFamily="34"/>
              <a:cs typeface="Arial" pitchFamily="34"/>
            </a:endParaRPr>
          </a:p>
        </p:txBody>
      </p:sp>
      <p:pic>
        <p:nvPicPr>
          <p:cNvPr id="3" name="Picture 2"/>
          <p:cNvPicPr>
            <a:picLocks noChangeAspect="1"/>
          </p:cNvPicPr>
          <p:nvPr/>
        </p:nvPicPr>
        <p:blipFill>
          <a:blip r:embed="rId2"/>
          <a:srcRect/>
          <a:stretch>
            <a:fillRect/>
          </a:stretch>
        </p:blipFill>
        <p:spPr>
          <a:xfrm>
            <a:off x="4711848" y="3255172"/>
            <a:ext cx="4686144" cy="366229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25">
    <p:spTree>
      <p:nvGrpSpPr>
        <p:cNvPr id="1" name=""/>
        <p:cNvGrpSpPr/>
        <p:nvPr/>
      </p:nvGrpSpPr>
      <p:grpSpPr>
        <a:xfrm>
          <a:off x="0" y="0"/>
          <a:ext cx="0" cy="0"/>
          <a:chOff x="0" y="0"/>
          <a:chExt cx="0" cy="0"/>
        </a:xfrm>
      </p:grpSpPr>
      <p:sp>
        <p:nvSpPr>
          <p:cNvPr id="2" name="Заголовок 2"/>
          <p:cNvSpPr txBox="1">
            <a:spLocks noGrp="1"/>
          </p:cNvSpPr>
          <p:nvPr>
            <p:ph type="title"/>
          </p:nvPr>
        </p:nvSpPr>
        <p:spPr>
          <a:xfrm>
            <a:off x="1738475" y="985238"/>
            <a:ext cx="6813852" cy="1056479"/>
          </a:xfrm>
        </p:spPr>
        <p:txBody>
          <a:bodyPr/>
          <a:lstStyle/>
          <a:p>
            <a:pPr lvl="0"/>
            <a:r>
              <a:rPr lang="ru-RU" sz="1800" b="1">
                <a:solidFill>
                  <a:srgbClr val="FF0000"/>
                </a:solidFill>
                <a:effectLst>
                  <a:outerShdw dist="17962" dir="2700000">
                    <a:srgbClr val="000000"/>
                  </a:outerShdw>
                </a:effectLst>
                <a:latin typeface="Arial" pitchFamily="34"/>
                <a:cs typeface="Arial" pitchFamily="34"/>
              </a:rPr>
              <a:t/>
            </a:r>
            <a:br>
              <a:rPr lang="ru-RU" sz="1800" b="1">
                <a:solidFill>
                  <a:srgbClr val="FF0000"/>
                </a:solidFill>
                <a:effectLst>
                  <a:outerShdw dist="17962" dir="2700000">
                    <a:srgbClr val="000000"/>
                  </a:outerShdw>
                </a:effectLst>
                <a:latin typeface="Arial" pitchFamily="34"/>
                <a:cs typeface="Arial" pitchFamily="34"/>
              </a:rPr>
            </a:br>
            <a:r>
              <a:rPr lang="ru-RU" sz="1800" b="1">
                <a:solidFill>
                  <a:srgbClr val="FF0000"/>
                </a:solidFill>
                <a:effectLst>
                  <a:outerShdw dist="17962" dir="2700000">
                    <a:srgbClr val="000000"/>
                  </a:outerShdw>
                </a:effectLst>
                <a:latin typeface="Arial" pitchFamily="34"/>
                <a:cs typeface="Arial" pitchFamily="34"/>
              </a:rPr>
              <a:t/>
            </a:r>
            <a:br>
              <a:rPr lang="ru-RU" sz="1800" b="1">
                <a:solidFill>
                  <a:srgbClr val="FF0000"/>
                </a:solidFill>
                <a:effectLst>
                  <a:outerShdw dist="17962" dir="2700000">
                    <a:srgbClr val="000000"/>
                  </a:outerShdw>
                </a:effectLst>
                <a:latin typeface="Arial" pitchFamily="34"/>
                <a:cs typeface="Arial" pitchFamily="34"/>
              </a:rPr>
            </a:br>
            <a:r>
              <a:rPr lang="ru-RU" sz="1800" b="1">
                <a:solidFill>
                  <a:srgbClr val="FF0000"/>
                </a:solidFill>
                <a:effectLst>
                  <a:outerShdw dist="17962" dir="2700000">
                    <a:srgbClr val="000000"/>
                  </a:outerShdw>
                </a:effectLst>
                <a:latin typeface="Arial" pitchFamily="34"/>
                <a:cs typeface="Arial" pitchFamily="34"/>
              </a:rPr>
              <a:t/>
            </a:r>
            <a:br>
              <a:rPr lang="ru-RU" sz="1800" b="1">
                <a:solidFill>
                  <a:srgbClr val="FF0000"/>
                </a:solidFill>
                <a:effectLst>
                  <a:outerShdw dist="17962" dir="2700000">
                    <a:srgbClr val="000000"/>
                  </a:outerShdw>
                </a:effectLst>
                <a:latin typeface="Arial" pitchFamily="34"/>
                <a:cs typeface="Arial" pitchFamily="34"/>
              </a:rPr>
            </a:br>
            <a:r>
              <a:rPr lang="ru-RU" sz="1800" b="1">
                <a:solidFill>
                  <a:srgbClr val="FF0000"/>
                </a:solidFill>
                <a:effectLst>
                  <a:outerShdw dist="17962" dir="2700000">
                    <a:srgbClr val="000000"/>
                  </a:outerShdw>
                </a:effectLst>
                <a:latin typeface="Arial" pitchFamily="34"/>
                <a:cs typeface="Arial" pitchFamily="34"/>
              </a:rPr>
              <a:t/>
            </a:r>
            <a:br>
              <a:rPr lang="ru-RU" sz="1800" b="1">
                <a:solidFill>
                  <a:srgbClr val="FF0000"/>
                </a:solidFill>
                <a:effectLst>
                  <a:outerShdw dist="17962" dir="2700000">
                    <a:srgbClr val="000000"/>
                  </a:outerShdw>
                </a:effectLst>
                <a:latin typeface="Arial" pitchFamily="34"/>
                <a:cs typeface="Arial" pitchFamily="34"/>
              </a:rPr>
            </a:br>
            <a:r>
              <a:rPr lang="ru-RU" sz="1800" b="1">
                <a:solidFill>
                  <a:srgbClr val="FF0000"/>
                </a:solidFill>
                <a:effectLst>
                  <a:outerShdw dist="17962" dir="2700000">
                    <a:srgbClr val="000000"/>
                  </a:outerShdw>
                </a:effectLst>
                <a:latin typeface="Arial" pitchFamily="34"/>
                <a:cs typeface="Arial" pitchFamily="34"/>
              </a:rPr>
              <a:t/>
            </a:r>
            <a:br>
              <a:rPr lang="ru-RU" sz="1800" b="1">
                <a:solidFill>
                  <a:srgbClr val="FF0000"/>
                </a:solidFill>
                <a:effectLst>
                  <a:outerShdw dist="17962" dir="2700000">
                    <a:srgbClr val="000000"/>
                  </a:outerShdw>
                </a:effectLst>
                <a:latin typeface="Arial" pitchFamily="34"/>
                <a:cs typeface="Arial" pitchFamily="34"/>
              </a:rPr>
            </a:br>
            <a:r>
              <a:rPr lang="en-US" sz="3200" b="1">
                <a:solidFill>
                  <a:srgbClr val="FF0000"/>
                </a:solidFill>
                <a:latin typeface="Arial" pitchFamily="34"/>
                <a:cs typeface="Arial" pitchFamily="34"/>
              </a:rPr>
              <a:t>School 10 named by Troshev G.N.</a:t>
            </a:r>
            <a:r>
              <a:rPr lang="ru-RU" sz="3200" b="1">
                <a:solidFill>
                  <a:srgbClr val="FF0000"/>
                </a:solidFill>
                <a:latin typeface="Arial" pitchFamily="34"/>
                <a:cs typeface="Arial" pitchFamily="34"/>
              </a:rPr>
              <a:t/>
            </a:r>
            <a:br>
              <a:rPr lang="ru-RU" sz="3200" b="1">
                <a:solidFill>
                  <a:srgbClr val="FF0000"/>
                </a:solidFill>
                <a:latin typeface="Arial" pitchFamily="34"/>
                <a:cs typeface="Arial" pitchFamily="34"/>
              </a:rPr>
            </a:br>
            <a:r>
              <a:rPr lang="ru-RU" sz="3200" b="1">
                <a:solidFill>
                  <a:srgbClr val="FF0000"/>
                </a:solidFill>
                <a:latin typeface="Arial" pitchFamily="34"/>
                <a:cs typeface="Arial" pitchFamily="34"/>
              </a:rPr>
              <a:t/>
            </a:r>
            <a:br>
              <a:rPr lang="ru-RU" sz="3200" b="1">
                <a:solidFill>
                  <a:srgbClr val="FF0000"/>
                </a:solidFill>
                <a:latin typeface="Arial" pitchFamily="34"/>
                <a:cs typeface="Arial" pitchFamily="34"/>
              </a:rPr>
            </a:br>
            <a:r>
              <a:rPr lang="ru-RU" sz="1800" b="1">
                <a:solidFill>
                  <a:srgbClr val="FF0000"/>
                </a:solidFill>
                <a:effectLst>
                  <a:outerShdw dist="17962" dir="2700000">
                    <a:srgbClr val="000000"/>
                  </a:outerShdw>
                </a:effectLst>
                <a:latin typeface="Arial" pitchFamily="34"/>
                <a:cs typeface="Arial" pitchFamily="34"/>
              </a:rPr>
              <a:t/>
            </a:r>
            <a:br>
              <a:rPr lang="ru-RU" sz="1800" b="1">
                <a:solidFill>
                  <a:srgbClr val="FF0000"/>
                </a:solidFill>
                <a:effectLst>
                  <a:outerShdw dist="17962" dir="2700000">
                    <a:srgbClr val="000000"/>
                  </a:outerShdw>
                </a:effectLst>
                <a:latin typeface="Arial" pitchFamily="34"/>
                <a:cs typeface="Arial" pitchFamily="34"/>
              </a:rPr>
            </a:br>
            <a:r>
              <a:rPr lang="ru-RU" sz="1800" b="1">
                <a:solidFill>
                  <a:srgbClr val="FF0000"/>
                </a:solidFill>
                <a:effectLst>
                  <a:outerShdw dist="17962" dir="2700000">
                    <a:srgbClr val="000000"/>
                  </a:outerShdw>
                </a:effectLst>
                <a:latin typeface="Arial" pitchFamily="34"/>
                <a:cs typeface="Arial" pitchFamily="34"/>
              </a:rPr>
              <a:t/>
            </a:r>
            <a:br>
              <a:rPr lang="ru-RU" sz="1800" b="1">
                <a:solidFill>
                  <a:srgbClr val="FF0000"/>
                </a:solidFill>
                <a:effectLst>
                  <a:outerShdw dist="17962" dir="2700000">
                    <a:srgbClr val="000000"/>
                  </a:outerShdw>
                </a:effectLst>
                <a:latin typeface="Arial" pitchFamily="34"/>
                <a:cs typeface="Arial" pitchFamily="34"/>
              </a:rPr>
            </a:br>
            <a:r>
              <a:rPr lang="ru-RU" sz="1800" b="1">
                <a:solidFill>
                  <a:srgbClr val="FF0000"/>
                </a:solidFill>
                <a:effectLst>
                  <a:outerShdw dist="17962" dir="2700000">
                    <a:srgbClr val="000000"/>
                  </a:outerShdw>
                </a:effectLst>
                <a:latin typeface="Arial" pitchFamily="34"/>
                <a:cs typeface="Arial" pitchFamily="34"/>
              </a:rPr>
              <a:t/>
            </a:r>
            <a:br>
              <a:rPr lang="ru-RU" sz="1800" b="1">
                <a:solidFill>
                  <a:srgbClr val="FF0000"/>
                </a:solidFill>
                <a:effectLst>
                  <a:outerShdw dist="17962" dir="2700000">
                    <a:srgbClr val="000000"/>
                  </a:outerShdw>
                </a:effectLst>
                <a:latin typeface="Arial" pitchFamily="34"/>
                <a:cs typeface="Arial" pitchFamily="34"/>
              </a:rPr>
            </a:br>
            <a:endParaRPr lang="ru-RU" sz="1800" b="1">
              <a:solidFill>
                <a:srgbClr val="FF0000"/>
              </a:solidFill>
              <a:effectLst>
                <a:outerShdw dist="17962" dir="2700000">
                  <a:srgbClr val="000000"/>
                </a:outerShdw>
              </a:effectLst>
              <a:latin typeface="Arial" pitchFamily="34"/>
              <a:cs typeface="Arial" pitchFamily="34"/>
            </a:endParaRPr>
          </a:p>
        </p:txBody>
      </p:sp>
      <p:pic>
        <p:nvPicPr>
          <p:cNvPr id="3" name="Picture 4"/>
          <p:cNvPicPr>
            <a:picLocks noChangeAspect="1"/>
          </p:cNvPicPr>
          <p:nvPr/>
        </p:nvPicPr>
        <p:blipFill>
          <a:blip r:embed="rId3"/>
          <a:srcRect/>
          <a:stretch>
            <a:fillRect/>
          </a:stretch>
        </p:blipFill>
        <p:spPr>
          <a:xfrm>
            <a:off x="2241843" y="2624419"/>
            <a:ext cx="5596932" cy="362505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name="Slide22">
    <p:spTree>
      <p:nvGrpSpPr>
        <p:cNvPr id="1" name=""/>
        <p:cNvGrpSpPr/>
        <p:nvPr/>
      </p:nvGrpSpPr>
      <p:grpSpPr>
        <a:xfrm>
          <a:off x="0" y="0"/>
          <a:ext cx="0" cy="0"/>
          <a:chOff x="0" y="0"/>
          <a:chExt cx="0" cy="0"/>
        </a:xfrm>
      </p:grpSpPr>
      <p:pic>
        <p:nvPicPr>
          <p:cNvPr id="2" name="Рисунок 10"/>
          <p:cNvPicPr>
            <a:picLocks noChangeAspect="1"/>
          </p:cNvPicPr>
          <p:nvPr/>
        </p:nvPicPr>
        <p:blipFill>
          <a:blip r:embed="rId2"/>
          <a:stretch>
            <a:fillRect/>
          </a:stretch>
        </p:blipFill>
        <p:spPr>
          <a:xfrm>
            <a:off x="1658730" y="3407118"/>
            <a:ext cx="6763167" cy="3477929"/>
          </a:xfrm>
          <a:prstGeom prst="rect">
            <a:avLst/>
          </a:prstGeom>
          <a:noFill/>
          <a:ln>
            <a:noFill/>
          </a:ln>
        </p:spPr>
      </p:pic>
      <p:pic>
        <p:nvPicPr>
          <p:cNvPr id="3" name="Рисунок 12"/>
          <p:cNvPicPr>
            <a:picLocks noChangeAspect="1"/>
          </p:cNvPicPr>
          <p:nvPr/>
        </p:nvPicPr>
        <p:blipFill>
          <a:blip r:embed="rId3"/>
          <a:stretch>
            <a:fillRect/>
          </a:stretch>
        </p:blipFill>
        <p:spPr>
          <a:xfrm>
            <a:off x="703411" y="674635"/>
            <a:ext cx="4067973" cy="2507339"/>
          </a:xfrm>
          <a:prstGeom prst="rect">
            <a:avLst/>
          </a:prstGeom>
          <a:noFill/>
          <a:ln>
            <a:noFill/>
          </a:ln>
        </p:spPr>
      </p:pic>
      <p:pic>
        <p:nvPicPr>
          <p:cNvPr id="4" name="Рисунок 7"/>
          <p:cNvPicPr>
            <a:picLocks noChangeAspect="1"/>
          </p:cNvPicPr>
          <p:nvPr/>
        </p:nvPicPr>
        <p:blipFill>
          <a:blip r:embed="rId4"/>
          <a:stretch>
            <a:fillRect/>
          </a:stretch>
        </p:blipFill>
        <p:spPr>
          <a:xfrm>
            <a:off x="4854284" y="674626"/>
            <a:ext cx="4601836" cy="250734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sp>
        <p:nvSpPr>
          <p:cNvPr id="2" name="Заголовок 3"/>
          <p:cNvSpPr txBox="1">
            <a:spLocks noGrp="1"/>
          </p:cNvSpPr>
          <p:nvPr>
            <p:ph type="title"/>
          </p:nvPr>
        </p:nvSpPr>
        <p:spPr>
          <a:xfrm>
            <a:off x="976314" y="892701"/>
            <a:ext cx="8365068" cy="5435595"/>
          </a:xfrm>
        </p:spPr>
        <p:txBody>
          <a:bodyPr anchorCtr="0"/>
          <a:lstStyle/>
          <a:p>
            <a:pPr lvl="0" algn="l">
              <a:spcAft>
                <a:spcPts val="1415"/>
              </a:spcAft>
            </a:pPr>
            <a:r>
              <a:rPr lang="en-US" sz="3200" b="1">
                <a:solidFill>
                  <a:srgbClr val="FF0000"/>
                </a:solidFill>
                <a:latin typeface="Arial" pitchFamily="34"/>
                <a:cs typeface="Arial" pitchFamily="34"/>
              </a:rPr>
              <a:t>I think we should</a:t>
            </a:r>
            <a:r>
              <a:rPr lang="ru-RU" sz="3200" b="1">
                <a:solidFill>
                  <a:srgbClr val="FF0000"/>
                </a:solidFill>
                <a:latin typeface="Arial" pitchFamily="34"/>
                <a:cs typeface="Arial" pitchFamily="34"/>
              </a:rPr>
              <a:t> </a:t>
            </a:r>
            <a:r>
              <a:rPr lang="en-US" sz="3200" b="1">
                <a:solidFill>
                  <a:srgbClr val="FF0000"/>
                </a:solidFill>
                <a:latin typeface="Arial" pitchFamily="34"/>
                <a:cs typeface="Arial" pitchFamily="34"/>
              </a:rPr>
              <a:t>know our past, which in turn allows us to understand our present. Studying history is important to understand the various changes that have taken place over the years. It helps us to see how different societies and cultures have evolved and changed over time</a:t>
            </a:r>
            <a:r>
              <a:rPr lang="ru-RU" sz="3200" b="1">
                <a:solidFill>
                  <a:srgbClr val="FF0000"/>
                </a:solidFill>
                <a:latin typeface="Arial" pitchFamily="34"/>
                <a:cs typeface="Arial" pitchFamily="34"/>
              </a:rPr>
              <a:t/>
            </a:r>
            <a:br>
              <a:rPr lang="ru-RU" sz="3200" b="1">
                <a:solidFill>
                  <a:srgbClr val="FF0000"/>
                </a:solidFill>
                <a:latin typeface="Arial" pitchFamily="34"/>
                <a:cs typeface="Arial" pitchFamily="34"/>
              </a:rPr>
            </a:br>
            <a:endParaRPr lang="ru-RU" sz="3200" b="1">
              <a:solidFill>
                <a:srgbClr val="FF0000"/>
              </a:solidFill>
              <a:latin typeface="Arial" pitchFamily="34"/>
              <a:cs typeface="Arial" pitchFamily="34"/>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page2">
    <p:spTree>
      <p:nvGrpSpPr>
        <p:cNvPr id="1" name=""/>
        <p:cNvGrpSpPr/>
        <p:nvPr/>
      </p:nvGrpSpPr>
      <p:grpSpPr>
        <a:xfrm>
          <a:off x="0" y="0"/>
          <a:ext cx="0" cy="0"/>
          <a:chOff x="0" y="0"/>
          <a:chExt cx="0" cy="0"/>
        </a:xfrm>
      </p:grpSpPr>
      <p:sp>
        <p:nvSpPr>
          <p:cNvPr id="2" name="Заголовок 1"/>
          <p:cNvSpPr txBox="1">
            <a:spLocks noGrp="1"/>
          </p:cNvSpPr>
          <p:nvPr>
            <p:ph type="title" idx="4294967295"/>
          </p:nvPr>
        </p:nvSpPr>
        <p:spPr>
          <a:xfrm>
            <a:off x="839099" y="779471"/>
            <a:ext cx="2705407" cy="2332040"/>
          </a:xfrm>
        </p:spPr>
        <p:txBody>
          <a:bodyPr/>
          <a:lstStyle/>
          <a:p>
            <a:pPr lvl="0"/>
            <a:r>
              <a:rPr lang="en-US" sz="3200" b="1">
                <a:solidFill>
                  <a:srgbClr val="FF0000"/>
                </a:solidFill>
                <a:latin typeface="arial" pitchFamily="34"/>
              </a:rPr>
              <a:t>The Beginning…</a:t>
            </a:r>
            <a:endParaRPr lang="ru-RU" sz="3200" b="1" i="1">
              <a:solidFill>
                <a:srgbClr val="FF0000"/>
              </a:solidFill>
              <a:effectLst>
                <a:outerShdw dist="17962" dir="2700000">
                  <a:srgbClr val="000000"/>
                </a:outerShdw>
              </a:effectLst>
            </a:endParaRPr>
          </a:p>
        </p:txBody>
      </p:sp>
      <p:pic>
        <p:nvPicPr>
          <p:cNvPr id="3" name=""/>
          <p:cNvPicPr>
            <a:picLocks noChangeAspect="1"/>
          </p:cNvPicPr>
          <p:nvPr/>
        </p:nvPicPr>
        <p:blipFill>
          <a:blip r:embed="rId3" cstate="email">
            <a:lum/>
            <a:alphaModFix/>
            <a:extLst>
              <a:ext uri="{28A0092B-C50C-407E-A947-70E740481C1C}">
                <a14:useLocalDpi xmlns:a14="http://schemas.microsoft.com/office/drawing/2010/main"/>
              </a:ext>
            </a:extLst>
          </a:blip>
          <a:srcRect l="2309" t="10030" r="64100" b="39292"/>
          <a:stretch>
            <a:fillRect/>
          </a:stretch>
        </p:blipFill>
        <p:spPr>
          <a:xfrm rot="5400013">
            <a:off x="4763448" y="-35827"/>
            <a:ext cx="3642676" cy="5515715"/>
          </a:xfrm>
          <a:prstGeom prst="rect">
            <a:avLst/>
          </a:prstGeom>
          <a:noFill/>
          <a:ln>
            <a:noFill/>
          </a:ln>
        </p:spPr>
      </p:pic>
      <p:pic>
        <p:nvPicPr>
          <p:cNvPr id="4" name=""/>
          <p:cNvPicPr>
            <a:picLocks noChangeAspect="1"/>
          </p:cNvPicPr>
          <p:nvPr/>
        </p:nvPicPr>
        <p:blipFill>
          <a:blip r:embed="rId4" cstate="email">
            <a:lum/>
            <a:alphaModFix/>
            <a:extLst>
              <a:ext uri="{28A0092B-C50C-407E-A947-70E740481C1C}">
                <a14:useLocalDpi xmlns:a14="http://schemas.microsoft.com/office/drawing/2010/main"/>
              </a:ext>
            </a:extLst>
          </a:blip>
          <a:srcRect l="7576" t="40325" r="40043" b="12043"/>
          <a:stretch>
            <a:fillRect/>
          </a:stretch>
        </p:blipFill>
        <p:spPr>
          <a:xfrm rot="5400013">
            <a:off x="1907850" y="2254407"/>
            <a:ext cx="3600001" cy="594000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page3">
    <p:spTree>
      <p:nvGrpSpPr>
        <p:cNvPr id="1" name=""/>
        <p:cNvGrpSpPr/>
        <p:nvPr/>
      </p:nvGrpSpPr>
      <p:grpSpPr>
        <a:xfrm>
          <a:off x="0" y="0"/>
          <a:ext cx="0" cy="0"/>
          <a:chOff x="0" y="0"/>
          <a:chExt cx="0" cy="0"/>
        </a:xfrm>
      </p:grpSpPr>
      <p:pic>
        <p:nvPicPr>
          <p:cNvPr id="2" name=""/>
          <p:cNvPicPr>
            <a:picLocks noChangeAspect="1"/>
          </p:cNvPicPr>
          <p:nvPr/>
        </p:nvPicPr>
        <p:blipFill>
          <a:blip r:embed="rId3">
            <a:lum/>
            <a:alphaModFix/>
          </a:blip>
          <a:srcRect l="63021" t="51197" r="1537" b="8384"/>
          <a:stretch>
            <a:fillRect/>
          </a:stretch>
        </p:blipFill>
        <p:spPr>
          <a:xfrm rot="5400013">
            <a:off x="1856909" y="179689"/>
            <a:ext cx="3600001" cy="6119996"/>
          </a:xfrm>
          <a:prstGeom prst="rect">
            <a:avLst/>
          </a:prstGeom>
          <a:noFill/>
          <a:ln>
            <a:noFill/>
          </a:ln>
        </p:spPr>
      </p:pic>
      <p:sp>
        <p:nvSpPr>
          <p:cNvPr id="3" name="Заголовок 2"/>
          <p:cNvSpPr txBox="1">
            <a:spLocks noGrp="1"/>
          </p:cNvSpPr>
          <p:nvPr>
            <p:ph type="title" idx="4294967295"/>
          </p:nvPr>
        </p:nvSpPr>
        <p:spPr>
          <a:xfrm>
            <a:off x="596984" y="654317"/>
            <a:ext cx="8226427" cy="838203"/>
          </a:xfrm>
        </p:spPr>
        <p:txBody>
          <a:bodyPr/>
          <a:lstStyle/>
          <a:p>
            <a:pPr lvl="0"/>
            <a:r>
              <a:rPr lang="en-US" sz="3200" b="1">
                <a:solidFill>
                  <a:srgbClr val="FF0000"/>
                </a:solidFill>
                <a:latin typeface="arial" pitchFamily="34"/>
              </a:rPr>
              <a:t> Students Help to Build the School</a:t>
            </a:r>
            <a:endParaRPr lang="ru-RU" sz="3200" b="1" i="1">
              <a:solidFill>
                <a:srgbClr val="FF0000"/>
              </a:solidFill>
            </a:endParaRPr>
          </a:p>
        </p:txBody>
      </p:sp>
      <p:pic>
        <p:nvPicPr>
          <p:cNvPr id="4" name=""/>
          <p:cNvPicPr>
            <a:picLocks noChangeAspect="1"/>
          </p:cNvPicPr>
          <p:nvPr/>
        </p:nvPicPr>
        <p:blipFill>
          <a:blip r:embed="rId4">
            <a:lum/>
            <a:alphaModFix/>
          </a:blip>
          <a:srcRect l="63216" t="11754" r="4045" b="45382"/>
          <a:stretch>
            <a:fillRect/>
          </a:stretch>
        </p:blipFill>
        <p:spPr>
          <a:xfrm rot="5400013">
            <a:off x="5436281" y="2879848"/>
            <a:ext cx="3060003" cy="485999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page4">
    <p:spTree>
      <p:nvGrpSpPr>
        <p:cNvPr id="1" name=""/>
        <p:cNvGrpSpPr/>
        <p:nvPr/>
      </p:nvGrpSpPr>
      <p:grpSpPr>
        <a:xfrm>
          <a:off x="0" y="0"/>
          <a:ext cx="0" cy="0"/>
          <a:chOff x="0" y="0"/>
          <a:chExt cx="0" cy="0"/>
        </a:xfrm>
      </p:grpSpPr>
      <p:sp>
        <p:nvSpPr>
          <p:cNvPr id="2" name="Заголовок 1"/>
          <p:cNvSpPr txBox="1">
            <a:spLocks noGrp="1"/>
          </p:cNvSpPr>
          <p:nvPr>
            <p:ph type="title" idx="4294967295"/>
          </p:nvPr>
        </p:nvSpPr>
        <p:spPr>
          <a:xfrm>
            <a:off x="0" y="5768977"/>
            <a:ext cx="9072567" cy="1250954"/>
          </a:xfrm>
        </p:spPr>
        <p:txBody>
          <a:bodyPr/>
          <a:lstStyle/>
          <a:p>
            <a:pPr lvl="0"/>
            <a:r>
              <a:rPr lang="en-US" sz="3200" b="1">
                <a:solidFill>
                  <a:srgbClr val="FF0000"/>
                </a:solidFill>
                <a:latin typeface="arial" pitchFamily="34"/>
              </a:rPr>
              <a:t> Main Building of Our School</a:t>
            </a:r>
            <a:endParaRPr lang="ru-RU" sz="3200" b="1" i="1">
              <a:solidFill>
                <a:srgbClr val="FF0000"/>
              </a:solidFill>
            </a:endParaRPr>
          </a:p>
        </p:txBody>
      </p:sp>
      <p:pic>
        <p:nvPicPr>
          <p:cNvPr id="3" name=""/>
          <p:cNvPicPr>
            <a:picLocks noChangeAspect="1"/>
          </p:cNvPicPr>
          <p:nvPr/>
        </p:nvPicPr>
        <p:blipFill>
          <a:blip r:embed="rId3">
            <a:lum/>
            <a:alphaModFix/>
          </a:blip>
          <a:srcRect l="4304" t="7118" r="43319" b="26208"/>
          <a:stretch>
            <a:fillRect/>
          </a:stretch>
        </p:blipFill>
        <p:spPr>
          <a:xfrm rot="5400013">
            <a:off x="2430310" y="-1070754"/>
            <a:ext cx="5219998" cy="864000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sp>
        <p:nvSpPr>
          <p:cNvPr id="2" name="Заголовок 1"/>
          <p:cNvSpPr txBox="1">
            <a:spLocks noGrp="1"/>
          </p:cNvSpPr>
          <p:nvPr>
            <p:ph type="title" idx="4294967295"/>
          </p:nvPr>
        </p:nvSpPr>
        <p:spPr>
          <a:xfrm>
            <a:off x="0" y="650879"/>
            <a:ext cx="6059491" cy="1077913"/>
          </a:xfrm>
        </p:spPr>
        <p:txBody>
          <a:bodyPr>
            <a:spAutoFit/>
          </a:bodyPr>
          <a:lstStyle/>
          <a:p>
            <a:pPr lvl="0"/>
            <a:r>
              <a:rPr lang="en-US" sz="3200" b="1">
                <a:solidFill>
                  <a:srgbClr val="FF0000"/>
                </a:solidFill>
                <a:latin typeface="arial" pitchFamily="34"/>
              </a:rPr>
              <a:t>School Opening Day</a:t>
            </a:r>
            <a:r>
              <a:rPr lang="ru-RU" sz="3200" b="1">
                <a:solidFill>
                  <a:srgbClr val="FF0000"/>
                </a:solidFill>
                <a:latin typeface="arial" pitchFamily="34"/>
              </a:rPr>
              <a:t/>
            </a:r>
            <a:br>
              <a:rPr lang="ru-RU" sz="3200" b="1">
                <a:solidFill>
                  <a:srgbClr val="FF0000"/>
                </a:solidFill>
                <a:latin typeface="arial" pitchFamily="34"/>
              </a:rPr>
            </a:br>
            <a:r>
              <a:rPr lang="ru-RU" sz="3200" b="1">
                <a:solidFill>
                  <a:srgbClr val="FF0000"/>
                </a:solidFill>
                <a:latin typeface="arial" pitchFamily="34"/>
              </a:rPr>
              <a:t>(</a:t>
            </a:r>
            <a:r>
              <a:rPr lang="en-US" sz="3200" b="1">
                <a:solidFill>
                  <a:srgbClr val="FF0000"/>
                </a:solidFill>
                <a:latin typeface="arial" pitchFamily="34"/>
              </a:rPr>
              <a:t>October </a:t>
            </a:r>
            <a:r>
              <a:rPr lang="ru-RU" sz="3200" b="1">
                <a:solidFill>
                  <a:srgbClr val="FF0000"/>
                </a:solidFill>
                <a:latin typeface="arial" pitchFamily="34"/>
              </a:rPr>
              <a:t>1968)</a:t>
            </a:r>
            <a:endParaRPr lang="ru-RU" sz="3200" b="1" i="1">
              <a:solidFill>
                <a:srgbClr val="FF0000"/>
              </a:solidFill>
            </a:endParaRPr>
          </a:p>
        </p:txBody>
      </p:sp>
      <p:pic>
        <p:nvPicPr>
          <p:cNvPr id="3" name=""/>
          <p:cNvPicPr>
            <a:picLocks noGrp="1" noChangeAspect="1"/>
          </p:cNvPicPr>
          <p:nvPr>
            <p:ph type="pic" idx="4294967295"/>
          </p:nvPr>
        </p:nvPicPr>
        <p:blipFill>
          <a:blip r:embed="rId3">
            <a:lum/>
            <a:alphaModFix/>
          </a:blip>
          <a:srcRect l="10848" t="4737" r="53140" b="57160"/>
          <a:stretch>
            <a:fillRect/>
          </a:stretch>
        </p:blipFill>
        <p:spPr>
          <a:xfrm rot="5400013">
            <a:off x="1549280" y="1313924"/>
            <a:ext cx="4319589" cy="5940427"/>
          </a:xfrm>
        </p:spPr>
      </p:pic>
      <p:sp>
        <p:nvSpPr>
          <p:cNvPr id="4" name="Текст 3"/>
          <p:cNvSpPr txBox="1">
            <a:spLocks noGrp="1"/>
          </p:cNvSpPr>
          <p:nvPr>
            <p:ph type="body" idx="4294967295"/>
          </p:nvPr>
        </p:nvSpPr>
        <p:spPr>
          <a:xfrm>
            <a:off x="6679408" y="689768"/>
            <a:ext cx="2781303" cy="6180136"/>
          </a:xfrm>
        </p:spPr>
        <p:txBody>
          <a:bodyPr/>
          <a:lstStyle/>
          <a:p>
            <a:pPr lvl="0" indent="0">
              <a:spcBef>
                <a:spcPts val="500"/>
              </a:spcBef>
              <a:buNone/>
            </a:pPr>
            <a:r>
              <a:rPr lang="en-US" sz="2000" b="1">
                <a:solidFill>
                  <a:srgbClr val="000080"/>
                </a:solidFill>
                <a:latin typeface="Arial" pitchFamily="34"/>
                <a:cs typeface="Arial" pitchFamily="34"/>
              </a:rPr>
              <a:t>School teachers: Foroponov I.A., Girina V.M., Korol A.G., Sulg E.P., Mantsyzova T.I., Yurchik V.K., Pridacha S.I., Persan H.G., Shapovalova A.F., Glushko N.F.</a:t>
            </a:r>
          </a:p>
          <a:p>
            <a:pPr lvl="0" indent="0">
              <a:spcBef>
                <a:spcPts val="500"/>
              </a:spcBef>
              <a:buNone/>
            </a:pPr>
            <a:r>
              <a:rPr lang="en-US" sz="2000" b="1">
                <a:solidFill>
                  <a:srgbClr val="000080"/>
                </a:solidFill>
                <a:latin typeface="Arial" pitchFamily="34"/>
                <a:cs typeface="Arial" pitchFamily="34"/>
              </a:rPr>
              <a:t>In the center Vsevolod Georgievich Polyansky</a:t>
            </a:r>
            <a:r>
              <a:rPr lang="ru-RU" sz="2000" b="1">
                <a:solidFill>
                  <a:srgbClr val="000080"/>
                </a:solidFill>
                <a:latin typeface="Arial" pitchFamily="34"/>
                <a:cs typeface="Arial" pitchFamily="34"/>
              </a:rPr>
              <a:t> -</a:t>
            </a:r>
            <a:r>
              <a:rPr lang="en-US" sz="2000" b="1">
                <a:solidFill>
                  <a:srgbClr val="000080"/>
                </a:solidFill>
                <a:latin typeface="Arial" pitchFamily="34"/>
                <a:cs typeface="Arial" pitchFamily="34"/>
              </a:rPr>
              <a:t> the director of the state farm</a:t>
            </a:r>
            <a:r>
              <a:rPr lang="ru-RU" sz="2000" b="1">
                <a:solidFill>
                  <a:srgbClr val="000080"/>
                </a:solidFill>
                <a:latin typeface="Arial" pitchFamily="34"/>
                <a:cs typeface="Arial" pitchFamily="34"/>
              </a:rPr>
              <a:t> </a:t>
            </a:r>
            <a:r>
              <a:rPr lang="en-US" sz="2000" b="1">
                <a:solidFill>
                  <a:srgbClr val="000080"/>
                </a:solidFill>
                <a:latin typeface="Arial" pitchFamily="34"/>
                <a:cs typeface="Arial" pitchFamily="34"/>
              </a:rPr>
              <a:t>Krasnoe</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page6">
    <p:spTree>
      <p:nvGrpSpPr>
        <p:cNvPr id="1" name=""/>
        <p:cNvGrpSpPr/>
        <p:nvPr/>
      </p:nvGrpSpPr>
      <p:grpSpPr>
        <a:xfrm>
          <a:off x="0" y="0"/>
          <a:ext cx="0" cy="0"/>
          <a:chOff x="0" y="0"/>
          <a:chExt cx="0" cy="0"/>
        </a:xfrm>
      </p:grpSpPr>
      <p:sp>
        <p:nvSpPr>
          <p:cNvPr id="2" name="Заголовок 1"/>
          <p:cNvSpPr txBox="1">
            <a:spLocks noGrp="1"/>
          </p:cNvSpPr>
          <p:nvPr>
            <p:ph type="title" idx="4294967295"/>
          </p:nvPr>
        </p:nvSpPr>
        <p:spPr>
          <a:xfrm>
            <a:off x="795866" y="795866"/>
            <a:ext cx="8093070" cy="830266"/>
          </a:xfrm>
        </p:spPr>
        <p:txBody>
          <a:bodyPr/>
          <a:lstStyle/>
          <a:p>
            <a:pPr lvl="0"/>
            <a:r>
              <a:rPr lang="en-US" sz="2900" b="1">
                <a:solidFill>
                  <a:srgbClr val="FF0000"/>
                </a:solidFill>
                <a:latin typeface="arial" pitchFamily="34"/>
              </a:rPr>
              <a:t> First Student Meeting at Our New School</a:t>
            </a:r>
            <a:endParaRPr lang="ru-RU" sz="2900" b="1" i="1">
              <a:solidFill>
                <a:srgbClr val="FF0000"/>
              </a:solidFill>
            </a:endParaRPr>
          </a:p>
        </p:txBody>
      </p:sp>
      <p:pic>
        <p:nvPicPr>
          <p:cNvPr id="3" name=""/>
          <p:cNvPicPr>
            <a:picLocks noChangeAspect="1"/>
          </p:cNvPicPr>
          <p:nvPr/>
        </p:nvPicPr>
        <p:blipFill>
          <a:blip r:embed="rId3">
            <a:lum/>
            <a:alphaModFix/>
          </a:blip>
          <a:srcRect l="7576" t="14259" r="23682" b="7161"/>
          <a:stretch>
            <a:fillRect/>
          </a:stretch>
        </p:blipFill>
        <p:spPr>
          <a:xfrm rot="5400013">
            <a:off x="2304178" y="-44824"/>
            <a:ext cx="5385962" cy="9000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page7">
    <p:spTree>
      <p:nvGrpSpPr>
        <p:cNvPr id="1" name=""/>
        <p:cNvGrpSpPr/>
        <p:nvPr/>
      </p:nvGrpSpPr>
      <p:grpSpPr>
        <a:xfrm>
          <a:off x="0" y="0"/>
          <a:ext cx="0" cy="0"/>
          <a:chOff x="0" y="0"/>
          <a:chExt cx="0" cy="0"/>
        </a:xfrm>
      </p:grpSpPr>
      <p:sp>
        <p:nvSpPr>
          <p:cNvPr id="2" name="Заголовок 1"/>
          <p:cNvSpPr txBox="1">
            <a:spLocks noGrp="1"/>
          </p:cNvSpPr>
          <p:nvPr>
            <p:ph type="title" idx="4294967295"/>
          </p:nvPr>
        </p:nvSpPr>
        <p:spPr>
          <a:xfrm>
            <a:off x="5895557" y="1287466"/>
            <a:ext cx="3429000" cy="1195385"/>
          </a:xfrm>
        </p:spPr>
        <p:txBody>
          <a:bodyPr/>
          <a:lstStyle/>
          <a:p>
            <a:pPr lvl="0"/>
            <a:r>
              <a:rPr lang="en-US" sz="3200" b="1">
                <a:solidFill>
                  <a:srgbClr val="FF0000"/>
                </a:solidFill>
                <a:latin typeface="Arial" pitchFamily="34"/>
                <a:cs typeface="Arial" pitchFamily="34"/>
              </a:rPr>
              <a:t>The 1</a:t>
            </a:r>
            <a:r>
              <a:rPr lang="en-US" sz="3200" b="1" baseline="30000">
                <a:solidFill>
                  <a:srgbClr val="FF0000"/>
                </a:solidFill>
                <a:latin typeface="Arial" pitchFamily="34"/>
                <a:cs typeface="Arial" pitchFamily="34"/>
              </a:rPr>
              <a:t>st</a:t>
            </a:r>
            <a:r>
              <a:rPr lang="en-US" sz="3200" b="1">
                <a:solidFill>
                  <a:srgbClr val="FF0000"/>
                </a:solidFill>
                <a:latin typeface="Arial" pitchFamily="34"/>
                <a:cs typeface="Arial" pitchFamily="34"/>
              </a:rPr>
              <a:t> of May Celebration</a:t>
            </a:r>
            <a:endParaRPr lang="ru-RU" sz="3200" b="1">
              <a:solidFill>
                <a:srgbClr val="FF0000"/>
              </a:solidFill>
              <a:latin typeface="Arial" pitchFamily="34"/>
              <a:cs typeface="Arial" pitchFamily="34"/>
            </a:endParaRPr>
          </a:p>
        </p:txBody>
      </p:sp>
      <p:pic>
        <p:nvPicPr>
          <p:cNvPr id="3" name=""/>
          <p:cNvPicPr>
            <a:picLocks noChangeAspect="1"/>
          </p:cNvPicPr>
          <p:nvPr/>
        </p:nvPicPr>
        <p:blipFill>
          <a:blip r:embed="rId3">
            <a:lum/>
            <a:alphaModFix/>
          </a:blip>
          <a:srcRect l="53400" t="4737" r="13861" b="57160"/>
          <a:stretch>
            <a:fillRect/>
          </a:stretch>
        </p:blipFill>
        <p:spPr>
          <a:xfrm rot="5400013">
            <a:off x="1757330" y="-180173"/>
            <a:ext cx="3060003" cy="4859999"/>
          </a:xfrm>
          <a:prstGeom prst="rect">
            <a:avLst/>
          </a:prstGeom>
          <a:noFill/>
          <a:ln>
            <a:noFill/>
          </a:ln>
        </p:spPr>
      </p:pic>
      <p:pic>
        <p:nvPicPr>
          <p:cNvPr id="4" name=""/>
          <p:cNvPicPr>
            <a:picLocks noChangeAspect="1"/>
          </p:cNvPicPr>
          <p:nvPr/>
        </p:nvPicPr>
        <p:blipFill>
          <a:blip r:embed="rId4">
            <a:lum/>
            <a:alphaModFix/>
          </a:blip>
          <a:srcRect l="30490" t="4737" r="13861" b="40493"/>
          <a:stretch>
            <a:fillRect/>
          </a:stretch>
        </p:blipFill>
        <p:spPr>
          <a:xfrm rot="5400013">
            <a:off x="4877519" y="2279032"/>
            <a:ext cx="3534421" cy="571581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Натуральные материалы">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918</TotalTime>
  <Words>181</Words>
  <Application>Microsoft Office PowerPoint</Application>
  <PresentationFormat>Экран (4:3)</PresentationFormat>
  <Paragraphs>47</Paragraphs>
  <Slides>20</Slides>
  <Notes>17</Notes>
  <HiddenSlides>0</HiddenSlides>
  <MMClips>0</MMClips>
  <ScaleCrop>false</ScaleCrop>
  <HeadingPairs>
    <vt:vector size="4" baseType="variant">
      <vt:variant>
        <vt:lpstr>Тема</vt:lpstr>
      </vt:variant>
      <vt:variant>
        <vt:i4>1</vt:i4>
      </vt:variant>
      <vt:variant>
        <vt:lpstr>Заголовки слайдов</vt:lpstr>
      </vt:variant>
      <vt:variant>
        <vt:i4>20</vt:i4>
      </vt:variant>
    </vt:vector>
  </HeadingPairs>
  <TitlesOfParts>
    <vt:vector size="21" baseType="lpstr">
      <vt:lpstr>Натуральные материалы</vt:lpstr>
      <vt:lpstr>School 10 History</vt:lpstr>
      <vt:lpstr>     School 10 named by Troshev G.N.     </vt:lpstr>
      <vt:lpstr>I think we should know our past, which in turn allows us to understand our present. Studying history is important to understand the various changes that have taken place over the years. It helps us to see how different societies and cultures have evolved and changed over time </vt:lpstr>
      <vt:lpstr>The Beginning…</vt:lpstr>
      <vt:lpstr> Students Help to Build the School</vt:lpstr>
      <vt:lpstr> Main Building of Our School</vt:lpstr>
      <vt:lpstr>School Opening Day (October 1968)</vt:lpstr>
      <vt:lpstr> First Student Meeting at Our New School</vt:lpstr>
      <vt:lpstr>The 1st of May Celebration</vt:lpstr>
      <vt:lpstr>Sports Festival</vt:lpstr>
      <vt:lpstr> School 10 Teachers</vt:lpstr>
      <vt:lpstr> School 10 Teachers</vt:lpstr>
      <vt:lpstr>  Tinkering Club</vt:lpstr>
      <vt:lpstr> Aviation Modeling Club</vt:lpstr>
      <vt:lpstr>Gardeners</vt:lpstr>
      <vt:lpstr>Students Work as  Gardeners and Mechanics</vt:lpstr>
      <vt:lpstr>  </vt:lpstr>
      <vt:lpstr>Students and Their Masters</vt:lpstr>
      <vt:lpstr>Our school is 56, but it continues teaching and educating children.   Our school  is the best!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history of school No. 10 of the Kushchevsky district, Krasnodar Territory</dc:title>
  <dc:creator>user</dc:creator>
  <cp:lastModifiedBy>Надежда Пронская</cp:lastModifiedBy>
  <cp:revision>55</cp:revision>
  <cp:lastPrinted>2015-04-27T15:00:56Z</cp:lastPrinted>
  <dcterms:created xsi:type="dcterms:W3CDTF">2015-03-23T10:15:28Z</dcterms:created>
  <dcterms:modified xsi:type="dcterms:W3CDTF">2024-03-25T14:00:35Z</dcterms:modified>
</cp:coreProperties>
</file>