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7FE"/>
    <a:srgbClr val="A5DBFD"/>
    <a:srgbClr val="8BD2FD"/>
    <a:srgbClr val="83CFFD"/>
    <a:srgbClr val="BE4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7DCA8D9-C664-437E-A7EB-9866C30D6AD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DB61122-40A3-4990-ADBE-0CD162867E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710736" cy="1927225"/>
          </a:xfrm>
        </p:spPr>
        <p:txBody>
          <a:bodyPr/>
          <a:lstStyle/>
          <a:p>
            <a:r>
              <a:rPr lang="ru-RU" sz="4400" dirty="0" smtClean="0"/>
              <a:t>Стрессовое напряжение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Способы снятия стресса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17417"/>
            <a:ext cx="4197228" cy="28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9387" y="404664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общеобразовательное учреждение «Усть-Удинская</a:t>
            </a:r>
          </a:p>
          <a:p>
            <a:pPr algn="ctr"/>
            <a:r>
              <a:rPr lang="ru-RU" sz="1400" dirty="0" smtClean="0"/>
              <a:t> средняя </a:t>
            </a:r>
            <a:r>
              <a:rPr lang="ru-RU" sz="1400" smtClean="0"/>
              <a:t>общеобразовательная школа </a:t>
            </a:r>
            <a:r>
              <a:rPr lang="ru-RU" sz="1400" dirty="0" smtClean="0"/>
              <a:t>№2»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08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568952" cy="990600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Базовые принципы преодоления стресса:</a:t>
            </a:r>
            <a:endParaRPr lang="ru-RU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41326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Отвлечение от стрессовой ситуации.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Снижение субъективной значимости события, вызвавшего стресс.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Активное поведение.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Умение расслабляться.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Позитивное мышление.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8405" y="3789040"/>
            <a:ext cx="88199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В любой ситуации следует сохранять оптимизм.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Стремиться к разумной организованности в жизни, работе, быту.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Научиться говорить себе «нет».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Учиться радоваться жизни.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Не быть максималистом.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Не копаться в прошлом и не сожалеть о нем.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Соблюдать правильный режим питания, сна и отдыха.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Не злоупотреблять алкоголем, воздерживаться от вредных привычек.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 smtClean="0"/>
              <a:t>Вести здоровый активный образ жизни.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465007"/>
            <a:ext cx="3744416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487866"/>
            <a:ext cx="3804753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3968" y="3390661"/>
            <a:ext cx="524426" cy="22916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96_psix-sluj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57504" cy="512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Hn08epeg4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51567"/>
            <a:ext cx="3168352" cy="23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4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n08epeg4T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9035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283968" y="476672"/>
            <a:ext cx="187220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283968" y="2564904"/>
            <a:ext cx="187220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277885" y="5445224"/>
            <a:ext cx="187220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_15109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27645" r="10025" b="18211"/>
          <a:stretch/>
        </p:blipFill>
        <p:spPr bwMode="auto">
          <a:xfrm>
            <a:off x="6516216" y="332656"/>
            <a:ext cx="2002054" cy="14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Hn08epeg4T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3207" r="-775" b="74774"/>
          <a:stretch/>
        </p:blipFill>
        <p:spPr bwMode="auto">
          <a:xfrm>
            <a:off x="6703379" y="764704"/>
            <a:ext cx="1627728" cy="2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t="27051" r="-4157" b="-12711"/>
          <a:stretch/>
        </p:blipFill>
        <p:spPr bwMode="auto">
          <a:xfrm>
            <a:off x="6264252" y="2348303"/>
            <a:ext cx="2505977" cy="12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Hn08epeg4T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0" b="57729"/>
          <a:stretch/>
        </p:blipFill>
        <p:spPr bwMode="auto">
          <a:xfrm>
            <a:off x="6372200" y="2876035"/>
            <a:ext cx="977581" cy="457857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softEdge rad="127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chehol-kniga-dlya-xiaomi-mi-13t-13tpro-cherniy-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00" y="4365104"/>
            <a:ext cx="2075285" cy="20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Hn08epeg4T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9" b="56917"/>
          <a:stretch/>
        </p:blipFill>
        <p:spPr bwMode="auto">
          <a:xfrm rot="611928">
            <a:off x="6554125" y="5009341"/>
            <a:ext cx="1058458" cy="385003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6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9408"/>
            <a:ext cx="799927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95536" y="692696"/>
            <a:ext cx="3528392" cy="1440160"/>
          </a:xfrm>
          <a:prstGeom prst="wedgeRoundRectCallout">
            <a:avLst>
              <a:gd name="adj1" fmla="val -1796"/>
              <a:gd name="adj2" fmla="val 92735"/>
              <a:gd name="adj3" fmla="val 16667"/>
            </a:avLst>
          </a:prstGeom>
          <a:solidFill>
            <a:srgbClr val="A5DBF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Скажи стрессу: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89" y="76470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Актуальность проекта: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0144" y="1226369"/>
            <a:ext cx="827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/>
              <a:t>стресс стал неотъемлемой частью нашей </a:t>
            </a:r>
            <a:r>
              <a:rPr lang="ru-RU" sz="2000" dirty="0" smtClean="0"/>
              <a:t>жизни и </a:t>
            </a:r>
            <a:r>
              <a:rPr lang="ru-RU" sz="2000" dirty="0"/>
              <a:t>вопросы снятия стресса становятся более актуальными.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135" y="2276872"/>
            <a:ext cx="2296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Цель проекта: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8" y="2636912"/>
            <a:ext cx="6480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изучение влияния стресса на организм </a:t>
            </a:r>
            <a:r>
              <a:rPr lang="ru-RU" sz="2000" dirty="0" smtClean="0"/>
              <a:t>школьника </a:t>
            </a:r>
            <a:r>
              <a:rPr lang="ru-RU" sz="2000" dirty="0"/>
              <a:t>подросткового возраста и способствовать предупреждению данной проблемы.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017474"/>
            <a:ext cx="251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Задачи проекта: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15" y="4653136"/>
            <a:ext cx="60549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Изучить литературу на тему стресса;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Изучить причины его возникновения;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Провести </a:t>
            </a:r>
            <a:r>
              <a:rPr lang="ru-RU" sz="2000" dirty="0" smtClean="0"/>
              <a:t>анкетирование среди </a:t>
            </a:r>
            <a:r>
              <a:rPr lang="ru-RU" sz="2000" dirty="0"/>
              <a:t>обучающихся;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Проанализировать результаты опроса;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Разработать памятки.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3503"/>
            <a:ext cx="2801375" cy="224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2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Впервые </a:t>
            </a:r>
            <a:r>
              <a:rPr lang="ru-RU" dirty="0"/>
              <a:t>термин «стресс</a:t>
            </a:r>
            <a:r>
              <a:rPr lang="ru-RU" dirty="0" smtClean="0"/>
              <a:t>» ввел </a:t>
            </a:r>
            <a:br>
              <a:rPr lang="ru-RU" dirty="0" smtClean="0"/>
            </a:br>
            <a:r>
              <a:rPr lang="ru-RU" sz="4400" dirty="0" err="1" smtClean="0"/>
              <a:t>Уолтер</a:t>
            </a:r>
            <a:r>
              <a:rPr lang="ru-RU" sz="4400" dirty="0" smtClean="0"/>
              <a:t> </a:t>
            </a:r>
            <a:r>
              <a:rPr lang="ru-RU" sz="4400" dirty="0" err="1" smtClean="0"/>
              <a:t>Кэннон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22" y="1628800"/>
            <a:ext cx="373661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3284984"/>
            <a:ext cx="1872208" cy="2016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2147" y="2996952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своей работе «бороться или бежать »,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которой описал реакцию человека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стрессовых ситуациях.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032956"/>
            <a:ext cx="45719" cy="1559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305258" cy="486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Стресс </a:t>
            </a:r>
            <a:r>
              <a:rPr lang="ru-RU" sz="3600" dirty="0" smtClean="0"/>
              <a:t>– это состояние психического напряжения человека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возникающее при наиболее</a:t>
            </a:r>
          </a:p>
          <a:p>
            <a:pPr marL="0" indent="0">
              <a:buNone/>
            </a:pPr>
            <a:r>
              <a:rPr lang="ru-RU" sz="2800" dirty="0" smtClean="0"/>
              <a:t>трудных, эмоционально </a:t>
            </a:r>
          </a:p>
          <a:p>
            <a:pPr marL="0" indent="0">
              <a:buNone/>
            </a:pPr>
            <a:r>
              <a:rPr lang="ru-RU" sz="2800" dirty="0" smtClean="0"/>
              <a:t>затратных ситуациях.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163" y="2276872"/>
            <a:ext cx="45719" cy="1368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80531"/>
            <a:ext cx="4277469" cy="427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1" y="3933056"/>
            <a:ext cx="4317280" cy="269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2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13773" cy="509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8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ричины возникновения стресса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Страх за свое здоровье и здоровье близких.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Проблемы с работой.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Испытание трудностей с обучением детей.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Отвлекаемость и многозадачность.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Сбит режим дня.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Разлад в семье.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Рутинная жизнь с отсутствием или маленьким количеством положительных эмоций.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85184"/>
            <a:ext cx="3485381" cy="164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0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5" y="548680"/>
            <a:ext cx="8664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Тестирование обучающихся 7, 8 и 9 классов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3455"/>
            <a:ext cx="9093042" cy="454652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45719" cy="49144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59005"/>
            <a:ext cx="3051720" cy="305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9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7026"/>
            <a:ext cx="29709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Вывод: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1522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30,4%</a:t>
            </a:r>
            <a:r>
              <a:rPr lang="ru-RU" sz="2000" dirty="0"/>
              <a:t> испытывают меньше всего стресса, в то время как </a:t>
            </a:r>
            <a:r>
              <a:rPr lang="ru-RU" sz="2000" dirty="0">
                <a:solidFill>
                  <a:schemeClr val="tx2"/>
                </a:solidFill>
              </a:rPr>
              <a:t>21,7%</a:t>
            </a:r>
            <a:r>
              <a:rPr lang="ru-RU" sz="2000" dirty="0"/>
              <a:t> подвергаются стрессовому напряжению очень часто, к среднему же числу людей с  проявлением стресса относится </a:t>
            </a:r>
            <a:r>
              <a:rPr lang="ru-RU" sz="2000" dirty="0">
                <a:solidFill>
                  <a:schemeClr val="tx2"/>
                </a:solidFill>
              </a:rPr>
              <a:t>47,8%.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2"/>
                </a:solidFill>
              </a:rPr>
              <a:t>Что свидетельствует о том, что стресс является неотъемлемой частью нашей жизни, и мы должны научиться контролировать его проявления, и уметь преодолевать его.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711742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429</TotalTime>
  <Words>323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Стрессовое напряжение</vt:lpstr>
      <vt:lpstr>Презентация PowerPoint</vt:lpstr>
      <vt:lpstr>Впервые термин «стресс» ввел  Уолтер Кэннон </vt:lpstr>
      <vt:lpstr>Презентация PowerPoint</vt:lpstr>
      <vt:lpstr>Стресс – это состояние психического напряжения человека</vt:lpstr>
      <vt:lpstr>Презентация PowerPoint</vt:lpstr>
      <vt:lpstr>Причины возникновения стресса:</vt:lpstr>
      <vt:lpstr>Презентация PowerPoint</vt:lpstr>
      <vt:lpstr>Презентация PowerPoint</vt:lpstr>
      <vt:lpstr>Базовые принципы преодоления стресса: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Стрессовое напряжение</dc:title>
  <dc:creator>Azimute</dc:creator>
  <cp:lastModifiedBy>Завуч ВР</cp:lastModifiedBy>
  <cp:revision>41</cp:revision>
  <dcterms:created xsi:type="dcterms:W3CDTF">2023-11-16T12:40:00Z</dcterms:created>
  <dcterms:modified xsi:type="dcterms:W3CDTF">2024-03-20T00:18:18Z</dcterms:modified>
</cp:coreProperties>
</file>