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57" r:id="rId3"/>
    <p:sldId id="261" r:id="rId4"/>
    <p:sldId id="256" r:id="rId5"/>
    <p:sldId id="258" r:id="rId6"/>
    <p:sldId id="262" r:id="rId7"/>
    <p:sldId id="264" r:id="rId8"/>
    <p:sldId id="265" r:id="rId9"/>
    <p:sldId id="266" r:id="rId10"/>
    <p:sldId id="263" r:id="rId11"/>
    <p:sldId id="259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BD302-4F4D-46BF-A29C-4DE54AA219B3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11987490-C375-4B53-B395-4C8EA1D5D3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9318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BD302-4F4D-46BF-A29C-4DE54AA219B3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1987490-C375-4B53-B395-4C8EA1D5D3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1306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BD302-4F4D-46BF-A29C-4DE54AA219B3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1987490-C375-4B53-B395-4C8EA1D5D373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354459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BD302-4F4D-46BF-A29C-4DE54AA219B3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1987490-C375-4B53-B395-4C8EA1D5D3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95473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BD302-4F4D-46BF-A29C-4DE54AA219B3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1987490-C375-4B53-B395-4C8EA1D5D373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780056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BD302-4F4D-46BF-A29C-4DE54AA219B3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1987490-C375-4B53-B395-4C8EA1D5D3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6246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BD302-4F4D-46BF-A29C-4DE54AA219B3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87490-C375-4B53-B395-4C8EA1D5D3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1770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BD302-4F4D-46BF-A29C-4DE54AA219B3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87490-C375-4B53-B395-4C8EA1D5D3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0896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BD302-4F4D-46BF-A29C-4DE54AA219B3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87490-C375-4B53-B395-4C8EA1D5D3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9062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BD302-4F4D-46BF-A29C-4DE54AA219B3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1987490-C375-4B53-B395-4C8EA1D5D3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7984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BD302-4F4D-46BF-A29C-4DE54AA219B3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1987490-C375-4B53-B395-4C8EA1D5D3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1983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BD302-4F4D-46BF-A29C-4DE54AA219B3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1987490-C375-4B53-B395-4C8EA1D5D3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8134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BD302-4F4D-46BF-A29C-4DE54AA219B3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87490-C375-4B53-B395-4C8EA1D5D3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7670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BD302-4F4D-46BF-A29C-4DE54AA219B3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87490-C375-4B53-B395-4C8EA1D5D3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5584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BD302-4F4D-46BF-A29C-4DE54AA219B3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87490-C375-4B53-B395-4C8EA1D5D3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2252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BD302-4F4D-46BF-A29C-4DE54AA219B3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1987490-C375-4B53-B395-4C8EA1D5D3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260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1BD302-4F4D-46BF-A29C-4DE54AA219B3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1987490-C375-4B53-B395-4C8EA1D5D3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8562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40F2A70-D206-4290-B5CB-1BAF8AF2D9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Тринадцатое февраля</a:t>
            </a:r>
          </a:p>
          <a:p>
            <a:pPr marL="0" indent="0" algn="ctr">
              <a:buNone/>
            </a:pPr>
            <a:r>
              <a:rPr lang="ru-RU" sz="60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Классная работа</a:t>
            </a:r>
          </a:p>
        </p:txBody>
      </p:sp>
    </p:spTree>
    <p:extLst>
      <p:ext uri="{BB962C8B-B14F-4D97-AF65-F5344CB8AC3E}">
        <p14:creationId xmlns:p14="http://schemas.microsoft.com/office/powerpoint/2010/main" val="42178653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4E9820-CD54-4291-A169-7665F38E4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8131" y="624110"/>
            <a:ext cx="9666481" cy="1280890"/>
          </a:xfrm>
        </p:spPr>
        <p:txBody>
          <a:bodyPr>
            <a:noAutofit/>
          </a:bodyPr>
          <a:lstStyle/>
          <a:p>
            <a:pPr algn="ctr"/>
            <a:r>
              <a:rPr lang="ru-RU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Употребление односоставных предложений в речи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147059C7-74DC-47F3-A1EC-9BAE3D9C5942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478" y="2035678"/>
            <a:ext cx="1865376" cy="186537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8E9C8CE-F2E8-4CE7-8187-245DBDE7379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449" y="2146734"/>
            <a:ext cx="3505200" cy="181419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06C4B6D-FB16-4958-B230-0E26EA661C39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046" y="4202663"/>
            <a:ext cx="2857500" cy="1905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2651F22-82F7-4955-AEDD-500844E702D9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449" y="4293468"/>
            <a:ext cx="3505200" cy="1814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5186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439452-D4A9-425D-99E0-78B2DC347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Домашнее задание на выбор: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CD0A9AC-1449-466F-8D3C-7F690B0E4C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1.Составьте текст на тему «</a:t>
            </a:r>
            <a:r>
              <a:rPr 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Февральские зарисовки»,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используя односоставные предложения. 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2.Выписать из поэмы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М.Ю.Лермонтова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«Мцыри» по 2 предложения на каждый вид односоставных предложений.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70870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B4897A-AD1C-4D9C-BCAE-83703C5E3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WhatsApp Video 2024-02-10 at 14.42.08">
            <a:hlinkClick r:id="" action="ppaction://media"/>
            <a:extLst>
              <a:ext uri="{FF2B5EF4-FFF2-40B4-BE49-F238E27FC236}">
                <a16:creationId xmlns:a16="http://schemas.microsoft.com/office/drawing/2014/main" id="{39B82548-A75E-49B8-848F-F1F164A43AFA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26164" y="354563"/>
            <a:ext cx="9442580" cy="5557288"/>
          </a:xfrm>
        </p:spPr>
      </p:pic>
    </p:spTree>
    <p:extLst>
      <p:ext uri="{BB962C8B-B14F-4D97-AF65-F5344CB8AC3E}">
        <p14:creationId xmlns:p14="http://schemas.microsoft.com/office/powerpoint/2010/main" val="13009487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3BC30DF-27DF-4289-B696-9BF2B469E6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0098" y="886408"/>
            <a:ext cx="9554514" cy="5024814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Ночь, улица, фонарь, аптека,</a:t>
            </a:r>
            <a:br>
              <a:rPr lang="ru-RU" sz="28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Бессмысленный и тусклый свет.</a:t>
            </a:r>
            <a:br>
              <a:rPr lang="ru-RU" sz="28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Живи еще хоть четверть века —</a:t>
            </a:r>
            <a:br>
              <a:rPr lang="ru-RU" sz="28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будет так. Исхода нет.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Умрешь — начнешь опять сначала</a:t>
            </a:r>
            <a:br>
              <a:rPr lang="ru-RU" sz="28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повторится все, как встарь:</a:t>
            </a:r>
            <a:br>
              <a:rPr lang="ru-RU" sz="28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Ночь, ледяная рябь канала,</a:t>
            </a:r>
            <a:br>
              <a:rPr lang="ru-RU" sz="28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Аптека, улица, фонарь.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39391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0CCF47-D808-4C81-8773-207A18BBB9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4865" y="578499"/>
            <a:ext cx="9899747" cy="2407298"/>
          </a:xfrm>
        </p:spPr>
        <p:txBody>
          <a:bodyPr>
            <a:normAutofit/>
          </a:bodyPr>
          <a:lstStyle/>
          <a:p>
            <a:pPr algn="ctr"/>
            <a:r>
              <a:rPr lang="ru-RU" sz="60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Односоставные предложения и их роль в речи</a:t>
            </a:r>
          </a:p>
        </p:txBody>
      </p:sp>
    </p:spTree>
    <p:extLst>
      <p:ext uri="{BB962C8B-B14F-4D97-AF65-F5344CB8AC3E}">
        <p14:creationId xmlns:p14="http://schemas.microsoft.com/office/powerpoint/2010/main" val="32541715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9D9DD0-B69C-459B-8D7E-190FD5DB5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74646"/>
            <a:ext cx="8911687" cy="1334276"/>
          </a:xfrm>
        </p:spPr>
        <p:txBody>
          <a:bodyPr/>
          <a:lstStyle/>
          <a:p>
            <a:r>
              <a:rPr lang="ru-RU" dirty="0"/>
              <a:t>О каком из типов односоставных предложений пишет…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13912E2-E75D-4752-99B2-B2D46F3ED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9" y="1483567"/>
            <a:ext cx="10459583" cy="5784979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М.В.Ломоносов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      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1.«Умолчание местоимений личных перед спрягаемыми формами глагола к «украшению и важности служит»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ученый-лингвист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А.М.Пешковский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2.«Внимание сосредоточено на действии, действующее лицо «намеренно устранено, намеренно представляется как неизвестное, неопределенное».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Л.Н.Толстой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 одном из стихотворений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А.А.Фета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3.«В нем нет ни одного глагола. Каждое выражение ─ картина».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доктор филологических наук </a:t>
            </a:r>
            <a:r>
              <a:rPr lang="ru-RU" sz="20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В.В.Бабайцева</a:t>
            </a: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«Самая пёстрая и наиболее употребляемая группа односоставных предложений».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А.М. Пешковский: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«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Чем интимнее какое-либо переживание, чем труднее говорящему выставить его напоказ перед всеми, тем охотнее он облекает его в форму обобщения». 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7103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C7141C-95A2-4D9A-97F7-85511C9BD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470517"/>
            <a:ext cx="8911687" cy="1189607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предложения, определить, чем выражены главные члены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986B77-53B9-44D9-9B04-1D1B357036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4702" y="1775534"/>
            <a:ext cx="9339910" cy="4135688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chemeClr val="accent4">
                    <a:lumMod val="75000"/>
                  </a:schemeClr>
                </a:solidFill>
              </a:rPr>
              <a:t>группа №1- определенно-личные</a:t>
            </a:r>
          </a:p>
          <a:p>
            <a:r>
              <a:rPr lang="ru-RU" sz="3600" dirty="0">
                <a:solidFill>
                  <a:schemeClr val="accent4">
                    <a:lumMod val="75000"/>
                  </a:schemeClr>
                </a:solidFill>
              </a:rPr>
              <a:t>группа №2 – неопределенно-личные </a:t>
            </a:r>
          </a:p>
          <a:p>
            <a:r>
              <a:rPr lang="ru-RU" sz="3600" dirty="0">
                <a:solidFill>
                  <a:schemeClr val="accent4">
                    <a:lumMod val="75000"/>
                  </a:schemeClr>
                </a:solidFill>
              </a:rPr>
              <a:t>группа №3 – обобщенно-личные </a:t>
            </a:r>
          </a:p>
          <a:p>
            <a:r>
              <a:rPr lang="ru-RU" sz="3600" dirty="0">
                <a:solidFill>
                  <a:schemeClr val="accent4">
                    <a:lumMod val="75000"/>
                  </a:schemeClr>
                </a:solidFill>
              </a:rPr>
              <a:t>группа №4 – безличные</a:t>
            </a:r>
          </a:p>
          <a:p>
            <a:r>
              <a:rPr lang="ru-RU" sz="3600" dirty="0">
                <a:solidFill>
                  <a:schemeClr val="accent4">
                    <a:lumMod val="75000"/>
                  </a:schemeClr>
                </a:solidFill>
              </a:rPr>
              <a:t>группа №5 - назывные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497990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C7141C-95A2-4D9A-97F7-85511C9BD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Проверяем!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986B77-53B9-44D9-9B04-1D1B357036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4702" y="1586204"/>
            <a:ext cx="9339910" cy="4325018"/>
          </a:xfrm>
        </p:spPr>
        <p:txBody>
          <a:bodyPr/>
          <a:lstStyle/>
          <a:p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№1- определенно-личные предложения </a:t>
            </a:r>
            <a:r>
              <a:rPr lang="ru-RU" sz="4000" b="1" dirty="0">
                <a:solidFill>
                  <a:schemeClr val="accent4">
                    <a:lumMod val="75000"/>
                  </a:schemeClr>
                </a:solidFill>
              </a:rPr>
              <a:t>(2,6,8)</a:t>
            </a:r>
          </a:p>
          <a:p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 группа №2 – неопределенно-личные </a:t>
            </a:r>
            <a:r>
              <a:rPr lang="ru-RU" sz="4000" b="1" dirty="0">
                <a:solidFill>
                  <a:schemeClr val="accent4">
                    <a:lumMod val="75000"/>
                  </a:schemeClr>
                </a:solidFill>
              </a:rPr>
              <a:t>(3,5)</a:t>
            </a:r>
          </a:p>
          <a:p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 группа №3 – обобщенно-личные </a:t>
            </a:r>
            <a:r>
              <a:rPr lang="ru-RU" sz="4000" b="1" dirty="0">
                <a:solidFill>
                  <a:schemeClr val="accent4">
                    <a:lumMod val="75000"/>
                  </a:schemeClr>
                </a:solidFill>
              </a:rPr>
              <a:t>(10,13)</a:t>
            </a:r>
          </a:p>
          <a:p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 группа №4 – безличные </a:t>
            </a:r>
            <a:r>
              <a:rPr lang="ru-RU" sz="4000" b="1" dirty="0">
                <a:solidFill>
                  <a:schemeClr val="accent4">
                    <a:lumMod val="75000"/>
                  </a:schemeClr>
                </a:solidFill>
              </a:rPr>
              <a:t>(11,12)</a:t>
            </a:r>
          </a:p>
          <a:p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 группа №5-назывные </a:t>
            </a:r>
            <a:r>
              <a:rPr lang="ru-RU" sz="4000" b="1" dirty="0">
                <a:solidFill>
                  <a:schemeClr val="accent4">
                    <a:lumMod val="75000"/>
                  </a:schemeClr>
                </a:solidFill>
              </a:rPr>
              <a:t>(1,7,9)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52003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E986B77-53B9-44D9-9B04-1D1B357036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4702" y="1586204"/>
            <a:ext cx="9339910" cy="4325018"/>
          </a:xfrm>
        </p:spPr>
        <p:txBody>
          <a:bodyPr>
            <a:normAutofit/>
          </a:bodyPr>
          <a:lstStyle/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 все словосочетания в предложении и определите способ связи в них</a:t>
            </a:r>
          </a:p>
        </p:txBody>
      </p:sp>
    </p:spTree>
    <p:extLst>
      <p:ext uri="{BB962C8B-B14F-4D97-AF65-F5344CB8AC3E}">
        <p14:creationId xmlns:p14="http://schemas.microsoft.com/office/powerpoint/2010/main" val="30237019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E986B77-53B9-44D9-9B04-1D1B357036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4702" y="1586204"/>
            <a:ext cx="9339910" cy="4325018"/>
          </a:xfrm>
        </p:spPr>
        <p:txBody>
          <a:bodyPr>
            <a:normAutofit/>
          </a:bodyPr>
          <a:lstStyle/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Согласование-предложения №1,7,9</a:t>
            </a:r>
          </a:p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Управление-предложения №2,3,5</a:t>
            </a:r>
          </a:p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Примыкание-предложения №4,6,8</a:t>
            </a:r>
          </a:p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разными </a:t>
            </a:r>
            <a:r>
              <a:rPr lang="ru-RU" sz="440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способами связи-предложения №12,13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4700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69</TotalTime>
  <Words>359</Words>
  <Application>Microsoft Office PowerPoint</Application>
  <PresentationFormat>Широкоэкранный</PresentationFormat>
  <Paragraphs>37</Paragraphs>
  <Slides>11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Century Gothic</vt:lpstr>
      <vt:lpstr>Times New Roman</vt:lpstr>
      <vt:lpstr>Wingdings</vt:lpstr>
      <vt:lpstr>Wingdings 3</vt:lpstr>
      <vt:lpstr>Легкий дым</vt:lpstr>
      <vt:lpstr>Презентация PowerPoint</vt:lpstr>
      <vt:lpstr>Презентация PowerPoint</vt:lpstr>
      <vt:lpstr>Презентация PowerPoint</vt:lpstr>
      <vt:lpstr>Односоставные предложения и их роль в речи</vt:lpstr>
      <vt:lpstr>О каком из типов односоставных предложений пишет… </vt:lpstr>
      <vt:lpstr>Найдите предложения, определить, чем выражены главные члены</vt:lpstr>
      <vt:lpstr>Проверяем!</vt:lpstr>
      <vt:lpstr>Презентация PowerPoint</vt:lpstr>
      <vt:lpstr>Презентация PowerPoint</vt:lpstr>
      <vt:lpstr>Употребление односоставных предложений в речи</vt:lpstr>
      <vt:lpstr>Домашнее задание на выбор: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Виктория В. Орлова</cp:lastModifiedBy>
  <cp:revision>15</cp:revision>
  <dcterms:created xsi:type="dcterms:W3CDTF">2024-02-11T07:08:02Z</dcterms:created>
  <dcterms:modified xsi:type="dcterms:W3CDTF">2024-02-13T04:46:05Z</dcterms:modified>
</cp:coreProperties>
</file>