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6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9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78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4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8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3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7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1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2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2EF0-3D85-4882-B1AE-A618CD2E7E0F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A9161F-E1E3-4409-A051-BB73001B6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Мордовский праздник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 </a:t>
            </a:r>
            <a:r>
              <a:rPr lang="ru-RU" dirty="0" err="1" smtClean="0">
                <a:solidFill>
                  <a:schemeClr val="tx1"/>
                </a:solidFill>
              </a:rPr>
              <a:t>Акша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Келу</a:t>
            </a:r>
            <a:r>
              <a:rPr lang="ru-RU" dirty="0" smtClean="0">
                <a:solidFill>
                  <a:schemeClr val="tx1"/>
                </a:solidFill>
              </a:rPr>
              <a:t>.»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Сергеева Т.М.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0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ranews.com/upload/media/2019/05/27/5ceb823e2da60-zeleni-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ukranews.com/upload/media/2019/05/27/5ceb823e2da60-zeleni-0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xudenkaya.ru/wp-content/uploads/2023/06/16459844_0_41_3067_1766_1920x0_80_0_0_5594a7b74c5a6edb248a1a74c0c8da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27463"/>
            <a:ext cx="5570812" cy="48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www.finnougoria.ru/upload/iblock/7f1/IMG_2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78" y="1097280"/>
            <a:ext cx="5696585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4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1" y="1447164"/>
            <a:ext cx="8830492" cy="4979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02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korely.ru/upload/iblock/475/4750506a4baf9862207f9d259e060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3" y="1237128"/>
            <a:ext cx="5392271" cy="48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dn.culture.ru/images/e3ed7ffd-d0ad-53cd-a513-c1c132fca1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81" y="1237129"/>
            <a:ext cx="5499847" cy="48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3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8.userapi.com/s/v1/ig2/f5A8NBMlYXd4GKJ_ApY1BkAbVdMWAd179vPeCd7FPsBdosoDggpTX8cq5QLvZ-pm8ZLMxZTaH60BU0EfQFPEVh-i.jpg?size=604x403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1" y="666206"/>
            <a:ext cx="8216538" cy="56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2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50" y="352697"/>
            <a:ext cx="9980023" cy="6283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05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431074"/>
            <a:ext cx="10528663" cy="591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73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tm13.ru/wp-content/uploads/2022/06/1b014bd2-faff-40f5-8abe-18734ba70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6" y="287383"/>
            <a:ext cx="9183188" cy="62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51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dzeninfra.ru/get-zen_doc/3614701/pub_62a2ff5c5b218312b6537a86_62a30023c3044952c2639be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2" y="513804"/>
            <a:ext cx="5695405" cy="56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6-22.userapi.com/impf/c625429/v625429519/26d1d/2nX9Id7gAI4.jpg?size=600x450&amp;quality=96&amp;sign=5457382139aa84ea92e9828b1f33117c&amp;c_uniq_tag=B4CPp1uz_YNQNTimGOC5TgJo04YmCJRojAB42FrD7Fk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83" y="513804"/>
            <a:ext cx="5340532" cy="56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1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180731.selcdn.ru/ruscivilization/uploads/2019/9/konshina-natalia-troitskii-ven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24" y="537882"/>
            <a:ext cx="9342154" cy="60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6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wixstatic.com/media/2b43d0_c737e7ab9dd84163bc9b0ce51477f0a7~mv2.jpg/v1/fill/w_800,h_550,al_c,q_90/2b43d0_c737e7ab9dd84163bc9b0ce51477f0a7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24" y="349624"/>
            <a:ext cx="8996081" cy="60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1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p.userapi.com/EHVmqz1uUEXnVJvhhZDeFEo2o1XXTljxAHMLmg/uhi8gBu3LW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23" y="718140"/>
            <a:ext cx="9117874" cy="58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7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hakkon.club/uploads/posts/2023-01/1673589455_hakkon-club-p-svadba-na-troitsu-vkontakt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731521"/>
            <a:ext cx="9483634" cy="57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5620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6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Мордовский праздник  « Акша Келу.»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Мордовский народный праздник « Акша Келу.»</dc:title>
  <dc:creator>Сергей</dc:creator>
  <cp:lastModifiedBy>Сергей</cp:lastModifiedBy>
  <cp:revision>5</cp:revision>
  <dcterms:created xsi:type="dcterms:W3CDTF">2024-03-09T19:41:24Z</dcterms:created>
  <dcterms:modified xsi:type="dcterms:W3CDTF">2024-03-09T20:14:43Z</dcterms:modified>
</cp:coreProperties>
</file>