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4" r:id="rId2"/>
    <p:sldId id="262" r:id="rId3"/>
    <p:sldId id="256" r:id="rId4"/>
    <p:sldId id="258" r:id="rId5"/>
    <p:sldId id="257" r:id="rId6"/>
    <p:sldId id="259" r:id="rId7"/>
    <p:sldId id="260" r:id="rId8"/>
    <p:sldId id="261" r:id="rId9"/>
    <p:sldId id="263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1008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10.03.2024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10.03.2024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10.03.2024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10.03.2024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10.03.2024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10.03.2024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10.03.2024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admin\Desktop\в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292080" y="764704"/>
            <a:ext cx="3672408" cy="1296144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solidFill>
                  <a:schemeClr val="tx2">
                    <a:lumMod val="50000"/>
                  </a:schemeClr>
                </a:solidFill>
                <a:latin typeface="Comic Sans MS" pitchFamily="66" charset="0"/>
              </a:rPr>
              <a:t>Откуда в снежках грязь?</a:t>
            </a:r>
            <a:endParaRPr lang="ru-RU" sz="3200" b="1" dirty="0">
              <a:solidFill>
                <a:schemeClr val="tx2">
                  <a:lumMod val="50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611560" y="1628800"/>
            <a:ext cx="18002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 smtClean="0">
                <a:solidFill>
                  <a:schemeClr val="tx2">
                    <a:lumMod val="50000"/>
                  </a:schemeClr>
                </a:solidFill>
                <a:latin typeface="Comic Sans MS" pitchFamily="66" charset="0"/>
              </a:rPr>
              <a:t>?????</a:t>
            </a:r>
            <a:endParaRPr lang="ru-RU" sz="40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6012160" y="4149080"/>
            <a:ext cx="313184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 smtClean="0">
                <a:latin typeface="Comic Sans MS" pitchFamily="66" charset="0"/>
                <a:cs typeface="Times New Roman" pitchFamily="18" charset="0"/>
              </a:rPr>
              <a:t>Автор: учитель начальных классов</a:t>
            </a:r>
          </a:p>
          <a:p>
            <a:r>
              <a:rPr lang="ru-RU" sz="1400" dirty="0" err="1" smtClean="0">
                <a:latin typeface="Comic Sans MS" pitchFamily="66" charset="0"/>
                <a:cs typeface="Times New Roman" pitchFamily="18" charset="0"/>
              </a:rPr>
              <a:t>Морозенко</a:t>
            </a:r>
            <a:r>
              <a:rPr lang="ru-RU" sz="1400" dirty="0" smtClean="0">
                <a:latin typeface="Comic Sans MS" pitchFamily="66" charset="0"/>
                <a:cs typeface="Times New Roman" pitchFamily="18" charset="0"/>
              </a:rPr>
              <a:t> Татьяна Николаевна</a:t>
            </a:r>
          </a:p>
          <a:p>
            <a:r>
              <a:rPr lang="ru-RU" sz="1400" dirty="0" smtClean="0">
                <a:latin typeface="Comic Sans MS" pitchFamily="66" charset="0"/>
                <a:cs typeface="Times New Roman" pitchFamily="18" charset="0"/>
              </a:rPr>
              <a:t>МОБУ СОШ № 2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="" xmlns:a16="http://schemas.microsoft.com/office/drawing/2014/main" id="{96C375C3-D35B-4E09-A2C1-7C89D557CA6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9144000" cy="6858001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49814908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admin\Desktop\img_s935479_0_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60232" y="1052736"/>
            <a:ext cx="2304256" cy="1080120"/>
          </a:xfrm>
        </p:spPr>
        <p:txBody>
          <a:bodyPr>
            <a:normAutofit fontScale="90000"/>
          </a:bodyPr>
          <a:lstStyle/>
          <a:p>
            <a:r>
              <a:rPr lang="ru-RU" b="1" dirty="0">
                <a:solidFill>
                  <a:schemeClr val="tx2">
                    <a:lumMod val="50000"/>
                  </a:schemeClr>
                </a:solidFill>
                <a:latin typeface="Comic Sans MS" panose="030F0702030302020204" pitchFamily="66" charset="0"/>
              </a:rPr>
              <a:t>Образец  1</a:t>
            </a:r>
          </a:p>
        </p:txBody>
      </p:sp>
      <p:pic>
        <p:nvPicPr>
          <p:cNvPr id="1027" name="Picture 3" descr="F:\семинар\PHOTO-2024-02-02-07-46-0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59632" y="332656"/>
            <a:ext cx="2627526" cy="3528391"/>
          </a:xfrm>
          <a:prstGeom prst="rect">
            <a:avLst/>
          </a:prstGeom>
          <a:noFill/>
        </p:spPr>
      </p:pic>
      <p:pic>
        <p:nvPicPr>
          <p:cNvPr id="1028" name="Picture 4" descr="F:\семинар\PHOTO-2024-02-02-07-46-0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51920" y="332656"/>
            <a:ext cx="2702598" cy="3528391"/>
          </a:xfrm>
          <a:prstGeom prst="rect">
            <a:avLst/>
          </a:prstGeom>
          <a:noFill/>
        </p:spPr>
      </p:pic>
      <p:pic>
        <p:nvPicPr>
          <p:cNvPr id="1029" name="Picture 5" descr="F:\семинар\PHOTO-2024-02-02-07-46-09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516216" y="3140968"/>
            <a:ext cx="2385462" cy="3284984"/>
          </a:xfrm>
          <a:prstGeom prst="rect">
            <a:avLst/>
          </a:prstGeom>
          <a:noFill/>
        </p:spPr>
      </p:pic>
      <p:pic>
        <p:nvPicPr>
          <p:cNvPr id="1030" name="Picture 6" descr="F:\семинар\PHOTO-2024-02-02-07-46-10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259632" y="3933056"/>
            <a:ext cx="4897536" cy="269179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admin\Desktop\img_s935479_0_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44208" y="1844824"/>
            <a:ext cx="2458616" cy="490066"/>
          </a:xfrm>
        </p:spPr>
        <p:txBody>
          <a:bodyPr>
            <a:normAutofit fontScale="90000"/>
          </a:bodyPr>
          <a:lstStyle/>
          <a:p>
            <a:r>
              <a:rPr lang="ru-RU" b="1" dirty="0">
                <a:solidFill>
                  <a:schemeClr val="tx2">
                    <a:lumMod val="50000"/>
                  </a:schemeClr>
                </a:solidFill>
                <a:latin typeface="Comic Sans MS" panose="030F0702030302020204" pitchFamily="66" charset="0"/>
              </a:rPr>
              <a:t>Образец 2</a:t>
            </a:r>
          </a:p>
        </p:txBody>
      </p:sp>
      <p:pic>
        <p:nvPicPr>
          <p:cNvPr id="3074" name="Picture 2" descr="F:\семинар\PHOTO-2024-02-02-07-45-2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79912" y="332656"/>
            <a:ext cx="2736304" cy="3888432"/>
          </a:xfrm>
          <a:prstGeom prst="rect">
            <a:avLst/>
          </a:prstGeom>
          <a:noFill/>
        </p:spPr>
      </p:pic>
      <p:pic>
        <p:nvPicPr>
          <p:cNvPr id="3075" name="Picture 3" descr="F:\семинар\PHOTO-2024-02-02-07-45-1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331640" y="332656"/>
            <a:ext cx="2952328" cy="3918012"/>
          </a:xfrm>
          <a:prstGeom prst="rect">
            <a:avLst/>
          </a:prstGeom>
          <a:noFill/>
        </p:spPr>
      </p:pic>
      <p:pic>
        <p:nvPicPr>
          <p:cNvPr id="3076" name="Picture 4" descr="F:\семинар\PHOTO-2024-02-02-07-45-25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516216" y="3068960"/>
            <a:ext cx="2339752" cy="3369877"/>
          </a:xfrm>
          <a:prstGeom prst="rect">
            <a:avLst/>
          </a:prstGeom>
          <a:noFill/>
        </p:spPr>
      </p:pic>
      <p:pic>
        <p:nvPicPr>
          <p:cNvPr id="3077" name="Picture 5" descr="F:\семинар\PHOTO-2024-02-02-07-45-26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403648" y="4293096"/>
            <a:ext cx="3960440" cy="222912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admin\Desktop\img_s935479_0_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12160" y="4437112"/>
            <a:ext cx="2520280" cy="1066130"/>
          </a:xfrm>
        </p:spPr>
        <p:txBody>
          <a:bodyPr>
            <a:normAutofit fontScale="90000"/>
          </a:bodyPr>
          <a:lstStyle/>
          <a:p>
            <a:r>
              <a:rPr lang="ru-RU" b="1" dirty="0">
                <a:solidFill>
                  <a:schemeClr val="tx2">
                    <a:lumMod val="50000"/>
                  </a:schemeClr>
                </a:solidFill>
                <a:latin typeface="Comic Sans MS" panose="030F0702030302020204" pitchFamily="66" charset="0"/>
              </a:rPr>
              <a:t>Образец 3</a:t>
            </a:r>
          </a:p>
        </p:txBody>
      </p:sp>
      <p:pic>
        <p:nvPicPr>
          <p:cNvPr id="2050" name="Picture 2" descr="F:\семинар\PHOTO-2024-02-02-07-45-4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59632" y="332656"/>
            <a:ext cx="2392430" cy="3322819"/>
          </a:xfrm>
          <a:prstGeom prst="rect">
            <a:avLst/>
          </a:prstGeom>
          <a:noFill/>
        </p:spPr>
      </p:pic>
      <p:pic>
        <p:nvPicPr>
          <p:cNvPr id="2051" name="Picture 3" descr="F:\семинар\PHOTO-2024-02-02-07-45-4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635896" y="332656"/>
            <a:ext cx="2392429" cy="3168351"/>
          </a:xfrm>
          <a:prstGeom prst="rect">
            <a:avLst/>
          </a:prstGeom>
          <a:noFill/>
        </p:spPr>
      </p:pic>
      <p:pic>
        <p:nvPicPr>
          <p:cNvPr id="2052" name="Picture 4" descr="F:\семинар\PHOTO-2024-02-02-07-45-46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228184" y="476672"/>
            <a:ext cx="2403534" cy="3204712"/>
          </a:xfrm>
          <a:prstGeom prst="rect">
            <a:avLst/>
          </a:prstGeom>
          <a:noFill/>
        </p:spPr>
      </p:pic>
      <p:pic>
        <p:nvPicPr>
          <p:cNvPr id="2053" name="Picture 5" descr="F:\семинар\PHOTO-2024-02-02-07-45-45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619672" y="3501008"/>
            <a:ext cx="3456384" cy="310310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admin\Desktop\img_s935479_0_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31640" y="274638"/>
            <a:ext cx="7355160" cy="850106"/>
          </a:xfrm>
        </p:spPr>
        <p:txBody>
          <a:bodyPr>
            <a:noAutofit/>
          </a:bodyPr>
          <a:lstStyle/>
          <a:p>
            <a:r>
              <a:rPr lang="ru-RU" sz="3500" dirty="0">
                <a:solidFill>
                  <a:schemeClr val="tx2">
                    <a:lumMod val="50000"/>
                  </a:schemeClr>
                </a:solidFill>
                <a:latin typeface="Comic Sans MS" panose="030F0702030302020204" pitchFamily="66" charset="0"/>
              </a:rPr>
              <a:t>Рецепт приготовления леденцов</a:t>
            </a:r>
          </a:p>
        </p:txBody>
      </p:sp>
      <p:pic>
        <p:nvPicPr>
          <p:cNvPr id="1026" name="Picture 2" descr="C:\Users\admin\Desktop\PHOTO-2024-02-08-20-59-1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87624" y="1340768"/>
            <a:ext cx="3026857" cy="5112568"/>
          </a:xfrm>
          <a:prstGeom prst="rect">
            <a:avLst/>
          </a:prstGeom>
          <a:noFill/>
        </p:spPr>
      </p:pic>
      <p:pic>
        <p:nvPicPr>
          <p:cNvPr id="1027" name="Picture 3" descr="C:\Users\admin\Desktop\PHOTO-2024-02-08-20-59-1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355976" y="1052736"/>
            <a:ext cx="4392488" cy="2755141"/>
          </a:xfrm>
          <a:prstGeom prst="rect">
            <a:avLst/>
          </a:prstGeom>
          <a:noFill/>
        </p:spPr>
      </p:pic>
      <p:pic>
        <p:nvPicPr>
          <p:cNvPr id="1028" name="Picture 4" descr="C:\Users\admin\Desktop\PHOTO-2024-02-08-20-59-12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355976" y="4005064"/>
            <a:ext cx="4464496" cy="259228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admin\Desktop\img_s935479_0_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03648" y="274638"/>
            <a:ext cx="7283152" cy="811146"/>
          </a:xfrm>
        </p:spPr>
        <p:txBody>
          <a:bodyPr>
            <a:normAutofit/>
          </a:bodyPr>
          <a:lstStyle/>
          <a:p>
            <a:r>
              <a:rPr lang="ru-RU" sz="3500" dirty="0">
                <a:solidFill>
                  <a:schemeClr val="tx2">
                    <a:lumMod val="50000"/>
                  </a:schemeClr>
                </a:solidFill>
                <a:latin typeface="Comic Sans MS" panose="030F0702030302020204" pitchFamily="66" charset="0"/>
              </a:rPr>
              <a:t>Рецепт приготовления леденцов</a:t>
            </a:r>
          </a:p>
        </p:txBody>
      </p:sp>
      <p:pic>
        <p:nvPicPr>
          <p:cNvPr id="2050" name="Picture 2" descr="C:\Users\admin\Desktop\PHOTO-2024-02-08-20-59-1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31640" y="1196752"/>
            <a:ext cx="3513316" cy="4896544"/>
          </a:xfrm>
          <a:prstGeom prst="rect">
            <a:avLst/>
          </a:prstGeom>
          <a:noFill/>
        </p:spPr>
      </p:pic>
      <p:pic>
        <p:nvPicPr>
          <p:cNvPr id="2051" name="Picture 3" descr="C:\Users\admin\Desktop\PHOTO-2024-02-08-20-59-1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355976" y="2564904"/>
            <a:ext cx="4503936" cy="352839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admin\Desktop\img_s935479_0_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31640" y="476672"/>
            <a:ext cx="5915000" cy="922114"/>
          </a:xfrm>
        </p:spPr>
        <p:txBody>
          <a:bodyPr/>
          <a:lstStyle/>
          <a:p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Comic Sans MS" panose="030F0702030302020204" pitchFamily="66" charset="0"/>
              </a:rPr>
              <a:t>Вкусно и полезно!</a:t>
            </a:r>
          </a:p>
        </p:txBody>
      </p:sp>
      <p:pic>
        <p:nvPicPr>
          <p:cNvPr id="3074" name="Picture 2" descr="C:\Users\admin\Desktop\PHOTO-2024-02-08-20-59-1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31640" y="1628800"/>
            <a:ext cx="3676644" cy="4896544"/>
          </a:xfrm>
          <a:prstGeom prst="rect">
            <a:avLst/>
          </a:prstGeom>
          <a:noFill/>
        </p:spPr>
      </p:pic>
      <p:pic>
        <p:nvPicPr>
          <p:cNvPr id="3075" name="Picture 3" descr="C:\Users\admin\Desktop\PHOTO-2024-02-08-20-59-1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76056" y="1700808"/>
            <a:ext cx="3888432" cy="4821287"/>
          </a:xfrm>
          <a:prstGeom prst="rect">
            <a:avLst/>
          </a:prstGeom>
          <a:noFill/>
        </p:spPr>
      </p:pic>
      <p:pic>
        <p:nvPicPr>
          <p:cNvPr id="7171" name="Picture 3" descr="C:\Users\admin\Desktop\см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164288" y="404664"/>
            <a:ext cx="1201634" cy="11309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admin\Desktop\img_s935479_0_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A850B635-19BF-46DA-88AA-A02948B6A68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03648" y="548680"/>
            <a:ext cx="7268344" cy="936104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tx2">
                    <a:lumMod val="50000"/>
                  </a:schemeClr>
                </a:solidFill>
                <a:latin typeface="Comic Sans MS" pitchFamily="66" charset="0"/>
              </a:rPr>
              <a:t>Продолжи предложения:</a:t>
            </a:r>
            <a:r>
              <a:rPr lang="ru-RU" dirty="0" smtClean="0">
                <a:solidFill>
                  <a:schemeClr val="tx2">
                    <a:lumMod val="50000"/>
                  </a:schemeClr>
                </a:solidFill>
              </a:rPr>
              <a:t/>
            </a:r>
            <a:br>
              <a:rPr lang="ru-RU" dirty="0" smtClean="0">
                <a:solidFill>
                  <a:schemeClr val="tx2">
                    <a:lumMod val="50000"/>
                  </a:schemeClr>
                </a:solidFill>
              </a:rPr>
            </a:br>
            <a:endParaRPr lang="ru-RU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3" name="Подзаголовок 2">
            <a:extLst>
              <a:ext uri="{FF2B5EF4-FFF2-40B4-BE49-F238E27FC236}">
                <a16:creationId xmlns="" xmlns:a16="http://schemas.microsoft.com/office/drawing/2014/main" id="{F86BB79D-E383-4589-9E4F-1CA06B997C4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59632" y="1628800"/>
            <a:ext cx="7488832" cy="1752600"/>
          </a:xfrm>
        </p:spPr>
        <p:txBody>
          <a:bodyPr>
            <a:noAutofit/>
          </a:bodyPr>
          <a:lstStyle/>
          <a:p>
            <a:pPr algn="l">
              <a:buFont typeface="Wingdings" pitchFamily="2" charset="2"/>
              <a:buChar char="ü"/>
            </a:pPr>
            <a:r>
              <a:rPr lang="ru-RU" sz="3500" dirty="0" smtClean="0">
                <a:solidFill>
                  <a:schemeClr val="tx2">
                    <a:lumMod val="50000"/>
                  </a:schemeClr>
                </a:solidFill>
                <a:latin typeface="Comic Sans MS" pitchFamily="66" charset="0"/>
              </a:rPr>
              <a:t>Сегодня я удивился тому, что…</a:t>
            </a:r>
          </a:p>
          <a:p>
            <a:pPr algn="l"/>
            <a:endParaRPr lang="ru-RU" sz="3500" dirty="0" smtClean="0">
              <a:solidFill>
                <a:schemeClr val="tx2">
                  <a:lumMod val="50000"/>
                </a:schemeClr>
              </a:solidFill>
              <a:latin typeface="Comic Sans MS" pitchFamily="66" charset="0"/>
            </a:endParaRPr>
          </a:p>
          <a:p>
            <a:pPr algn="l">
              <a:buFont typeface="Wingdings" pitchFamily="2" charset="2"/>
              <a:buChar char="ü"/>
            </a:pPr>
            <a:r>
              <a:rPr lang="ru-RU" sz="3500" dirty="0" smtClean="0">
                <a:solidFill>
                  <a:schemeClr val="tx2">
                    <a:lumMod val="50000"/>
                  </a:schemeClr>
                </a:solidFill>
                <a:latin typeface="Comic Sans MS" pitchFamily="66" charset="0"/>
              </a:rPr>
              <a:t>Дома маме и папе расскажу о …</a:t>
            </a:r>
          </a:p>
          <a:p>
            <a:pPr algn="l"/>
            <a:endParaRPr lang="ru-RU" sz="3500" dirty="0" smtClean="0">
              <a:solidFill>
                <a:schemeClr val="tx2">
                  <a:lumMod val="50000"/>
                </a:schemeClr>
              </a:solidFill>
              <a:latin typeface="Comic Sans MS" pitchFamily="66" charset="0"/>
            </a:endParaRPr>
          </a:p>
          <a:p>
            <a:pPr algn="l">
              <a:buFont typeface="Wingdings" pitchFamily="2" charset="2"/>
              <a:buChar char="ü"/>
            </a:pPr>
            <a:r>
              <a:rPr lang="ru-RU" sz="3500" dirty="0" smtClean="0">
                <a:solidFill>
                  <a:schemeClr val="tx2">
                    <a:lumMod val="50000"/>
                  </a:schemeClr>
                </a:solidFill>
                <a:latin typeface="Comic Sans MS" pitchFamily="66" charset="0"/>
              </a:rPr>
              <a:t>Теперь я точно знаю, что снег и сосульки есть…</a:t>
            </a:r>
            <a:endParaRPr lang="ru-RU" sz="3500" dirty="0">
              <a:solidFill>
                <a:schemeClr val="tx2">
                  <a:lumMod val="50000"/>
                </a:schemeClr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972277894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1031</TotalTime>
  <Words>62</Words>
  <Application>Microsoft Office PowerPoint</Application>
  <PresentationFormat>Экран (4:3)</PresentationFormat>
  <Paragraphs>17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Тема Office</vt:lpstr>
      <vt:lpstr>Откуда в снежках грязь?</vt:lpstr>
      <vt:lpstr>Слайд 2</vt:lpstr>
      <vt:lpstr>Образец  1</vt:lpstr>
      <vt:lpstr>Образец 2</vt:lpstr>
      <vt:lpstr>Образец 3</vt:lpstr>
      <vt:lpstr>Рецепт приготовления леденцов</vt:lpstr>
      <vt:lpstr>Рецепт приготовления леденцов</vt:lpstr>
      <vt:lpstr>Вкусно и полезно!</vt:lpstr>
      <vt:lpstr>Продолжи предложения: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admin</cp:lastModifiedBy>
  <cp:revision>10</cp:revision>
  <dcterms:created xsi:type="dcterms:W3CDTF">2024-02-04T14:12:05Z</dcterms:created>
  <dcterms:modified xsi:type="dcterms:W3CDTF">2024-03-09T17:02:28Z</dcterms:modified>
</cp:coreProperties>
</file>