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6" r:id="rId3"/>
    <p:sldId id="297" r:id="rId4"/>
    <p:sldId id="258" r:id="rId5"/>
    <p:sldId id="257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-78" y="-5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D2BB8-5A96-49E4-9EC5-9FC8013C121D}" type="datetimeFigureOut">
              <a:rPr lang="ru-RU" smtClean="0"/>
              <a:t>05.03.2024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D710F-6164-4A1B-8156-8E162DE69A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0169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D2BB8-5A96-49E4-9EC5-9FC8013C121D}" type="datetimeFigureOut">
              <a:rPr lang="ru-RU" smtClean="0"/>
              <a:t>05.03.2024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D710F-6164-4A1B-8156-8E162DE69A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6523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D2BB8-5A96-49E4-9EC5-9FC8013C121D}" type="datetimeFigureOut">
              <a:rPr lang="ru-RU" smtClean="0"/>
              <a:t>05.03.2024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D710F-6164-4A1B-8156-8E162DE69A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6670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D2BB8-5A96-49E4-9EC5-9FC8013C121D}" type="datetimeFigureOut">
              <a:rPr lang="ru-RU" smtClean="0"/>
              <a:t>05.03.2024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D710F-6164-4A1B-8156-8E162DE69A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4905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D2BB8-5A96-49E4-9EC5-9FC8013C121D}" type="datetimeFigureOut">
              <a:rPr lang="ru-RU" smtClean="0"/>
              <a:t>05.03.2024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D710F-6164-4A1B-8156-8E162DE69A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3196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D2BB8-5A96-49E4-9EC5-9FC8013C121D}" type="datetimeFigureOut">
              <a:rPr lang="ru-RU" smtClean="0"/>
              <a:t>05.03.2024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D710F-6164-4A1B-8156-8E162DE69A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959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D2BB8-5A96-49E4-9EC5-9FC8013C121D}" type="datetimeFigureOut">
              <a:rPr lang="ru-RU" smtClean="0"/>
              <a:t>05.03.2024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D710F-6164-4A1B-8156-8E162DE69A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18386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D2BB8-5A96-49E4-9EC5-9FC8013C121D}" type="datetimeFigureOut">
              <a:rPr lang="ru-RU" smtClean="0"/>
              <a:t>05.03.2024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D710F-6164-4A1B-8156-8E162DE69A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0403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D2BB8-5A96-49E4-9EC5-9FC8013C121D}" type="datetimeFigureOut">
              <a:rPr lang="ru-RU" smtClean="0"/>
              <a:t>05.03.2024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D710F-6164-4A1B-8156-8E162DE69A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1858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D2BB8-5A96-49E4-9EC5-9FC8013C121D}" type="datetimeFigureOut">
              <a:rPr lang="ru-RU" smtClean="0"/>
              <a:t>05.03.2024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D710F-6164-4A1B-8156-8E162DE69A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D2BB8-5A96-49E4-9EC5-9FC8013C121D}" type="datetimeFigureOut">
              <a:rPr lang="ru-RU" smtClean="0"/>
              <a:t>05.03.2024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D710F-6164-4A1B-8156-8E162DE69A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3946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DD2BB8-5A96-49E4-9EC5-9FC8013C121D}" type="datetimeFigureOut">
              <a:rPr lang="ru-RU" smtClean="0"/>
              <a:t>05.03.2024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9D710F-6164-4A1B-8156-8E162DE69A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7250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567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9491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1311" y="3447457"/>
            <a:ext cx="1859441" cy="21154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1812" y="1373066"/>
            <a:ext cx="4572638" cy="38130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1543" y="1338549"/>
            <a:ext cx="4621169" cy="203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332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9491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7545" y="3447457"/>
            <a:ext cx="1859441" cy="21154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8165" y="1482248"/>
            <a:ext cx="4572638" cy="34294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7896" y="1338549"/>
            <a:ext cx="4621169" cy="203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2726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6417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0374" y="3432088"/>
            <a:ext cx="1859441" cy="21154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9761" y="1395848"/>
            <a:ext cx="4621169" cy="20362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2587" y="1555845"/>
            <a:ext cx="4680214" cy="3316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7532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90516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9557" y="3452580"/>
            <a:ext cx="1859441" cy="21154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6114" y="1331107"/>
            <a:ext cx="4621169" cy="203624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5266" y="1542197"/>
            <a:ext cx="4570819" cy="3356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8281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91540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5909" y="3457701"/>
            <a:ext cx="1859441" cy="21154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6115" y="1343672"/>
            <a:ext cx="4621169" cy="20362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4323" y="1690688"/>
            <a:ext cx="4588090" cy="340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9810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846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5909" y="3442335"/>
            <a:ext cx="1859441" cy="21154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2466" y="1335988"/>
            <a:ext cx="4621169" cy="20362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3379" y="1568459"/>
            <a:ext cx="4810049" cy="3607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1056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846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6852" y="3425557"/>
            <a:ext cx="1859441" cy="21154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8818" y="1389317"/>
            <a:ext cx="4621169" cy="20362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8431" y="1690688"/>
            <a:ext cx="4587827" cy="3440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4817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744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3205" y="3437211"/>
            <a:ext cx="1859441" cy="21154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5170" y="1333427"/>
            <a:ext cx="4621169" cy="203624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9030" y="1690688"/>
            <a:ext cx="4472079" cy="313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5838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846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9558" y="3442335"/>
            <a:ext cx="1859441" cy="21154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5170" y="1335988"/>
            <a:ext cx="4621169" cy="20362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9650" y="1673163"/>
            <a:ext cx="4530838" cy="339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9322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846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7670" y="3442335"/>
            <a:ext cx="1859441" cy="21154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1522" y="1335988"/>
            <a:ext cx="4621169" cy="20362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0666" y="1835657"/>
            <a:ext cx="4572396" cy="343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6759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899" y="0"/>
            <a:ext cx="11477768" cy="6868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110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6417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7669" y="3541271"/>
            <a:ext cx="1859441" cy="21154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2466" y="1395848"/>
            <a:ext cx="4621169" cy="20362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8968" y="1555846"/>
            <a:ext cx="4639499" cy="347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3042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744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5908" y="3592181"/>
            <a:ext cx="1859441" cy="21154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8818" y="1400971"/>
            <a:ext cx="4621169" cy="20362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3126" y="1912073"/>
            <a:ext cx="4725537" cy="305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8992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846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9556" y="3592461"/>
            <a:ext cx="1859441" cy="21154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8817" y="1406095"/>
            <a:ext cx="4621169" cy="20362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0603" y="1585456"/>
            <a:ext cx="4592736" cy="3375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4737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6417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3204" y="3595861"/>
            <a:ext cx="1859441" cy="21154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2466" y="1395848"/>
            <a:ext cx="4621169" cy="20362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1807" y="1690688"/>
            <a:ext cx="4533820" cy="3135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3368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744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6852" y="3600984"/>
            <a:ext cx="1859441" cy="21154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2465" y="1400971"/>
            <a:ext cx="4621169" cy="20362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295" y="1690688"/>
            <a:ext cx="4564239" cy="3042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0501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744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5909" y="3600984"/>
            <a:ext cx="1859441" cy="21154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1522" y="1400971"/>
            <a:ext cx="4621169" cy="20362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4585" y="1690688"/>
            <a:ext cx="4607320" cy="345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8213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9491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2261" y="3612673"/>
            <a:ext cx="1859441" cy="21154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8817" y="1411217"/>
            <a:ext cx="4621169" cy="20362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4199" y="1411217"/>
            <a:ext cx="4172941" cy="380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0973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846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2261" y="3565164"/>
            <a:ext cx="1859441" cy="21154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1523" y="1406095"/>
            <a:ext cx="4621169" cy="20362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4037" y="1523550"/>
            <a:ext cx="4848417" cy="362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347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6417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5910" y="3623157"/>
            <a:ext cx="1859441" cy="21154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7874" y="1395848"/>
            <a:ext cx="4621169" cy="20362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5224" y="1895003"/>
            <a:ext cx="4758519" cy="3074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8110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744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6852" y="3600984"/>
            <a:ext cx="1859441" cy="21154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2466" y="1400971"/>
            <a:ext cx="4621169" cy="20362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1507" y="1690688"/>
            <a:ext cx="4834420" cy="290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3131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899" y="911638"/>
            <a:ext cx="8530455" cy="571487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2632" y="186136"/>
            <a:ext cx="5122460" cy="225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49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744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5908" y="3614632"/>
            <a:ext cx="1859441" cy="21154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5170" y="1400971"/>
            <a:ext cx="4621169" cy="20362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4758" y="1690688"/>
            <a:ext cx="4840622" cy="321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4217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9556" y="3579126"/>
            <a:ext cx="1859441" cy="21154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7875" y="1392760"/>
            <a:ext cx="4621169" cy="20362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5103" y="1690688"/>
            <a:ext cx="4572638" cy="342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61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9491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4965" y="3611230"/>
            <a:ext cx="1859441" cy="21154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4227" y="1411217"/>
            <a:ext cx="4621169" cy="20362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1423" y="1523191"/>
            <a:ext cx="4572638" cy="342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3194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166"/>
            <a:ext cx="12192000" cy="68498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1059" y="1396842"/>
            <a:ext cx="4621169" cy="20362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4022" y="3407051"/>
            <a:ext cx="1859441" cy="21154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5087" y="1432773"/>
            <a:ext cx="4572638" cy="4000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2496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2739" y="1447333"/>
            <a:ext cx="4621336" cy="20335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5269" y="3468389"/>
            <a:ext cx="1860822" cy="21145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5735" y="1447333"/>
            <a:ext cx="4572638" cy="375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405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744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8613" y="3437211"/>
            <a:ext cx="1859441" cy="21154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2465" y="1400971"/>
            <a:ext cx="4621169" cy="20362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7899" y="1523191"/>
            <a:ext cx="4572638" cy="342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5756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641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2465" y="1395848"/>
            <a:ext cx="4621169" cy="20362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8614" y="3432088"/>
            <a:ext cx="1859441" cy="211549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5181" y="956897"/>
            <a:ext cx="4255377" cy="4950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615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39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8353" y="1390727"/>
            <a:ext cx="4621169" cy="20362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2261" y="3426967"/>
            <a:ext cx="1859441" cy="211549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5220" y="1514900"/>
            <a:ext cx="4360460" cy="3575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1722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846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8353" y="1406095"/>
            <a:ext cx="4621169" cy="20362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8613" y="3544959"/>
            <a:ext cx="1859441" cy="21154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0342" y="1690688"/>
            <a:ext cx="4572638" cy="342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5610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0</Words>
  <Application>Microsoft Office PowerPoint</Application>
  <PresentationFormat>Произвольный</PresentationFormat>
  <Paragraphs>0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Надежда Пронская</cp:lastModifiedBy>
  <cp:revision>17</cp:revision>
  <dcterms:created xsi:type="dcterms:W3CDTF">2024-02-04T07:15:55Z</dcterms:created>
  <dcterms:modified xsi:type="dcterms:W3CDTF">2024-03-05T13:08:11Z</dcterms:modified>
</cp:coreProperties>
</file>