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59" d="100"/>
          <a:sy n="59" d="100"/>
        </p:scale>
        <p:origin x="-60" y="-15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3/1/2024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3/1/2024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3/1/2024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78070" y="613954"/>
            <a:ext cx="7840019" cy="4700324"/>
          </a:xfrm>
        </p:spPr>
        <p:txBody>
          <a:bodyPr/>
          <a:lstStyle/>
          <a:p>
            <a:r>
              <a:rPr lang="ru-RU" sz="6000" b="1" dirty="0" smtClean="0">
                <a:solidFill>
                  <a:schemeClr val="tx1"/>
                </a:solidFill>
              </a:rPr>
              <a:t>Учимся </a:t>
            </a:r>
            <a:br>
              <a:rPr lang="ru-RU" sz="6000" b="1" dirty="0" smtClean="0">
                <a:solidFill>
                  <a:schemeClr val="tx1"/>
                </a:solidFill>
              </a:rPr>
            </a:br>
            <a:r>
              <a:rPr lang="ru-RU" sz="6000" b="1" dirty="0" smtClean="0">
                <a:solidFill>
                  <a:schemeClr val="tx1"/>
                </a:solidFill>
              </a:rPr>
              <a:t>писать сочинение</a:t>
            </a:r>
            <a:br>
              <a:rPr lang="ru-RU" sz="6000" b="1" dirty="0" smtClean="0">
                <a:solidFill>
                  <a:schemeClr val="tx1"/>
                </a:solidFill>
              </a:rPr>
            </a:br>
            <a:r>
              <a:rPr lang="ru-RU" sz="6000" b="1" dirty="0" smtClean="0">
                <a:solidFill>
                  <a:schemeClr val="tx1"/>
                </a:solidFill>
              </a:rPr>
              <a:t>по рассказу</a:t>
            </a:r>
            <a:br>
              <a:rPr lang="ru-RU" sz="6000" b="1" dirty="0" smtClean="0">
                <a:solidFill>
                  <a:schemeClr val="tx1"/>
                </a:solidFill>
              </a:rPr>
            </a:br>
            <a:r>
              <a:rPr lang="ru-RU" sz="6000" b="1" dirty="0" smtClean="0">
                <a:solidFill>
                  <a:schemeClr val="tx1"/>
                </a:solidFill>
              </a:rPr>
              <a:t>Валерия Снегирева</a:t>
            </a:r>
            <a:br>
              <a:rPr lang="ru-RU" sz="6000" b="1" dirty="0" smtClean="0">
                <a:solidFill>
                  <a:schemeClr val="tx1"/>
                </a:solidFill>
              </a:rPr>
            </a:br>
            <a:r>
              <a:rPr lang="ru-RU" sz="6000" b="1" dirty="0" smtClean="0">
                <a:solidFill>
                  <a:schemeClr val="tx1"/>
                </a:solidFill>
              </a:rPr>
              <a:t> «Про пингвинов» </a:t>
            </a:r>
            <a:endParaRPr lang="ru-RU" sz="6000" b="1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07067" y="5637006"/>
            <a:ext cx="7766936" cy="972799"/>
          </a:xfrm>
        </p:spPr>
        <p:txBody>
          <a:bodyPr>
            <a:normAutofit/>
          </a:bodyPr>
          <a:lstStyle/>
          <a:p>
            <a:r>
              <a:rPr lang="ru-RU" sz="2600" b="1" dirty="0" smtClean="0">
                <a:solidFill>
                  <a:srgbClr val="FF0000"/>
                </a:solidFill>
              </a:rPr>
              <a:t>2 класс</a:t>
            </a:r>
            <a:endParaRPr lang="ru-RU" sz="2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3652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5969" y="396334"/>
            <a:ext cx="8907729" cy="6133557"/>
          </a:xfrm>
        </p:spPr>
        <p:txBody>
          <a:bodyPr>
            <a:noAutofit/>
          </a:bodyPr>
          <a:lstStyle/>
          <a:p>
            <a:r>
              <a:rPr lang="ru-RU" sz="2800" b="1" dirty="0"/>
              <a:t>«Про пингвинов» — рассказ Геннадия Снегирева, который будет интересно натуралистам и любителям природы всех возрастов. В нем рассказчик описывает несколько встреч с пингвинами на африканском островке. Какими бывают эти удивительные птицы, какими качествами обладают, и в чем похожи на людей? Прочтите всей семьей в сборнике заметок о пингвинах от заядлого путешественника. В них представлены интересные особенности поведения этих птиц, их повадках и узнайте о том, какие враги преследуют пингвинов в природе.</a:t>
            </a:r>
          </a:p>
        </p:txBody>
      </p:sp>
      <p:pic>
        <p:nvPicPr>
          <p:cNvPr id="1026" name="Picture 2" descr="Про пингвинов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50363" y="0"/>
            <a:ext cx="3241638" cy="32553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89705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5" y="609599"/>
            <a:ext cx="8596668" cy="4367349"/>
          </a:xfrm>
        </p:spPr>
        <p:txBody>
          <a:bodyPr>
            <a:normAutofit fontScale="90000"/>
          </a:bodyPr>
          <a:lstStyle/>
          <a:p>
            <a:r>
              <a:rPr lang="ru-RU" sz="3200" dirty="0">
                <a:solidFill>
                  <a:srgbClr val="FF0000"/>
                </a:solidFill>
              </a:rPr>
              <a:t>Главная мысль рассказа "Про </a:t>
            </a:r>
            <a:r>
              <a:rPr lang="ru-RU" sz="3200" dirty="0" smtClean="0">
                <a:solidFill>
                  <a:srgbClr val="FF0000"/>
                </a:solidFill>
              </a:rPr>
              <a:t>пингвинов«:</a:t>
            </a:r>
            <a:r>
              <a:rPr lang="ru-RU" sz="3200" dirty="0">
                <a:solidFill>
                  <a:srgbClr val="FF0000"/>
                </a:solidFill>
              </a:rPr>
              <a:t/>
            </a:r>
            <a:br>
              <a:rPr lang="ru-RU" sz="3200" dirty="0">
                <a:solidFill>
                  <a:srgbClr val="FF0000"/>
                </a:solidFill>
              </a:rPr>
            </a:br>
            <a:r>
              <a:rPr lang="ru-RU" sz="3200" b="1" dirty="0">
                <a:solidFill>
                  <a:schemeClr val="tx1"/>
                </a:solidFill>
              </a:rPr>
              <a:t>Все в природе устроено очень гармонично, </a:t>
            </a:r>
            <a:r>
              <a:rPr lang="ru-RU" sz="3200" b="1" dirty="0" smtClean="0">
                <a:solidFill>
                  <a:schemeClr val="tx1"/>
                </a:solidFill>
              </a:rPr>
              <a:t/>
            </a:r>
            <a:br>
              <a:rPr lang="ru-RU" sz="3200" b="1" dirty="0" smtClean="0">
                <a:solidFill>
                  <a:schemeClr val="tx1"/>
                </a:solidFill>
              </a:rPr>
            </a:br>
            <a:r>
              <a:rPr lang="ru-RU" sz="3200" b="1" dirty="0" smtClean="0">
                <a:solidFill>
                  <a:schemeClr val="tx1"/>
                </a:solidFill>
              </a:rPr>
              <a:t>а </a:t>
            </a:r>
            <a:r>
              <a:rPr lang="ru-RU" sz="3200" b="1" dirty="0">
                <a:solidFill>
                  <a:schemeClr val="tx1"/>
                </a:solidFill>
              </a:rPr>
              <a:t>дом пингвинов - Антарктида.</a:t>
            </a:r>
            <a:br>
              <a:rPr lang="ru-RU" sz="3200" b="1" dirty="0">
                <a:solidFill>
                  <a:schemeClr val="tx1"/>
                </a:solidFill>
              </a:rPr>
            </a:br>
            <a:r>
              <a:rPr lang="ru-RU" sz="3200" b="1" dirty="0"/>
              <a:t/>
            </a:r>
            <a:br>
              <a:rPr lang="ru-RU" sz="3200" b="1" dirty="0"/>
            </a:br>
            <a:r>
              <a:rPr lang="ru-RU" sz="3600" b="1" dirty="0">
                <a:solidFill>
                  <a:srgbClr val="FF0000"/>
                </a:solidFill>
              </a:rPr>
              <a:t>Чему учит рассказ "Про </a:t>
            </a:r>
            <a:r>
              <a:rPr lang="ru-RU" sz="3600" b="1" dirty="0" smtClean="0">
                <a:solidFill>
                  <a:srgbClr val="FF0000"/>
                </a:solidFill>
              </a:rPr>
              <a:t>пингвинов«?</a:t>
            </a:r>
            <a:r>
              <a:rPr lang="ru-RU" sz="3600" dirty="0">
                <a:solidFill>
                  <a:srgbClr val="FF0000"/>
                </a:solidFill>
              </a:rPr>
              <a:t/>
            </a:r>
            <a:br>
              <a:rPr lang="ru-RU" sz="3600" dirty="0">
                <a:solidFill>
                  <a:srgbClr val="FF0000"/>
                </a:solidFill>
              </a:rPr>
            </a:br>
            <a:r>
              <a:rPr lang="ru-RU" sz="3600" b="1" dirty="0">
                <a:solidFill>
                  <a:schemeClr val="tx1"/>
                </a:solidFill>
              </a:rPr>
              <a:t>Рассказ учит любить природу, быть внимательным и наблюдательным, никогда не обижать наших меньших собратьев.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77335" y="4976948"/>
            <a:ext cx="8596668" cy="1064413"/>
          </a:xfrm>
        </p:spPr>
        <p:txBody>
          <a:bodyPr/>
          <a:lstStyle/>
          <a:p>
            <a:r>
              <a:rPr lang="ru-RU" b="1" dirty="0" smtClean="0"/>
              <a:t>                                   </a:t>
            </a:r>
            <a:r>
              <a:rPr lang="ru-RU" b="1" dirty="0" smtClean="0">
                <a:solidFill>
                  <a:srgbClr val="FF0000"/>
                </a:solidFill>
              </a:rPr>
              <a:t>Понравился ли тебе рассказ? </a:t>
            </a:r>
            <a:endParaRPr lang="ru-RU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6840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74321" y="195943"/>
            <a:ext cx="1001921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>
                <a:solidFill>
                  <a:srgbClr val="FF0000"/>
                </a:solidFill>
                <a:latin typeface="Georgia" panose="02040502050405020303" pitchFamily="18" charset="0"/>
              </a:rPr>
              <a:t>Пословицы к </a:t>
            </a:r>
            <a:r>
              <a:rPr lang="ru-RU" sz="3600" b="1" dirty="0" smtClean="0">
                <a:solidFill>
                  <a:srgbClr val="FF0000"/>
                </a:solidFill>
                <a:latin typeface="Georgia" panose="02040502050405020303" pitchFamily="18" charset="0"/>
              </a:rPr>
              <a:t>рассказу</a:t>
            </a:r>
          </a:p>
          <a:p>
            <a:r>
              <a:rPr lang="ru-RU" sz="3600" b="1" dirty="0" smtClean="0">
                <a:solidFill>
                  <a:srgbClr val="FF0000"/>
                </a:solidFill>
                <a:latin typeface="Georgia" panose="02040502050405020303" pitchFamily="18" charset="0"/>
              </a:rPr>
              <a:t>«Про пингвинов»</a:t>
            </a:r>
          </a:p>
          <a:p>
            <a:endParaRPr lang="ru-RU" sz="3600" b="1" dirty="0" smtClean="0">
              <a:solidFill>
                <a:srgbClr val="FF0000"/>
              </a:solidFill>
              <a:latin typeface="Georgia" panose="02040502050405020303" pitchFamily="18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ru-RU" sz="3600" b="1" dirty="0" smtClean="0">
                <a:solidFill>
                  <a:srgbClr val="333333"/>
                </a:solidFill>
                <a:latin typeface="Georgia" panose="02040502050405020303" pitchFamily="18" charset="0"/>
              </a:rPr>
              <a:t>Каждая </a:t>
            </a:r>
            <a:r>
              <a:rPr lang="ru-RU" sz="3600" b="1" dirty="0">
                <a:solidFill>
                  <a:srgbClr val="333333"/>
                </a:solidFill>
                <a:latin typeface="Georgia" panose="02040502050405020303" pitchFamily="18" charset="0"/>
              </a:rPr>
              <a:t>птица хозяйка своего гнезда</a:t>
            </a:r>
            <a:r>
              <a:rPr lang="ru-RU" sz="3600" b="1" dirty="0" smtClean="0">
                <a:solidFill>
                  <a:srgbClr val="333333"/>
                </a:solidFill>
                <a:latin typeface="Georgia" panose="02040502050405020303" pitchFamily="18" charset="0"/>
              </a:rPr>
              <a:t>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ru-RU" sz="3600" b="1" dirty="0" smtClean="0">
                <a:solidFill>
                  <a:srgbClr val="333333"/>
                </a:solidFill>
                <a:latin typeface="Georgia" panose="02040502050405020303" pitchFamily="18" charset="0"/>
              </a:rPr>
              <a:t>Всякая </a:t>
            </a:r>
            <a:r>
              <a:rPr lang="ru-RU" sz="3600" b="1" dirty="0">
                <a:solidFill>
                  <a:srgbClr val="333333"/>
                </a:solidFill>
                <a:latin typeface="Georgia" panose="02040502050405020303" pitchFamily="18" charset="0"/>
              </a:rPr>
              <a:t>птица своим носом сыта</a:t>
            </a:r>
            <a:r>
              <a:rPr lang="ru-RU" sz="3600" b="1" dirty="0" smtClean="0">
                <a:solidFill>
                  <a:srgbClr val="333333"/>
                </a:solidFill>
                <a:latin typeface="Georgia" panose="02040502050405020303" pitchFamily="18" charset="0"/>
              </a:rPr>
              <a:t>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ru-RU" sz="3600" b="1" dirty="0" smtClean="0">
                <a:solidFill>
                  <a:srgbClr val="333333"/>
                </a:solidFill>
                <a:latin typeface="Georgia" panose="02040502050405020303" pitchFamily="18" charset="0"/>
              </a:rPr>
              <a:t>Всякая </a:t>
            </a:r>
            <a:r>
              <a:rPr lang="ru-RU" sz="3600" b="1" dirty="0">
                <a:solidFill>
                  <a:srgbClr val="333333"/>
                </a:solidFill>
                <a:latin typeface="Georgia" panose="02040502050405020303" pitchFamily="18" charset="0"/>
              </a:rPr>
              <a:t>птица свою песню поет</a:t>
            </a:r>
            <a:r>
              <a:rPr lang="ru-RU" sz="3600" b="1" dirty="0" smtClean="0">
                <a:solidFill>
                  <a:srgbClr val="333333"/>
                </a:solidFill>
                <a:latin typeface="Georgia" panose="02040502050405020303" pitchFamily="18" charset="0"/>
              </a:rPr>
              <a:t>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ru-RU" sz="3600" b="1" dirty="0" smtClean="0">
                <a:solidFill>
                  <a:srgbClr val="333333"/>
                </a:solidFill>
                <a:latin typeface="Georgia" panose="02040502050405020303" pitchFamily="18" charset="0"/>
              </a:rPr>
              <a:t>К </a:t>
            </a:r>
            <a:r>
              <a:rPr lang="ru-RU" sz="3600" b="1" dirty="0">
                <a:solidFill>
                  <a:srgbClr val="333333"/>
                </a:solidFill>
                <a:latin typeface="Georgia" panose="02040502050405020303" pitchFamily="18" charset="0"/>
              </a:rPr>
              <a:t>недоброму человеку и пингвин не подойдет</a:t>
            </a:r>
            <a:r>
              <a:rPr lang="ru-RU" sz="3600" b="1" dirty="0" smtClean="0">
                <a:solidFill>
                  <a:srgbClr val="333333"/>
                </a:solidFill>
                <a:latin typeface="Georgia" panose="02040502050405020303" pitchFamily="18" charset="0"/>
              </a:rPr>
              <a:t>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ru-RU" sz="3600" b="1" dirty="0" smtClean="0">
                <a:solidFill>
                  <a:srgbClr val="333333"/>
                </a:solidFill>
                <a:latin typeface="Georgia" panose="02040502050405020303" pitchFamily="18" charset="0"/>
              </a:rPr>
              <a:t>Всяк </a:t>
            </a:r>
            <a:r>
              <a:rPr lang="ru-RU" sz="3600" b="1" dirty="0">
                <a:solidFill>
                  <a:srgbClr val="333333"/>
                </a:solidFill>
                <a:latin typeface="Georgia" panose="02040502050405020303" pitchFamily="18" charset="0"/>
              </a:rPr>
              <a:t>пингвин хвалит свою Антарктиду.</a:t>
            </a:r>
            <a:endParaRPr lang="ru-RU" sz="3600" b="1" dirty="0"/>
          </a:p>
        </p:txBody>
      </p:sp>
    </p:spTree>
    <p:extLst>
      <p:ext uri="{BB962C8B-B14F-4D97-AF65-F5344CB8AC3E}">
        <p14:creationId xmlns:p14="http://schemas.microsoft.com/office/powerpoint/2010/main" val="1674225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blogger.googleusercontent.com/img/b/R29vZ2xl/AVvXsEgtne_9ZfrarqYzgbWqhMv7zTmC9q2P3PwUnEkiQ8lV4iynXZF35RJRCuLosHQlpt4vY3_nI33YauwdckgieUHVGjWKASx5Ddfaa0tB9-vsWieXfy8iIogxFrOjD0ooMhweZuiMCmKBF0AdSCEBw-yLZTz2t9paRRgMMi8abfeNHcfFMJxlzGHbGv3JMQ/s400/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9059" y="0"/>
            <a:ext cx="7135224" cy="68498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225912" y="270197"/>
            <a:ext cx="6196404" cy="63094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smtClean="0"/>
              <a:t>Краткое содержание</a:t>
            </a:r>
          </a:p>
          <a:p>
            <a:r>
              <a:rPr lang="ru-RU" dirty="0"/>
              <a:t/>
            </a:r>
            <a:br>
              <a:rPr lang="ru-RU" dirty="0"/>
            </a:br>
            <a:r>
              <a:rPr lang="ru-RU" sz="2500" dirty="0">
                <a:latin typeface="Georgia" panose="02040502050405020303" pitchFamily="18" charset="0"/>
              </a:rPr>
              <a:t>На небольшом антарктическом острове, где жили пингвины, высадились люди.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500" dirty="0">
                <a:latin typeface="Georgia" panose="02040502050405020303" pitchFamily="18" charset="0"/>
              </a:rPr>
              <a:t>Пингвины интересовались людьми, слушали музыку, кусали их за сапоги.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500" dirty="0">
                <a:latin typeface="Georgia" panose="02040502050405020303" pitchFamily="18" charset="0"/>
              </a:rPr>
              <a:t>А сами ходили к морю, катались на животах и весело купались.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500" dirty="0">
                <a:latin typeface="Georgia" panose="02040502050405020303" pitchFamily="18" charset="0"/>
              </a:rPr>
              <a:t>Врагами пингвинов были поморники и морские леопарды.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500" dirty="0">
                <a:latin typeface="Georgia" panose="02040502050405020303" pitchFamily="18" charset="0"/>
              </a:rPr>
              <a:t>Гнезда пингвины строили из камушков, за которые часто дрались.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500" dirty="0">
                <a:latin typeface="Georgia" panose="02040502050405020303" pitchFamily="18" charset="0"/>
              </a:rPr>
              <a:t>Пурга заметала пингвинов и они сидели под снегом, делая дырочки клювом.</a:t>
            </a:r>
            <a:endParaRPr lang="ru-RU" sz="2500" i="0" dirty="0">
              <a:effectLst/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0448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33078" y="609600"/>
            <a:ext cx="8596668" cy="1320800"/>
          </a:xfrm>
        </p:spPr>
        <p:txBody>
          <a:bodyPr/>
          <a:lstStyle/>
          <a:p>
            <a:r>
              <a:rPr lang="ru-RU" dirty="0" smtClean="0"/>
              <a:t>Фразовый словарь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33078" y="1306287"/>
            <a:ext cx="4184034" cy="4467496"/>
          </a:xfrm>
        </p:spPr>
        <p:txBody>
          <a:bodyPr>
            <a:normAutofit/>
          </a:bodyPr>
          <a:lstStyle/>
          <a:p>
            <a:r>
              <a:rPr lang="ru-RU" sz="3200" b="1" dirty="0" smtClean="0"/>
              <a:t>Любопытные пингвины,</a:t>
            </a:r>
          </a:p>
          <a:p>
            <a:r>
              <a:rPr lang="ru-RU" sz="3200" b="1" dirty="0" smtClean="0"/>
              <a:t>люди едят хлеб, </a:t>
            </a:r>
          </a:p>
          <a:p>
            <a:r>
              <a:rPr lang="ru-RU" sz="3200" b="1" dirty="0"/>
              <a:t>т</a:t>
            </a:r>
            <a:r>
              <a:rPr lang="ru-RU" sz="3200" b="1" dirty="0" smtClean="0"/>
              <a:t>анцы на фанере,</a:t>
            </a:r>
          </a:p>
          <a:p>
            <a:r>
              <a:rPr lang="ru-RU" sz="3200" b="1" dirty="0" smtClean="0"/>
              <a:t>забияка, </a:t>
            </a:r>
          </a:p>
          <a:p>
            <a:r>
              <a:rPr lang="ru-RU" sz="3200" b="1" dirty="0" smtClean="0"/>
              <a:t>хитрый поморник</a:t>
            </a:r>
            <a:endParaRPr lang="ru-RU" sz="3200" b="1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Смотреть диафильм Страна пингвиния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809" y="0"/>
            <a:ext cx="803702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AutoShape 6" descr="Про пингвинов - Снегирёв - читать рассказ онлайн | Мишкины книжки"/>
          <p:cNvSpPr>
            <a:spLocks noGrp="1" noChangeAspect="1" noChangeArrowheads="1"/>
          </p:cNvSpPr>
          <p:nvPr>
            <p:ph type="body" idx="1"/>
          </p:nvPr>
        </p:nvSpPr>
        <p:spPr bwMode="auto">
          <a:xfrm>
            <a:off x="327025" y="6042025"/>
            <a:ext cx="1881188" cy="6715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pic>
        <p:nvPicPr>
          <p:cNvPr id="3080" name="Picture 8" descr="Про пингвинов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787869"/>
            <a:ext cx="4611189" cy="20701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48879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Аспект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45</TotalTime>
  <Words>153</Words>
  <Application>Microsoft Office PowerPoint</Application>
  <PresentationFormat>Произвольный</PresentationFormat>
  <Paragraphs>26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Аспект</vt:lpstr>
      <vt:lpstr>Учимся  писать сочинение по рассказу Валерия Снегирева  «Про пингвинов» </vt:lpstr>
      <vt:lpstr>Презентация PowerPoint</vt:lpstr>
      <vt:lpstr>Главная мысль рассказа "Про пингвинов«: Все в природе устроено очень гармонично,  а дом пингвинов - Антарктида.  Чему учит рассказ "Про пингвинов«? Рассказ учит любить природу, быть внимательным и наблюдательным, никогда не обижать наших меньших собратьев.</vt:lpstr>
      <vt:lpstr>Презентация PowerPoint</vt:lpstr>
      <vt:lpstr>Презентация PowerPoint</vt:lpstr>
      <vt:lpstr>Фразовый словарь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Учимся писать сочинение по литературному произведению Валерия Снегирева  «Про пингвинов» </dc:title>
  <dc:creator>Учитель</dc:creator>
  <cp:lastModifiedBy>Надежда</cp:lastModifiedBy>
  <cp:revision>8</cp:revision>
  <dcterms:created xsi:type="dcterms:W3CDTF">2024-02-29T18:35:21Z</dcterms:created>
  <dcterms:modified xsi:type="dcterms:W3CDTF">2024-03-01T13:34:32Z</dcterms:modified>
</cp:coreProperties>
</file>