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312" r:id="rId3"/>
    <p:sldId id="313" r:id="rId4"/>
    <p:sldId id="299" r:id="rId5"/>
    <p:sldId id="300" r:id="rId6"/>
    <p:sldId id="260" r:id="rId7"/>
    <p:sldId id="291" r:id="rId8"/>
    <p:sldId id="261" r:id="rId9"/>
    <p:sldId id="262" r:id="rId10"/>
    <p:sldId id="264" r:id="rId11"/>
    <p:sldId id="297" r:id="rId12"/>
    <p:sldId id="267" r:id="rId13"/>
    <p:sldId id="269" r:id="rId14"/>
    <p:sldId id="271" r:id="rId15"/>
    <p:sldId id="284" r:id="rId16"/>
    <p:sldId id="290" r:id="rId17"/>
    <p:sldId id="301" r:id="rId18"/>
    <p:sldId id="302" r:id="rId19"/>
    <p:sldId id="305" r:id="rId20"/>
    <p:sldId id="303" r:id="rId21"/>
    <p:sldId id="304" r:id="rId22"/>
    <p:sldId id="306" r:id="rId23"/>
    <p:sldId id="307" r:id="rId24"/>
    <p:sldId id="308" r:id="rId25"/>
    <p:sldId id="309" r:id="rId26"/>
    <p:sldId id="310" r:id="rId27"/>
    <p:sldId id="295" r:id="rId28"/>
    <p:sldId id="314" r:id="rId29"/>
    <p:sldId id="315" r:id="rId30"/>
    <p:sldId id="316" r:id="rId31"/>
    <p:sldId id="317" r:id="rId32"/>
    <p:sldId id="318" r:id="rId33"/>
    <p:sldId id="319" r:id="rId34"/>
    <p:sldId id="320" r:id="rId35"/>
    <p:sldId id="321" r:id="rId36"/>
    <p:sldId id="322" r:id="rId37"/>
    <p:sldId id="323" r:id="rId38"/>
    <p:sldId id="293" r:id="rId39"/>
    <p:sldId id="325" r:id="rId40"/>
    <p:sldId id="326" r:id="rId41"/>
    <p:sldId id="328" r:id="rId42"/>
    <p:sldId id="327" r:id="rId43"/>
    <p:sldId id="329" r:id="rId44"/>
    <p:sldId id="330" r:id="rId45"/>
    <p:sldId id="331" r:id="rId46"/>
    <p:sldId id="332" r:id="rId47"/>
    <p:sldId id="333" r:id="rId48"/>
    <p:sldId id="324" r:id="rId49"/>
    <p:sldId id="338" r:id="rId50"/>
    <p:sldId id="339" r:id="rId51"/>
    <p:sldId id="340" r:id="rId52"/>
    <p:sldId id="341" r:id="rId53"/>
    <p:sldId id="342" r:id="rId54"/>
    <p:sldId id="343" r:id="rId55"/>
    <p:sldId id="344" r:id="rId56"/>
    <p:sldId id="345" r:id="rId57"/>
    <p:sldId id="346" r:id="rId58"/>
    <p:sldId id="347" r:id="rId59"/>
    <p:sldId id="348" r:id="rId60"/>
    <p:sldId id="349" r:id="rId61"/>
    <p:sldId id="350" r:id="rId62"/>
    <p:sldId id="351" r:id="rId63"/>
    <p:sldId id="352" r:id="rId64"/>
    <p:sldId id="353" r:id="rId65"/>
    <p:sldId id="354" r:id="rId66"/>
    <p:sldId id="355" r:id="rId67"/>
    <p:sldId id="356" r:id="rId68"/>
    <p:sldId id="334" r:id="rId69"/>
    <p:sldId id="335" r:id="rId70"/>
    <p:sldId id="336" r:id="rId71"/>
    <p:sldId id="359" r:id="rId72"/>
    <p:sldId id="360" r:id="rId73"/>
    <p:sldId id="357" r:id="rId74"/>
    <p:sldId id="358" r:id="rId75"/>
    <p:sldId id="361" r:id="rId76"/>
    <p:sldId id="362" r:id="rId77"/>
    <p:sldId id="363" r:id="rId78"/>
    <p:sldId id="367" r:id="rId79"/>
    <p:sldId id="364" r:id="rId80"/>
    <p:sldId id="368" r:id="rId81"/>
    <p:sldId id="365" r:id="rId82"/>
    <p:sldId id="366" r:id="rId83"/>
    <p:sldId id="337" r:id="rId8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9900"/>
    <a:srgbClr val="FF9933"/>
    <a:srgbClr val="6600FF"/>
    <a:srgbClr val="FF6699"/>
    <a:srgbClr val="00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2" autoAdjust="0"/>
    <p:restoredTop sz="94660"/>
  </p:normalViewPr>
  <p:slideViewPr>
    <p:cSldViewPr>
      <p:cViewPr varScale="1">
        <p:scale>
          <a:sx n="62" d="100"/>
          <a:sy n="62" d="100"/>
        </p:scale>
        <p:origin x="-1056"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BFA843C1-56B2-4C16-B172-EFCA38F46987}" type="slidenum">
              <a:rPr lang="ru-RU" altLang="ru-RU"/>
              <a:pPr/>
              <a:t>‹#›</a:t>
            </a:fld>
            <a:endParaRPr lang="ru-RU" altLang="ru-RU"/>
          </a:p>
        </p:txBody>
      </p:sp>
    </p:spTree>
    <p:extLst>
      <p:ext uri="{BB962C8B-B14F-4D97-AF65-F5344CB8AC3E}">
        <p14:creationId xmlns:p14="http://schemas.microsoft.com/office/powerpoint/2010/main" val="399403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EB90A151-7959-4C1B-97EE-625328C18BB7}" type="slidenum">
              <a:rPr lang="ru-RU" altLang="ru-RU"/>
              <a:pPr/>
              <a:t>‹#›</a:t>
            </a:fld>
            <a:endParaRPr lang="ru-RU" altLang="ru-RU"/>
          </a:p>
        </p:txBody>
      </p:sp>
    </p:spTree>
    <p:extLst>
      <p:ext uri="{BB962C8B-B14F-4D97-AF65-F5344CB8AC3E}">
        <p14:creationId xmlns:p14="http://schemas.microsoft.com/office/powerpoint/2010/main" val="3256717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086517DB-0557-423B-ACC5-CFE76D4E5102}" type="slidenum">
              <a:rPr lang="ru-RU" altLang="ru-RU"/>
              <a:pPr/>
              <a:t>‹#›</a:t>
            </a:fld>
            <a:endParaRPr lang="ru-RU" altLang="ru-RU"/>
          </a:p>
        </p:txBody>
      </p:sp>
    </p:spTree>
    <p:extLst>
      <p:ext uri="{BB962C8B-B14F-4D97-AF65-F5344CB8AC3E}">
        <p14:creationId xmlns:p14="http://schemas.microsoft.com/office/powerpoint/2010/main" val="276472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D89F582A-F4C6-4B9D-A7C4-17413B892BDE}" type="slidenum">
              <a:rPr lang="ru-RU" altLang="ru-RU"/>
              <a:pPr/>
              <a:t>‹#›</a:t>
            </a:fld>
            <a:endParaRPr lang="ru-RU" altLang="ru-RU"/>
          </a:p>
        </p:txBody>
      </p:sp>
    </p:spTree>
    <p:extLst>
      <p:ext uri="{BB962C8B-B14F-4D97-AF65-F5344CB8AC3E}">
        <p14:creationId xmlns:p14="http://schemas.microsoft.com/office/powerpoint/2010/main" val="283386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A95F4D2B-63F2-4204-AF2B-457246463727}" type="slidenum">
              <a:rPr lang="ru-RU" altLang="ru-RU"/>
              <a:pPr/>
              <a:t>‹#›</a:t>
            </a:fld>
            <a:endParaRPr lang="ru-RU" altLang="ru-RU"/>
          </a:p>
        </p:txBody>
      </p:sp>
    </p:spTree>
    <p:extLst>
      <p:ext uri="{BB962C8B-B14F-4D97-AF65-F5344CB8AC3E}">
        <p14:creationId xmlns:p14="http://schemas.microsoft.com/office/powerpoint/2010/main" val="423248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E950B335-A68D-4316-9826-805A19B226F8}" type="slidenum">
              <a:rPr lang="ru-RU" altLang="ru-RU"/>
              <a:pPr/>
              <a:t>‹#›</a:t>
            </a:fld>
            <a:endParaRPr lang="ru-RU" altLang="ru-RU"/>
          </a:p>
        </p:txBody>
      </p:sp>
    </p:spTree>
    <p:extLst>
      <p:ext uri="{BB962C8B-B14F-4D97-AF65-F5344CB8AC3E}">
        <p14:creationId xmlns:p14="http://schemas.microsoft.com/office/powerpoint/2010/main" val="393109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p>
        </p:txBody>
      </p:sp>
      <p:sp>
        <p:nvSpPr>
          <p:cNvPr id="8" name="Нижний колонтитул 7"/>
          <p:cNvSpPr>
            <a:spLocks noGrp="1"/>
          </p:cNvSpPr>
          <p:nvPr>
            <p:ph type="ftr" sz="quarter" idx="11"/>
          </p:nvPr>
        </p:nvSpPr>
        <p:spPr/>
        <p:txBody>
          <a:bodyPr/>
          <a:lstStyle>
            <a:lvl1pPr>
              <a:defRPr/>
            </a:lvl1pPr>
          </a:lstStyle>
          <a:p>
            <a:endParaRPr lang="ru-RU" altLang="ru-RU"/>
          </a:p>
        </p:txBody>
      </p:sp>
      <p:sp>
        <p:nvSpPr>
          <p:cNvPr id="9" name="Номер слайда 8"/>
          <p:cNvSpPr>
            <a:spLocks noGrp="1"/>
          </p:cNvSpPr>
          <p:nvPr>
            <p:ph type="sldNum" sz="quarter" idx="12"/>
          </p:nvPr>
        </p:nvSpPr>
        <p:spPr/>
        <p:txBody>
          <a:bodyPr/>
          <a:lstStyle>
            <a:lvl1pPr>
              <a:defRPr/>
            </a:lvl1pPr>
          </a:lstStyle>
          <a:p>
            <a:fld id="{C9F3CB30-6460-42D0-9AF4-4498EDAAA5B1}" type="slidenum">
              <a:rPr lang="ru-RU" altLang="ru-RU"/>
              <a:pPr/>
              <a:t>‹#›</a:t>
            </a:fld>
            <a:endParaRPr lang="ru-RU" altLang="ru-RU"/>
          </a:p>
        </p:txBody>
      </p:sp>
    </p:spTree>
    <p:extLst>
      <p:ext uri="{BB962C8B-B14F-4D97-AF65-F5344CB8AC3E}">
        <p14:creationId xmlns:p14="http://schemas.microsoft.com/office/powerpoint/2010/main" val="167345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ижний колонтитул 3"/>
          <p:cNvSpPr>
            <a:spLocks noGrp="1"/>
          </p:cNvSpPr>
          <p:nvPr>
            <p:ph type="ftr" sz="quarter" idx="11"/>
          </p:nvPr>
        </p:nvSpPr>
        <p:spPr/>
        <p:txBody>
          <a:bodyPr/>
          <a:lstStyle>
            <a:lvl1pPr>
              <a:defRPr/>
            </a:lvl1pPr>
          </a:lstStyle>
          <a:p>
            <a:endParaRPr lang="ru-RU" altLang="ru-RU"/>
          </a:p>
        </p:txBody>
      </p:sp>
      <p:sp>
        <p:nvSpPr>
          <p:cNvPr id="5" name="Номер слайда 4"/>
          <p:cNvSpPr>
            <a:spLocks noGrp="1"/>
          </p:cNvSpPr>
          <p:nvPr>
            <p:ph type="sldNum" sz="quarter" idx="12"/>
          </p:nvPr>
        </p:nvSpPr>
        <p:spPr/>
        <p:txBody>
          <a:bodyPr/>
          <a:lstStyle>
            <a:lvl1pPr>
              <a:defRPr/>
            </a:lvl1pPr>
          </a:lstStyle>
          <a:p>
            <a:fld id="{E2C459D5-D18A-4D2E-B1AB-531A4C48ABD9}" type="slidenum">
              <a:rPr lang="ru-RU" altLang="ru-RU"/>
              <a:pPr/>
              <a:t>‹#›</a:t>
            </a:fld>
            <a:endParaRPr lang="ru-RU" altLang="ru-RU"/>
          </a:p>
        </p:txBody>
      </p:sp>
    </p:spTree>
    <p:extLst>
      <p:ext uri="{BB962C8B-B14F-4D97-AF65-F5344CB8AC3E}">
        <p14:creationId xmlns:p14="http://schemas.microsoft.com/office/powerpoint/2010/main" val="248703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p>
        </p:txBody>
      </p:sp>
      <p:sp>
        <p:nvSpPr>
          <p:cNvPr id="3" name="Нижний колонтитул 2"/>
          <p:cNvSpPr>
            <a:spLocks noGrp="1"/>
          </p:cNvSpPr>
          <p:nvPr>
            <p:ph type="ftr" sz="quarter" idx="11"/>
          </p:nvPr>
        </p:nvSpPr>
        <p:spPr/>
        <p:txBody>
          <a:bodyPr/>
          <a:lstStyle>
            <a:lvl1pPr>
              <a:defRPr/>
            </a:lvl1pPr>
          </a:lstStyle>
          <a:p>
            <a:endParaRPr lang="ru-RU" altLang="ru-RU"/>
          </a:p>
        </p:txBody>
      </p:sp>
      <p:sp>
        <p:nvSpPr>
          <p:cNvPr id="4" name="Номер слайда 3"/>
          <p:cNvSpPr>
            <a:spLocks noGrp="1"/>
          </p:cNvSpPr>
          <p:nvPr>
            <p:ph type="sldNum" sz="quarter" idx="12"/>
          </p:nvPr>
        </p:nvSpPr>
        <p:spPr/>
        <p:txBody>
          <a:bodyPr/>
          <a:lstStyle>
            <a:lvl1pPr>
              <a:defRPr/>
            </a:lvl1pPr>
          </a:lstStyle>
          <a:p>
            <a:fld id="{713FFDDF-F742-499A-8B45-6748AC9B5549}" type="slidenum">
              <a:rPr lang="ru-RU" altLang="ru-RU"/>
              <a:pPr/>
              <a:t>‹#›</a:t>
            </a:fld>
            <a:endParaRPr lang="ru-RU" altLang="ru-RU"/>
          </a:p>
        </p:txBody>
      </p:sp>
    </p:spTree>
    <p:extLst>
      <p:ext uri="{BB962C8B-B14F-4D97-AF65-F5344CB8AC3E}">
        <p14:creationId xmlns:p14="http://schemas.microsoft.com/office/powerpoint/2010/main" val="707582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365856FA-6BCF-4117-B00A-DEB456D14A51}" type="slidenum">
              <a:rPr lang="ru-RU" altLang="ru-RU"/>
              <a:pPr/>
              <a:t>‹#›</a:t>
            </a:fld>
            <a:endParaRPr lang="ru-RU" altLang="ru-RU"/>
          </a:p>
        </p:txBody>
      </p:sp>
    </p:spTree>
    <p:extLst>
      <p:ext uri="{BB962C8B-B14F-4D97-AF65-F5344CB8AC3E}">
        <p14:creationId xmlns:p14="http://schemas.microsoft.com/office/powerpoint/2010/main" val="167749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B57D44C4-E03F-4789-BF43-006ECF0A4F22}" type="slidenum">
              <a:rPr lang="ru-RU" altLang="ru-RU"/>
              <a:pPr/>
              <a:t>‹#›</a:t>
            </a:fld>
            <a:endParaRPr lang="ru-RU" altLang="ru-RU"/>
          </a:p>
        </p:txBody>
      </p:sp>
    </p:spTree>
    <p:extLst>
      <p:ext uri="{BB962C8B-B14F-4D97-AF65-F5344CB8AC3E}">
        <p14:creationId xmlns:p14="http://schemas.microsoft.com/office/powerpoint/2010/main" val="1705325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BB0C54D-0725-4228-A45D-31D7369A60E0}"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 Target="slide3.xml"/><Relationship Id="rId7"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17.gif"/><Relationship Id="rId5" Type="http://schemas.openxmlformats.org/officeDocument/2006/relationships/image" Target="../media/image24.pn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17.gif"/><Relationship Id="rId5" Type="http://schemas.openxmlformats.org/officeDocument/2006/relationships/image" Target="../media/image27.pn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7.gif"/><Relationship Id="rId5" Type="http://schemas.openxmlformats.org/officeDocument/2006/relationships/image" Target="../media/image30.jpe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7.gif"/><Relationship Id="rId5" Type="http://schemas.openxmlformats.org/officeDocument/2006/relationships/image" Target="../media/image33.jpe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17.gif"/><Relationship Id="rId5" Type="http://schemas.openxmlformats.org/officeDocument/2006/relationships/image" Target="../media/image36.jpe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7.gif"/><Relationship Id="rId5" Type="http://schemas.openxmlformats.org/officeDocument/2006/relationships/image" Target="../media/image39.jpe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17.gif"/><Relationship Id="rId5" Type="http://schemas.openxmlformats.org/officeDocument/2006/relationships/image" Target="../media/image42.pn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jpe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50.jpeg"/><Relationship Id="rId4" Type="http://schemas.openxmlformats.org/officeDocument/2006/relationships/audio" Target="../media/audio2.wav"/><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5.png"/><Relationship Id="rId7" Type="http://schemas.openxmlformats.org/officeDocument/2006/relationships/image" Target="../media/image51.jpeg"/><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audio" Target="../media/audio4.wav"/><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54.jpe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56.jpeg"/><Relationship Id="rId4" Type="http://schemas.openxmlformats.org/officeDocument/2006/relationships/audio" Target="../media/audio5.wav"/><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5.png"/><Relationship Id="rId7" Type="http://schemas.openxmlformats.org/officeDocument/2006/relationships/image" Target="../media/image57.jpeg"/><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59.jpeg"/><Relationship Id="rId4" Type="http://schemas.openxmlformats.org/officeDocument/2006/relationships/audio" Target="../media/audio6.wav"/><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5.png"/><Relationship Id="rId7" Type="http://schemas.openxmlformats.org/officeDocument/2006/relationships/image" Target="../media/image60.jpeg"/><Relationship Id="rId12" Type="http://schemas.openxmlformats.org/officeDocument/2006/relationships/slide" Target="slide5.xml"/><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audio" Target="../media/audio8.wav"/><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63.jpeg"/><Relationship Id="rId12" Type="http://schemas.openxmlformats.org/officeDocument/2006/relationships/slide" Target="slide5.xml"/><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65.jpeg"/><Relationship Id="rId4" Type="http://schemas.openxmlformats.org/officeDocument/2006/relationships/audio" Target="../media/audio9.wav"/><Relationship Id="rId9"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5.png"/><Relationship Id="rId7" Type="http://schemas.openxmlformats.org/officeDocument/2006/relationships/image" Target="../media/image66.jpe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68.jpeg"/><Relationship Id="rId4" Type="http://schemas.openxmlformats.org/officeDocument/2006/relationships/audio" Target="../media/audio10.wav"/><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5.png"/><Relationship Id="rId7" Type="http://schemas.openxmlformats.org/officeDocument/2006/relationships/image" Target="../media/image69.jpeg"/><Relationship Id="rId12" Type="http://schemas.openxmlformats.org/officeDocument/2006/relationships/slide" Target="slide5.xml"/><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audio" Target="../media/audio11.wav"/><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45.png"/><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16.gif"/><Relationship Id="rId5" Type="http://schemas.openxmlformats.org/officeDocument/2006/relationships/audio" Target="../media/audio12.wav"/><Relationship Id="rId10" Type="http://schemas.openxmlformats.org/officeDocument/2006/relationships/image" Target="../media/image48.png"/><Relationship Id="rId4" Type="http://schemas.openxmlformats.org/officeDocument/2006/relationships/image" Target="../media/image72.jpeg"/><Relationship Id="rId9" Type="http://schemas.openxmlformats.org/officeDocument/2006/relationships/image" Target="../media/image74.jpeg"/></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5.png"/><Relationship Id="rId7" Type="http://schemas.openxmlformats.org/officeDocument/2006/relationships/image" Target="../media/image75.jpeg"/><Relationship Id="rId12" Type="http://schemas.openxmlformats.org/officeDocument/2006/relationships/slide" Target="slide5.xml"/><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6.gif"/><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audio" Target="../media/audio13.wav"/><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2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2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image" Target="../media/image17.gif"/></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7.xml"/><Relationship Id="rId18" Type="http://schemas.openxmlformats.org/officeDocument/2006/relationships/slide" Target="slide52.xml"/><Relationship Id="rId26" Type="http://schemas.openxmlformats.org/officeDocument/2006/relationships/slide" Target="slide60.xml"/><Relationship Id="rId3" Type="http://schemas.openxmlformats.org/officeDocument/2006/relationships/slide" Target="slide6.xml"/><Relationship Id="rId21" Type="http://schemas.openxmlformats.org/officeDocument/2006/relationships/slide" Target="slide55.xml"/><Relationship Id="rId34" Type="http://schemas.openxmlformats.org/officeDocument/2006/relationships/slide" Target="slide68.xml"/><Relationship Id="rId7" Type="http://schemas.openxmlformats.org/officeDocument/2006/relationships/slide" Target="slide41.xml"/><Relationship Id="rId12" Type="http://schemas.openxmlformats.org/officeDocument/2006/relationships/slide" Target="slide46.xml"/><Relationship Id="rId17" Type="http://schemas.openxmlformats.org/officeDocument/2006/relationships/slide" Target="slide51.xml"/><Relationship Id="rId25" Type="http://schemas.openxmlformats.org/officeDocument/2006/relationships/slide" Target="slide59.xml"/><Relationship Id="rId33" Type="http://schemas.openxmlformats.org/officeDocument/2006/relationships/slide" Target="slide67.xml"/><Relationship Id="rId2" Type="http://schemas.openxmlformats.org/officeDocument/2006/relationships/image" Target="../media/image89.png"/><Relationship Id="rId16" Type="http://schemas.openxmlformats.org/officeDocument/2006/relationships/slide" Target="slide50.xml"/><Relationship Id="rId20" Type="http://schemas.openxmlformats.org/officeDocument/2006/relationships/slide" Target="slide54.xml"/><Relationship Id="rId29"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0.xml"/><Relationship Id="rId11" Type="http://schemas.openxmlformats.org/officeDocument/2006/relationships/slide" Target="slide45.xml"/><Relationship Id="rId24" Type="http://schemas.openxmlformats.org/officeDocument/2006/relationships/slide" Target="slide58.xml"/><Relationship Id="rId32" Type="http://schemas.openxmlformats.org/officeDocument/2006/relationships/slide" Target="slide66.xml"/><Relationship Id="rId5" Type="http://schemas.openxmlformats.org/officeDocument/2006/relationships/slide" Target="slide39.xml"/><Relationship Id="rId15" Type="http://schemas.openxmlformats.org/officeDocument/2006/relationships/slide" Target="slide49.xml"/><Relationship Id="rId23" Type="http://schemas.openxmlformats.org/officeDocument/2006/relationships/slide" Target="slide57.xml"/><Relationship Id="rId28" Type="http://schemas.openxmlformats.org/officeDocument/2006/relationships/slide" Target="slide62.xml"/><Relationship Id="rId10" Type="http://schemas.openxmlformats.org/officeDocument/2006/relationships/slide" Target="slide44.xml"/><Relationship Id="rId19" Type="http://schemas.openxmlformats.org/officeDocument/2006/relationships/slide" Target="slide53.xml"/><Relationship Id="rId31" Type="http://schemas.openxmlformats.org/officeDocument/2006/relationships/slide" Target="slide65.xml"/><Relationship Id="rId4" Type="http://schemas.openxmlformats.org/officeDocument/2006/relationships/slide" Target="slide38.xml"/><Relationship Id="rId9" Type="http://schemas.openxmlformats.org/officeDocument/2006/relationships/slide" Target="slide43.xml"/><Relationship Id="rId14" Type="http://schemas.openxmlformats.org/officeDocument/2006/relationships/slide" Target="slide48.xml"/><Relationship Id="rId22" Type="http://schemas.openxmlformats.org/officeDocument/2006/relationships/slide" Target="slide56.xml"/><Relationship Id="rId27" Type="http://schemas.openxmlformats.org/officeDocument/2006/relationships/slide" Target="slide61.xml"/><Relationship Id="rId30" Type="http://schemas.openxmlformats.org/officeDocument/2006/relationships/slide" Target="slide64.xml"/><Relationship Id="rId35" Type="http://schemas.openxmlformats.org/officeDocument/2006/relationships/image" Target="../media/image6.gif"/></Relationships>
</file>

<file path=ppt/slides/_rels/slide3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3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slide" Target="slide37.xml"/></Relationships>
</file>

<file path=ppt/slides/_rels/slide4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slide" Target="slide37.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slide" Target="slide37.xml"/><Relationship Id="rId4" Type="http://schemas.openxmlformats.org/officeDocument/2006/relationships/slide" Target="slide2.xml"/><Relationship Id="rId9" Type="http://schemas.openxmlformats.org/officeDocument/2006/relationships/image" Target="../media/image17.gif"/></Relationships>
</file>

<file path=ppt/slides/_rels/slide4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1.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2.jpe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1.xml"/><Relationship Id="rId26" Type="http://schemas.openxmlformats.org/officeDocument/2006/relationships/slide" Target="slide29.xml"/><Relationship Id="rId3" Type="http://schemas.openxmlformats.org/officeDocument/2006/relationships/slide" Target="slide6.xml"/><Relationship Id="rId21" Type="http://schemas.openxmlformats.org/officeDocument/2006/relationships/slide" Target="slide24.xml"/><Relationship Id="rId34" Type="http://schemas.openxmlformats.org/officeDocument/2006/relationships/slide" Target="slide37.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5" Type="http://schemas.openxmlformats.org/officeDocument/2006/relationships/slide" Target="slide28.xml"/><Relationship Id="rId33" Type="http://schemas.openxmlformats.org/officeDocument/2006/relationships/slide" Target="slide36.xml"/><Relationship Id="rId2" Type="http://schemas.openxmlformats.org/officeDocument/2006/relationships/image" Target="../media/image5.png"/><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slide" Target="slide14.xml"/><Relationship Id="rId24" Type="http://schemas.openxmlformats.org/officeDocument/2006/relationships/slide" Target="slide27.xml"/><Relationship Id="rId32" Type="http://schemas.openxmlformats.org/officeDocument/2006/relationships/slide" Target="slide35.xml"/><Relationship Id="rId5" Type="http://schemas.openxmlformats.org/officeDocument/2006/relationships/slide" Target="slide8.xml"/><Relationship Id="rId15" Type="http://schemas.openxmlformats.org/officeDocument/2006/relationships/slide" Target="slide18.xml"/><Relationship Id="rId23" Type="http://schemas.openxmlformats.org/officeDocument/2006/relationships/slide" Target="slide26.xml"/><Relationship Id="rId28" Type="http://schemas.openxmlformats.org/officeDocument/2006/relationships/slide" Target="slide31.xml"/><Relationship Id="rId10" Type="http://schemas.openxmlformats.org/officeDocument/2006/relationships/slide" Target="slide13.xml"/><Relationship Id="rId19" Type="http://schemas.openxmlformats.org/officeDocument/2006/relationships/slide" Target="slide22.xml"/><Relationship Id="rId31" Type="http://schemas.openxmlformats.org/officeDocument/2006/relationships/slide" Target="slide34.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 Id="rId22" Type="http://schemas.openxmlformats.org/officeDocument/2006/relationships/slide" Target="slide25.xml"/><Relationship Id="rId27" Type="http://schemas.openxmlformats.org/officeDocument/2006/relationships/slide" Target="slide30.xml"/><Relationship Id="rId30" Type="http://schemas.openxmlformats.org/officeDocument/2006/relationships/slide" Target="slide33.xml"/><Relationship Id="rId35" Type="http://schemas.openxmlformats.org/officeDocument/2006/relationships/image" Target="../media/image6.gif"/></Relationships>
</file>

<file path=ppt/slides/_rels/slide50.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3.jpe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4.png"/><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5.jpeg"/><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6.jpeg"/><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7.jpe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8.jpeg"/><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09.png"/><Relationship Id="rId4" Type="http://schemas.openxmlformats.org/officeDocument/2006/relationships/slide" Target="slide2.xml"/></Relationships>
</file>

<file path=ppt/slides/_rels/slide5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10.jpeg"/><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12.jpeg"/><Relationship Id="rId10" Type="http://schemas.openxmlformats.org/officeDocument/2006/relationships/image" Target="../media/image17.gif"/><Relationship Id="rId4" Type="http://schemas.openxmlformats.org/officeDocument/2006/relationships/image" Target="../media/image111.jpeg"/><Relationship Id="rId9" Type="http://schemas.openxmlformats.org/officeDocument/2006/relationships/slide" Target="slide37.xml"/></Relationships>
</file>

<file path=ppt/slides/_rels/slide5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3.xml"/><Relationship Id="rId7" Type="http://schemas.openxmlformats.org/officeDocument/2006/relationships/slide" Target="slide2.xml"/><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5.jpeg"/><Relationship Id="rId11" Type="http://schemas.openxmlformats.org/officeDocument/2006/relationships/image" Target="../media/image17.gif"/><Relationship Id="rId5" Type="http://schemas.openxmlformats.org/officeDocument/2006/relationships/image" Target="../media/image114.jpeg"/><Relationship Id="rId10" Type="http://schemas.openxmlformats.org/officeDocument/2006/relationships/slide" Target="slide37.xml"/><Relationship Id="rId4" Type="http://schemas.openxmlformats.org/officeDocument/2006/relationships/image" Target="../media/image113.jpeg"/><Relationship Id="rId9"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3.xml"/><Relationship Id="rId7" Type="http://schemas.openxmlformats.org/officeDocument/2006/relationships/slide" Target="slide2.xml"/><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5.jpeg"/><Relationship Id="rId11" Type="http://schemas.openxmlformats.org/officeDocument/2006/relationships/image" Target="../media/image17.gif"/><Relationship Id="rId5" Type="http://schemas.openxmlformats.org/officeDocument/2006/relationships/image" Target="../media/image117.jpeg"/><Relationship Id="rId10" Type="http://schemas.openxmlformats.org/officeDocument/2006/relationships/slide" Target="slide37.xml"/><Relationship Id="rId4" Type="http://schemas.openxmlformats.org/officeDocument/2006/relationships/image" Target="../media/image116.jpeg"/><Relationship Id="rId9" Type="http://schemas.openxmlformats.org/officeDocument/2006/relationships/image" Target="../media/image16.gif"/></Relationships>
</file>

<file path=ppt/slides/_rels/slide6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19.jpeg"/><Relationship Id="rId10" Type="http://schemas.openxmlformats.org/officeDocument/2006/relationships/image" Target="../media/image17.gif"/><Relationship Id="rId4" Type="http://schemas.openxmlformats.org/officeDocument/2006/relationships/image" Target="../media/image118.jpeg"/><Relationship Id="rId9" Type="http://schemas.openxmlformats.org/officeDocument/2006/relationships/slide" Target="slide37.xml"/></Relationships>
</file>

<file path=ppt/slides/_rels/slide6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21.jpeg"/><Relationship Id="rId10" Type="http://schemas.openxmlformats.org/officeDocument/2006/relationships/image" Target="../media/image17.gif"/><Relationship Id="rId4" Type="http://schemas.openxmlformats.org/officeDocument/2006/relationships/image" Target="../media/image120.jpeg"/><Relationship Id="rId9" Type="http://schemas.openxmlformats.org/officeDocument/2006/relationships/slide" Target="slide37.xml"/></Relationships>
</file>

<file path=ppt/slides/_rels/slide6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3.xml"/><Relationship Id="rId7" Type="http://schemas.openxmlformats.org/officeDocument/2006/relationships/image" Target="../media/image125.jpeg"/><Relationship Id="rId12" Type="http://schemas.openxmlformats.org/officeDocument/2006/relationships/image" Target="../media/image17.gif"/><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24.jpeg"/><Relationship Id="rId11" Type="http://schemas.openxmlformats.org/officeDocument/2006/relationships/slide" Target="slide37.xml"/><Relationship Id="rId5" Type="http://schemas.openxmlformats.org/officeDocument/2006/relationships/image" Target="../media/image123.jpeg"/><Relationship Id="rId10" Type="http://schemas.openxmlformats.org/officeDocument/2006/relationships/image" Target="../media/image16.gif"/><Relationship Id="rId4" Type="http://schemas.openxmlformats.org/officeDocument/2006/relationships/image" Target="../media/image122.jpeg"/><Relationship Id="rId9" Type="http://schemas.openxmlformats.org/officeDocument/2006/relationships/image" Target="../media/image48.png"/></Relationships>
</file>

<file path=ppt/slides/_rels/slide6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126.jpeg"/><Relationship Id="rId9" Type="http://schemas.openxmlformats.org/officeDocument/2006/relationships/image" Target="../media/image17.gif"/></Relationships>
</file>

<file path=ppt/slides/_rels/slide65.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127.jpeg"/><Relationship Id="rId9" Type="http://schemas.openxmlformats.org/officeDocument/2006/relationships/image" Target="../media/image17.gif"/></Relationships>
</file>

<file path=ppt/slides/_rels/slide6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29.jpeg"/><Relationship Id="rId10" Type="http://schemas.openxmlformats.org/officeDocument/2006/relationships/image" Target="../media/image17.gif"/><Relationship Id="rId4" Type="http://schemas.openxmlformats.org/officeDocument/2006/relationships/image" Target="../media/image128.jpeg"/><Relationship Id="rId9" Type="http://schemas.openxmlformats.org/officeDocument/2006/relationships/slide" Target="slide37.xml"/></Relationships>
</file>

<file path=ppt/slides/_rels/slide6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25.jpeg"/><Relationship Id="rId10" Type="http://schemas.openxmlformats.org/officeDocument/2006/relationships/image" Target="../media/image17.gif"/><Relationship Id="rId4" Type="http://schemas.openxmlformats.org/officeDocument/2006/relationships/image" Target="../media/image130.jpeg"/><Relationship Id="rId9" Type="http://schemas.openxmlformats.org/officeDocument/2006/relationships/slide" Target="slide37.xml"/></Relationships>
</file>

<file path=ppt/slides/_rels/slide6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2.gif"/><Relationship Id="rId7" Type="http://schemas.openxmlformats.org/officeDocument/2006/relationships/slide" Target="slide75.xml"/><Relationship Id="rId12" Type="http://schemas.openxmlformats.org/officeDocument/2006/relationships/image" Target="../media/image134.pn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slide" Target="slide73.xml"/><Relationship Id="rId11" Type="http://schemas.openxmlformats.org/officeDocument/2006/relationships/slide" Target="slide81.xml"/><Relationship Id="rId5" Type="http://schemas.openxmlformats.org/officeDocument/2006/relationships/slide" Target="slide71.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77.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gif"/><Relationship Id="rId5" Type="http://schemas.openxmlformats.org/officeDocument/2006/relationships/image" Target="../media/image12.pn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83.xml"/><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48.pn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138.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image" Target="../media/image48.png"/><Relationship Id="rId4" Type="http://schemas.openxmlformats.org/officeDocument/2006/relationships/image" Target="../media/image137.jpeg"/></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slide" Target="slide83.xml"/><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48.png"/><Relationship Id="rId4" Type="http://schemas.openxmlformats.org/officeDocument/2006/relationships/image" Target="../media/image139.jpeg"/></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image" Target="../media/image48.png"/><Relationship Id="rId4" Type="http://schemas.openxmlformats.org/officeDocument/2006/relationships/image" Target="../media/image141.jpeg"/></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image" Target="../media/image48.png"/><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gif"/><Relationship Id="rId5" Type="http://schemas.openxmlformats.org/officeDocument/2006/relationships/image" Target="../media/image18.jpe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6.gif"/><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image" Target="../media/image48.png"/><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8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3.xml"/><Relationship Id="rId7" Type="http://schemas.openxmlformats.org/officeDocument/2006/relationships/image" Target="../media/image121.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image" Target="../media/image48.png"/><Relationship Id="rId4" Type="http://schemas.openxmlformats.org/officeDocument/2006/relationships/image" Target="../media/image144.jpeg"/></Relationships>
</file>

<file path=ppt/slides/_rels/slide83.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 Target="slide3.xml"/><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7.gif"/><Relationship Id="rId5" Type="http://schemas.openxmlformats.org/officeDocument/2006/relationships/image" Target="../media/image21.jpeg"/><Relationship Id="rId10" Type="http://schemas.openxmlformats.org/officeDocument/2006/relationships/image" Target="../media/image16.gif"/><Relationship Id="rId4" Type="http://schemas.openxmlformats.org/officeDocument/2006/relationships/slide" Target="slide2.xml"/><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2" descr="OCAR"/>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2071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6" name="Picture 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267" name="AutoShape 3">
            <a:hlinkClick r:id="rId3" action="ppaction://hlinksldjump"/>
          </p:cNvPr>
          <p:cNvSpPr>
            <a:spLocks noChangeArrowheads="1"/>
          </p:cNvSpPr>
          <p:nvPr/>
        </p:nvSpPr>
        <p:spPr bwMode="auto">
          <a:xfrm>
            <a:off x="7956550" y="188913"/>
            <a:ext cx="1008063"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268" name="WordArt 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269"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270"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271"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272"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273"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274"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275"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276"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277"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278"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279"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280"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281"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282"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283"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28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4</a:t>
            </a:r>
            <a:endParaRPr lang="ru-RU" altLang="ru-RU" sz="4400" b="1">
              <a:latin typeface="Times New Roman" pitchFamily="18" charset="0"/>
            </a:endParaRPr>
          </a:p>
        </p:txBody>
      </p:sp>
      <p:sp>
        <p:nvSpPr>
          <p:cNvPr id="11286" name="AutoShape 22" descr="fire"/>
          <p:cNvSpPr>
            <a:spLocks noChangeArrowheads="1"/>
          </p:cNvSpPr>
          <p:nvPr/>
        </p:nvSpPr>
        <p:spPr bwMode="auto">
          <a:xfrm>
            <a:off x="539750" y="1268413"/>
            <a:ext cx="1943100"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87" name="AutoShape 23" descr="man"/>
          <p:cNvSpPr>
            <a:spLocks noChangeArrowheads="1"/>
          </p:cNvSpPr>
          <p:nvPr/>
        </p:nvSpPr>
        <p:spPr bwMode="auto">
          <a:xfrm>
            <a:off x="3635375" y="1341438"/>
            <a:ext cx="2016125"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89" name="Rectangle 25"/>
          <p:cNvSpPr>
            <a:spLocks noGrp="1" noChangeArrowheads="1"/>
          </p:cNvSpPr>
          <p:nvPr>
            <p:ph type="title"/>
          </p:nvPr>
        </p:nvSpPr>
        <p:spPr>
          <a:xfrm>
            <a:off x="2555875" y="1628775"/>
            <a:ext cx="1019175" cy="1143000"/>
          </a:xfrm>
          <a:noFill/>
          <a:ln/>
        </p:spPr>
        <p:txBody>
          <a:bodyPr/>
          <a:lstStyle/>
          <a:p>
            <a:r>
              <a:rPr lang="en-US" altLang="ru-RU" sz="9600" b="1"/>
              <a:t>+</a:t>
            </a:r>
            <a:endParaRPr lang="ru-RU" altLang="ru-RU" sz="9600" b="1"/>
          </a:p>
        </p:txBody>
      </p:sp>
      <p:sp>
        <p:nvSpPr>
          <p:cNvPr id="11290" name="Rectangle 26"/>
          <p:cNvSpPr>
            <a:spLocks noChangeArrowheads="1"/>
          </p:cNvSpPr>
          <p:nvPr/>
        </p:nvSpPr>
        <p:spPr bwMode="auto">
          <a:xfrm>
            <a:off x="5580063"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11291" name="AutoShape 27"/>
          <p:cNvSpPr>
            <a:spLocks noChangeArrowheads="1"/>
          </p:cNvSpPr>
          <p:nvPr/>
        </p:nvSpPr>
        <p:spPr bwMode="auto">
          <a:xfrm>
            <a:off x="684213"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fire</a:t>
            </a:r>
            <a:endParaRPr lang="ru-RU" altLang="ru-RU" sz="3600" b="1" i="1">
              <a:latin typeface="Times New Roman" pitchFamily="18" charset="0"/>
            </a:endParaRPr>
          </a:p>
        </p:txBody>
      </p:sp>
      <p:sp>
        <p:nvSpPr>
          <p:cNvPr id="11292" name="AutoShape 28"/>
          <p:cNvSpPr>
            <a:spLocks noChangeArrowheads="1"/>
          </p:cNvSpPr>
          <p:nvPr/>
        </p:nvSpPr>
        <p:spPr bwMode="auto">
          <a:xfrm>
            <a:off x="3924300"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man</a:t>
            </a:r>
            <a:endParaRPr lang="ru-RU" altLang="ru-RU" sz="3600" b="1" i="1">
              <a:latin typeface="Times New Roman" pitchFamily="18" charset="0"/>
            </a:endParaRPr>
          </a:p>
        </p:txBody>
      </p:sp>
      <p:sp>
        <p:nvSpPr>
          <p:cNvPr id="11293" name="AutoShape 29"/>
          <p:cNvSpPr>
            <a:spLocks noChangeArrowheads="1"/>
          </p:cNvSpPr>
          <p:nvPr/>
        </p:nvSpPr>
        <p:spPr bwMode="auto">
          <a:xfrm>
            <a:off x="6804025" y="3429000"/>
            <a:ext cx="2087563"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fireman</a:t>
            </a:r>
            <a:endParaRPr lang="ru-RU" altLang="ru-RU" sz="3600" b="1" i="1">
              <a:latin typeface="Times New Roman" pitchFamily="18" charset="0"/>
            </a:endParaRPr>
          </a:p>
        </p:txBody>
      </p:sp>
      <p:sp>
        <p:nvSpPr>
          <p:cNvPr id="11294" name="AutoShape 30" descr="Fireman-firefighter-clipart-free-clipart-images"/>
          <p:cNvSpPr>
            <a:spLocks noChangeArrowheads="1"/>
          </p:cNvSpPr>
          <p:nvPr/>
        </p:nvSpPr>
        <p:spPr bwMode="auto">
          <a:xfrm>
            <a:off x="3924300" y="4149725"/>
            <a:ext cx="1727200" cy="2374900"/>
          </a:xfrm>
          <a:prstGeom prst="roundRect">
            <a:avLst>
              <a:gd name="adj" fmla="val 16667"/>
            </a:avLst>
          </a:prstGeom>
          <a:blipFill dpi="0" rotWithShape="1">
            <a:blip r:embed="rId7"/>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97" name="AutoShape 33" descr="questions1"/>
          <p:cNvSpPr>
            <a:spLocks noChangeArrowheads="1"/>
          </p:cNvSpPr>
          <p:nvPr/>
        </p:nvSpPr>
        <p:spPr bwMode="auto">
          <a:xfrm>
            <a:off x="6516688" y="1268413"/>
            <a:ext cx="2305050" cy="1944687"/>
          </a:xfrm>
          <a:prstGeom prst="roundRect">
            <a:avLst>
              <a:gd name="adj" fmla="val 16667"/>
            </a:avLst>
          </a:prstGeom>
          <a:blipFill dpi="0" rotWithShape="1">
            <a:blip r:embed="rId8"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98" name="Rectangle 34"/>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11300" name="AutoShape 36">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1301" name="Picture 37"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302" name="Picture 38"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par>
                                <p:cTn id="8" presetID="10" presetClass="entr" presetSubtype="0" fill="hold" nodeType="withEffect">
                                  <p:stCondLst>
                                    <p:cond delay="0"/>
                                  </p:stCondLst>
                                  <p:childTnLst>
                                    <p:set>
                                      <p:cBhvr>
                                        <p:cTn id="9" dur="1" fill="hold">
                                          <p:stCondLst>
                                            <p:cond delay="0"/>
                                          </p:stCondLst>
                                        </p:cTn>
                                        <p:tgtEl>
                                          <p:spTgt spid="11302"/>
                                        </p:tgtEl>
                                        <p:attrNameLst>
                                          <p:attrName>style.visibility</p:attrName>
                                        </p:attrNameLst>
                                      </p:cBhvr>
                                      <p:to>
                                        <p:strVal val="visible"/>
                                      </p:to>
                                    </p:set>
                                    <p:animEffect transition="in" filter="fade">
                                      <p:cBhvr>
                                        <p:cTn id="10" dur="500"/>
                                        <p:tgtEl>
                                          <p:spTgt spid="1130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fade">
                                      <p:cBhvr>
                                        <p:cTn id="14" dur="500"/>
                                        <p:tgtEl>
                                          <p:spTgt spid="1126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268"/>
                                        </p:tgtEl>
                                      </p:cBhvr>
                                    </p:animEffect>
                                    <p:set>
                                      <p:cBhvr>
                                        <p:cTn id="18" dur="1" fill="hold">
                                          <p:stCondLst>
                                            <p:cond delay="499"/>
                                          </p:stCondLst>
                                        </p:cTn>
                                        <p:tgtEl>
                                          <p:spTgt spid="1126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269"/>
                                        </p:tgtEl>
                                        <p:attrNameLst>
                                          <p:attrName>style.visibility</p:attrName>
                                        </p:attrNameLst>
                                      </p:cBhvr>
                                      <p:to>
                                        <p:strVal val="visible"/>
                                      </p:to>
                                    </p:set>
                                    <p:animEffect transition="in" filter="fade">
                                      <p:cBhvr>
                                        <p:cTn id="22" dur="500"/>
                                        <p:tgtEl>
                                          <p:spTgt spid="1126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269"/>
                                        </p:tgtEl>
                                      </p:cBhvr>
                                    </p:animEffect>
                                    <p:set>
                                      <p:cBhvr>
                                        <p:cTn id="26" dur="1" fill="hold">
                                          <p:stCondLst>
                                            <p:cond delay="499"/>
                                          </p:stCondLst>
                                        </p:cTn>
                                        <p:tgtEl>
                                          <p:spTgt spid="1126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270"/>
                                        </p:tgtEl>
                                        <p:attrNameLst>
                                          <p:attrName>style.visibility</p:attrName>
                                        </p:attrNameLst>
                                      </p:cBhvr>
                                      <p:to>
                                        <p:strVal val="visible"/>
                                      </p:to>
                                    </p:set>
                                    <p:animEffect transition="in" filter="fade">
                                      <p:cBhvr>
                                        <p:cTn id="30" dur="500"/>
                                        <p:tgtEl>
                                          <p:spTgt spid="1127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270"/>
                                        </p:tgtEl>
                                      </p:cBhvr>
                                    </p:animEffect>
                                    <p:set>
                                      <p:cBhvr>
                                        <p:cTn id="34" dur="1" fill="hold">
                                          <p:stCondLst>
                                            <p:cond delay="499"/>
                                          </p:stCondLst>
                                        </p:cTn>
                                        <p:tgtEl>
                                          <p:spTgt spid="1127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271"/>
                                        </p:tgtEl>
                                        <p:attrNameLst>
                                          <p:attrName>style.visibility</p:attrName>
                                        </p:attrNameLst>
                                      </p:cBhvr>
                                      <p:to>
                                        <p:strVal val="visible"/>
                                      </p:to>
                                    </p:set>
                                    <p:animEffect transition="in" filter="fade">
                                      <p:cBhvr>
                                        <p:cTn id="38" dur="500"/>
                                        <p:tgtEl>
                                          <p:spTgt spid="1127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271"/>
                                        </p:tgtEl>
                                      </p:cBhvr>
                                    </p:animEffect>
                                    <p:set>
                                      <p:cBhvr>
                                        <p:cTn id="42" dur="1" fill="hold">
                                          <p:stCondLst>
                                            <p:cond delay="499"/>
                                          </p:stCondLst>
                                        </p:cTn>
                                        <p:tgtEl>
                                          <p:spTgt spid="1127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272"/>
                                        </p:tgtEl>
                                        <p:attrNameLst>
                                          <p:attrName>style.visibility</p:attrName>
                                        </p:attrNameLst>
                                      </p:cBhvr>
                                      <p:to>
                                        <p:strVal val="visible"/>
                                      </p:to>
                                    </p:set>
                                    <p:animEffect transition="in" filter="fade">
                                      <p:cBhvr>
                                        <p:cTn id="46" dur="500"/>
                                        <p:tgtEl>
                                          <p:spTgt spid="1127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272"/>
                                        </p:tgtEl>
                                      </p:cBhvr>
                                    </p:animEffect>
                                    <p:set>
                                      <p:cBhvr>
                                        <p:cTn id="50" dur="1" fill="hold">
                                          <p:stCondLst>
                                            <p:cond delay="499"/>
                                          </p:stCondLst>
                                        </p:cTn>
                                        <p:tgtEl>
                                          <p:spTgt spid="1127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273"/>
                                        </p:tgtEl>
                                        <p:attrNameLst>
                                          <p:attrName>style.visibility</p:attrName>
                                        </p:attrNameLst>
                                      </p:cBhvr>
                                      <p:to>
                                        <p:strVal val="visible"/>
                                      </p:to>
                                    </p:set>
                                    <p:animEffect transition="in" filter="fade">
                                      <p:cBhvr>
                                        <p:cTn id="54" dur="500"/>
                                        <p:tgtEl>
                                          <p:spTgt spid="1127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273"/>
                                        </p:tgtEl>
                                      </p:cBhvr>
                                    </p:animEffect>
                                    <p:set>
                                      <p:cBhvr>
                                        <p:cTn id="58" dur="1" fill="hold">
                                          <p:stCondLst>
                                            <p:cond delay="499"/>
                                          </p:stCondLst>
                                        </p:cTn>
                                        <p:tgtEl>
                                          <p:spTgt spid="1127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274"/>
                                        </p:tgtEl>
                                        <p:attrNameLst>
                                          <p:attrName>style.visibility</p:attrName>
                                        </p:attrNameLst>
                                      </p:cBhvr>
                                      <p:to>
                                        <p:strVal val="visible"/>
                                      </p:to>
                                    </p:set>
                                    <p:animEffect transition="in" filter="fade">
                                      <p:cBhvr>
                                        <p:cTn id="62" dur="500"/>
                                        <p:tgtEl>
                                          <p:spTgt spid="1127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274"/>
                                        </p:tgtEl>
                                      </p:cBhvr>
                                    </p:animEffect>
                                    <p:set>
                                      <p:cBhvr>
                                        <p:cTn id="66" dur="1" fill="hold">
                                          <p:stCondLst>
                                            <p:cond delay="499"/>
                                          </p:stCondLst>
                                        </p:cTn>
                                        <p:tgtEl>
                                          <p:spTgt spid="1127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275"/>
                                        </p:tgtEl>
                                        <p:attrNameLst>
                                          <p:attrName>style.visibility</p:attrName>
                                        </p:attrNameLst>
                                      </p:cBhvr>
                                      <p:to>
                                        <p:strVal val="visible"/>
                                      </p:to>
                                    </p:set>
                                    <p:animEffect transition="in" filter="fade">
                                      <p:cBhvr>
                                        <p:cTn id="70" dur="500"/>
                                        <p:tgtEl>
                                          <p:spTgt spid="1127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275"/>
                                        </p:tgtEl>
                                      </p:cBhvr>
                                    </p:animEffect>
                                    <p:set>
                                      <p:cBhvr>
                                        <p:cTn id="74" dur="1" fill="hold">
                                          <p:stCondLst>
                                            <p:cond delay="499"/>
                                          </p:stCondLst>
                                        </p:cTn>
                                        <p:tgtEl>
                                          <p:spTgt spid="1127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276"/>
                                        </p:tgtEl>
                                        <p:attrNameLst>
                                          <p:attrName>style.visibility</p:attrName>
                                        </p:attrNameLst>
                                      </p:cBhvr>
                                      <p:to>
                                        <p:strVal val="visible"/>
                                      </p:to>
                                    </p:set>
                                    <p:animEffect transition="in" filter="fade">
                                      <p:cBhvr>
                                        <p:cTn id="78" dur="500"/>
                                        <p:tgtEl>
                                          <p:spTgt spid="1127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276"/>
                                        </p:tgtEl>
                                      </p:cBhvr>
                                    </p:animEffect>
                                    <p:set>
                                      <p:cBhvr>
                                        <p:cTn id="82" dur="1" fill="hold">
                                          <p:stCondLst>
                                            <p:cond delay="499"/>
                                          </p:stCondLst>
                                        </p:cTn>
                                        <p:tgtEl>
                                          <p:spTgt spid="1127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277"/>
                                        </p:tgtEl>
                                        <p:attrNameLst>
                                          <p:attrName>style.visibility</p:attrName>
                                        </p:attrNameLst>
                                      </p:cBhvr>
                                      <p:to>
                                        <p:strVal val="visible"/>
                                      </p:to>
                                    </p:set>
                                    <p:animEffect transition="in" filter="fade">
                                      <p:cBhvr>
                                        <p:cTn id="86" dur="500"/>
                                        <p:tgtEl>
                                          <p:spTgt spid="1127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277"/>
                                        </p:tgtEl>
                                      </p:cBhvr>
                                    </p:animEffect>
                                    <p:set>
                                      <p:cBhvr>
                                        <p:cTn id="90" dur="1" fill="hold">
                                          <p:stCondLst>
                                            <p:cond delay="499"/>
                                          </p:stCondLst>
                                        </p:cTn>
                                        <p:tgtEl>
                                          <p:spTgt spid="1127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278"/>
                                        </p:tgtEl>
                                        <p:attrNameLst>
                                          <p:attrName>style.visibility</p:attrName>
                                        </p:attrNameLst>
                                      </p:cBhvr>
                                      <p:to>
                                        <p:strVal val="visible"/>
                                      </p:to>
                                    </p:set>
                                    <p:animEffect transition="in" filter="fade">
                                      <p:cBhvr>
                                        <p:cTn id="94" dur="500"/>
                                        <p:tgtEl>
                                          <p:spTgt spid="1127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278"/>
                                        </p:tgtEl>
                                      </p:cBhvr>
                                    </p:animEffect>
                                    <p:set>
                                      <p:cBhvr>
                                        <p:cTn id="98" dur="1" fill="hold">
                                          <p:stCondLst>
                                            <p:cond delay="499"/>
                                          </p:stCondLst>
                                        </p:cTn>
                                        <p:tgtEl>
                                          <p:spTgt spid="1127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279"/>
                                        </p:tgtEl>
                                        <p:attrNameLst>
                                          <p:attrName>style.visibility</p:attrName>
                                        </p:attrNameLst>
                                      </p:cBhvr>
                                      <p:to>
                                        <p:strVal val="visible"/>
                                      </p:to>
                                    </p:set>
                                    <p:animEffect transition="in" filter="fade">
                                      <p:cBhvr>
                                        <p:cTn id="102" dur="500"/>
                                        <p:tgtEl>
                                          <p:spTgt spid="1127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279"/>
                                        </p:tgtEl>
                                      </p:cBhvr>
                                    </p:animEffect>
                                    <p:set>
                                      <p:cBhvr>
                                        <p:cTn id="106" dur="1" fill="hold">
                                          <p:stCondLst>
                                            <p:cond delay="499"/>
                                          </p:stCondLst>
                                        </p:cTn>
                                        <p:tgtEl>
                                          <p:spTgt spid="1127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280"/>
                                        </p:tgtEl>
                                        <p:attrNameLst>
                                          <p:attrName>style.visibility</p:attrName>
                                        </p:attrNameLst>
                                      </p:cBhvr>
                                      <p:to>
                                        <p:strVal val="visible"/>
                                      </p:to>
                                    </p:set>
                                    <p:animEffect transition="in" filter="fade">
                                      <p:cBhvr>
                                        <p:cTn id="110" dur="500"/>
                                        <p:tgtEl>
                                          <p:spTgt spid="1128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280"/>
                                        </p:tgtEl>
                                      </p:cBhvr>
                                    </p:animEffect>
                                    <p:set>
                                      <p:cBhvr>
                                        <p:cTn id="114" dur="1" fill="hold">
                                          <p:stCondLst>
                                            <p:cond delay="499"/>
                                          </p:stCondLst>
                                        </p:cTn>
                                        <p:tgtEl>
                                          <p:spTgt spid="1128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281"/>
                                        </p:tgtEl>
                                        <p:attrNameLst>
                                          <p:attrName>style.visibility</p:attrName>
                                        </p:attrNameLst>
                                      </p:cBhvr>
                                      <p:to>
                                        <p:strVal val="visible"/>
                                      </p:to>
                                    </p:set>
                                    <p:animEffect transition="in" filter="fade">
                                      <p:cBhvr>
                                        <p:cTn id="118" dur="500"/>
                                        <p:tgtEl>
                                          <p:spTgt spid="1128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281"/>
                                        </p:tgtEl>
                                      </p:cBhvr>
                                    </p:animEffect>
                                    <p:set>
                                      <p:cBhvr>
                                        <p:cTn id="122" dur="1" fill="hold">
                                          <p:stCondLst>
                                            <p:cond delay="499"/>
                                          </p:stCondLst>
                                        </p:cTn>
                                        <p:tgtEl>
                                          <p:spTgt spid="1128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282"/>
                                        </p:tgtEl>
                                        <p:attrNameLst>
                                          <p:attrName>style.visibility</p:attrName>
                                        </p:attrNameLst>
                                      </p:cBhvr>
                                      <p:to>
                                        <p:strVal val="visible"/>
                                      </p:to>
                                    </p:set>
                                    <p:animEffect transition="in" filter="fade">
                                      <p:cBhvr>
                                        <p:cTn id="126" dur="500"/>
                                        <p:tgtEl>
                                          <p:spTgt spid="1128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282"/>
                                        </p:tgtEl>
                                      </p:cBhvr>
                                    </p:animEffect>
                                    <p:set>
                                      <p:cBhvr>
                                        <p:cTn id="130" dur="1" fill="hold">
                                          <p:stCondLst>
                                            <p:cond delay="499"/>
                                          </p:stCondLst>
                                        </p:cTn>
                                        <p:tgtEl>
                                          <p:spTgt spid="1128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283"/>
                                        </p:tgtEl>
                                        <p:attrNameLst>
                                          <p:attrName>style.visibility</p:attrName>
                                        </p:attrNameLst>
                                      </p:cBhvr>
                                      <p:to>
                                        <p:strVal val="visible"/>
                                      </p:to>
                                    </p:set>
                                    <p:animEffect transition="in" filter="fade">
                                      <p:cBhvr>
                                        <p:cTn id="134" dur="500"/>
                                        <p:tgtEl>
                                          <p:spTgt spid="1128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283"/>
                                        </p:tgtEl>
                                      </p:cBhvr>
                                    </p:animEffect>
                                    <p:set>
                                      <p:cBhvr>
                                        <p:cTn id="138" dur="1" fill="hold">
                                          <p:stCondLst>
                                            <p:cond delay="499"/>
                                          </p:stCondLst>
                                        </p:cTn>
                                        <p:tgtEl>
                                          <p:spTgt spid="1128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267"/>
                                        </p:tgtEl>
                                      </p:cBhvr>
                                    </p:animEffect>
                                    <p:set>
                                      <p:cBhvr>
                                        <p:cTn id="141" dur="1" fill="hold">
                                          <p:stCondLst>
                                            <p:cond delay="499"/>
                                          </p:stCondLst>
                                        </p:cTn>
                                        <p:tgtEl>
                                          <p:spTgt spid="1126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302"/>
                                        </p:tgtEl>
                                      </p:cBhvr>
                                    </p:animEffect>
                                    <p:set>
                                      <p:cBhvr>
                                        <p:cTn id="144" dur="1" fill="hold">
                                          <p:stCondLst>
                                            <p:cond delay="499"/>
                                          </p:stCondLst>
                                        </p:cTn>
                                        <p:tgtEl>
                                          <p:spTgt spid="11302"/>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291"/>
                                        </p:tgtEl>
                                        <p:attrNameLst>
                                          <p:attrName>style.visibility</p:attrName>
                                        </p:attrNameLst>
                                      </p:cBhvr>
                                      <p:to>
                                        <p:strVal val="visible"/>
                                      </p:to>
                                    </p:set>
                                    <p:animEffect transition="in" filter="fade">
                                      <p:cBhvr>
                                        <p:cTn id="149" dur="500"/>
                                        <p:tgtEl>
                                          <p:spTgt spid="11291"/>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11292"/>
                                        </p:tgtEl>
                                        <p:attrNameLst>
                                          <p:attrName>style.visibility</p:attrName>
                                        </p:attrNameLst>
                                      </p:cBhvr>
                                      <p:to>
                                        <p:strVal val="visible"/>
                                      </p:to>
                                    </p:set>
                                    <p:animEffect transition="in" filter="fade">
                                      <p:cBhvr>
                                        <p:cTn id="153" dur="500"/>
                                        <p:tgtEl>
                                          <p:spTgt spid="11292"/>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11293"/>
                                        </p:tgtEl>
                                        <p:attrNameLst>
                                          <p:attrName>style.visibility</p:attrName>
                                        </p:attrNameLst>
                                      </p:cBhvr>
                                      <p:to>
                                        <p:strVal val="visible"/>
                                      </p:to>
                                    </p:set>
                                    <p:animEffect transition="in" filter="fade">
                                      <p:cBhvr>
                                        <p:cTn id="157" dur="500"/>
                                        <p:tgtEl>
                                          <p:spTgt spid="11293"/>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11294"/>
                                        </p:tgtEl>
                                        <p:attrNameLst>
                                          <p:attrName>style.visibility</p:attrName>
                                        </p:attrNameLst>
                                      </p:cBhvr>
                                      <p:to>
                                        <p:strVal val="visible"/>
                                      </p:to>
                                    </p:set>
                                    <p:animEffect transition="in" filter="fade">
                                      <p:cBhvr>
                                        <p:cTn id="161" dur="500"/>
                                        <p:tgtEl>
                                          <p:spTgt spid="11294"/>
                                        </p:tgtEl>
                                      </p:cBhvr>
                                    </p:animEffect>
                                  </p:childTnLst>
                                </p:cTn>
                              </p:par>
                              <p:par>
                                <p:cTn id="162" presetID="10" presetClass="entr" presetSubtype="0" fill="hold" nodeType="withEffect">
                                  <p:stCondLst>
                                    <p:cond delay="0"/>
                                  </p:stCondLst>
                                  <p:childTnLst>
                                    <p:set>
                                      <p:cBhvr>
                                        <p:cTn id="163" dur="1" fill="hold">
                                          <p:stCondLst>
                                            <p:cond delay="0"/>
                                          </p:stCondLst>
                                        </p:cTn>
                                        <p:tgtEl>
                                          <p:spTgt spid="11301"/>
                                        </p:tgtEl>
                                        <p:attrNameLst>
                                          <p:attrName>style.visibility</p:attrName>
                                        </p:attrNameLst>
                                      </p:cBhvr>
                                      <p:to>
                                        <p:strVal val="visible"/>
                                      </p:to>
                                    </p:set>
                                    <p:animEffect transition="in" filter="fade">
                                      <p:cBhvr>
                                        <p:cTn id="164" dur="500"/>
                                        <p:tgtEl>
                                          <p:spTgt spid="11301"/>
                                        </p:tgtEl>
                                      </p:cBhvr>
                                    </p:animEffect>
                                  </p:childTnLst>
                                </p:cTn>
                              </p:par>
                              <p:par>
                                <p:cTn id="165" presetID="10" presetClass="exit" presetSubtype="0" fill="hold" nodeType="withEffect">
                                  <p:stCondLst>
                                    <p:cond delay="3500"/>
                                  </p:stCondLst>
                                  <p:childTnLst>
                                    <p:animEffect transition="out" filter="fade">
                                      <p:cBhvr>
                                        <p:cTn id="166" dur="500"/>
                                        <p:tgtEl>
                                          <p:spTgt spid="11301"/>
                                        </p:tgtEl>
                                      </p:cBhvr>
                                    </p:animEffect>
                                    <p:set>
                                      <p:cBhvr>
                                        <p:cTn id="167" dur="1" fill="hold">
                                          <p:stCondLst>
                                            <p:cond delay="499"/>
                                          </p:stCondLst>
                                        </p:cTn>
                                        <p:tgtEl>
                                          <p:spTgt spid="11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7" grpId="1" animBg="1"/>
      <p:bldP spid="11268" grpId="0" animBg="1"/>
      <p:bldP spid="11268" grpId="1" animBg="1"/>
      <p:bldP spid="11269" grpId="0" animBg="1"/>
      <p:bldP spid="11269" grpId="1" animBg="1"/>
      <p:bldP spid="11270" grpId="0" animBg="1"/>
      <p:bldP spid="11270" grpId="1" animBg="1"/>
      <p:bldP spid="11271" grpId="0" animBg="1"/>
      <p:bldP spid="11271" grpId="1" animBg="1"/>
      <p:bldP spid="11272" grpId="0" animBg="1"/>
      <p:bldP spid="11272" grpId="1" animBg="1"/>
      <p:bldP spid="11273" grpId="0" animBg="1"/>
      <p:bldP spid="11273" grpId="1" animBg="1"/>
      <p:bldP spid="11274" grpId="0" animBg="1"/>
      <p:bldP spid="11274" grpId="1" animBg="1"/>
      <p:bldP spid="11275" grpId="0" animBg="1"/>
      <p:bldP spid="11275" grpId="1" animBg="1"/>
      <p:bldP spid="11276" grpId="0" animBg="1"/>
      <p:bldP spid="11276" grpId="1" animBg="1"/>
      <p:bldP spid="11277" grpId="0" animBg="1"/>
      <p:bldP spid="11277" grpId="1" animBg="1"/>
      <p:bldP spid="11278" grpId="0" animBg="1"/>
      <p:bldP spid="11278" grpId="1" animBg="1"/>
      <p:bldP spid="11279" grpId="0" animBg="1"/>
      <p:bldP spid="11279" grpId="1" animBg="1"/>
      <p:bldP spid="11280" grpId="0" animBg="1"/>
      <p:bldP spid="11280" grpId="1" animBg="1"/>
      <p:bldP spid="11281" grpId="0" animBg="1"/>
      <p:bldP spid="11281" grpId="1" animBg="1"/>
      <p:bldP spid="11282" grpId="0" animBg="1"/>
      <p:bldP spid="11282" grpId="1" animBg="1"/>
      <p:bldP spid="11283" grpId="0" animBg="1"/>
      <p:bldP spid="11283" grpId="1" animBg="1"/>
      <p:bldP spid="11291" grpId="0" animBg="1"/>
      <p:bldP spid="11292" grpId="0" animBg="1"/>
      <p:bldP spid="11293" grpId="0" animBg="1"/>
      <p:bldP spid="112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6563" name="AutoShape 3">
            <a:hlinkClick r:id="rId3" action="ppaction://hlinksldjump"/>
          </p:cNvPr>
          <p:cNvSpPr>
            <a:spLocks noChangeArrowheads="1"/>
          </p:cNvSpPr>
          <p:nvPr/>
        </p:nvSpPr>
        <p:spPr bwMode="auto">
          <a:xfrm>
            <a:off x="7956550" y="188913"/>
            <a:ext cx="1008063"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66564" name="WordArt 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66565"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66566"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66567"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66568"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66569"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66570"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66571"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66572"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66573"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66574"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66575"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66576"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66577"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66578"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66579"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66580"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5</a:t>
            </a:r>
            <a:endParaRPr lang="ru-RU" altLang="ru-RU" sz="4400" b="1">
              <a:latin typeface="Times New Roman" pitchFamily="18" charset="0"/>
            </a:endParaRPr>
          </a:p>
        </p:txBody>
      </p:sp>
      <p:sp>
        <p:nvSpPr>
          <p:cNvPr id="66582" name="AutoShape 22" descr="ice"/>
          <p:cNvSpPr>
            <a:spLocks noChangeArrowheads="1"/>
          </p:cNvSpPr>
          <p:nvPr/>
        </p:nvSpPr>
        <p:spPr bwMode="auto">
          <a:xfrm>
            <a:off x="250825" y="1268413"/>
            <a:ext cx="2449513"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6583" name="AutoShape 23" descr="cream"/>
          <p:cNvSpPr>
            <a:spLocks noChangeArrowheads="1"/>
          </p:cNvSpPr>
          <p:nvPr/>
        </p:nvSpPr>
        <p:spPr bwMode="auto">
          <a:xfrm>
            <a:off x="3492500" y="1268413"/>
            <a:ext cx="2305050"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6584" name="AutoShape 24"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6585" name="Rectangle 25"/>
          <p:cNvSpPr>
            <a:spLocks noGrp="1" noChangeArrowheads="1"/>
          </p:cNvSpPr>
          <p:nvPr>
            <p:ph type="title"/>
          </p:nvPr>
        </p:nvSpPr>
        <p:spPr>
          <a:xfrm>
            <a:off x="2555875" y="1557338"/>
            <a:ext cx="1019175" cy="1143000"/>
          </a:xfrm>
          <a:noFill/>
          <a:ln/>
        </p:spPr>
        <p:txBody>
          <a:bodyPr/>
          <a:lstStyle/>
          <a:p>
            <a:r>
              <a:rPr lang="en-US" altLang="ru-RU" sz="9600" b="1"/>
              <a:t>+</a:t>
            </a:r>
            <a:endParaRPr lang="ru-RU" altLang="ru-RU" sz="9600" b="1"/>
          </a:p>
        </p:txBody>
      </p:sp>
      <p:sp>
        <p:nvSpPr>
          <p:cNvPr id="66586" name="Rectangle 26"/>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66587" name="AutoShape 27"/>
          <p:cNvSpPr>
            <a:spLocks noChangeArrowheads="1"/>
          </p:cNvSpPr>
          <p:nvPr/>
        </p:nvSpPr>
        <p:spPr bwMode="auto">
          <a:xfrm>
            <a:off x="611188"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ice</a:t>
            </a:r>
            <a:endParaRPr lang="ru-RU" altLang="ru-RU" sz="3600" b="1" i="1">
              <a:latin typeface="Times New Roman" pitchFamily="18" charset="0"/>
            </a:endParaRPr>
          </a:p>
        </p:txBody>
      </p:sp>
      <p:sp>
        <p:nvSpPr>
          <p:cNvPr id="66588" name="AutoShape 28"/>
          <p:cNvSpPr>
            <a:spLocks noChangeArrowheads="1"/>
          </p:cNvSpPr>
          <p:nvPr/>
        </p:nvSpPr>
        <p:spPr bwMode="auto">
          <a:xfrm>
            <a:off x="3924300"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cream</a:t>
            </a:r>
            <a:endParaRPr lang="ru-RU" altLang="ru-RU" sz="3600" b="1" i="1">
              <a:latin typeface="Times New Roman" pitchFamily="18" charset="0"/>
            </a:endParaRPr>
          </a:p>
        </p:txBody>
      </p:sp>
      <p:sp>
        <p:nvSpPr>
          <p:cNvPr id="66589" name="AutoShape 29"/>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ice-cream</a:t>
            </a:r>
            <a:endParaRPr lang="ru-RU" altLang="ru-RU" sz="3600" b="1" i="1">
              <a:latin typeface="Times New Roman" pitchFamily="18" charset="0"/>
            </a:endParaRPr>
          </a:p>
        </p:txBody>
      </p:sp>
      <p:sp>
        <p:nvSpPr>
          <p:cNvPr id="66590" name="AutoShape 30" descr="icecream4"/>
          <p:cNvSpPr>
            <a:spLocks noChangeArrowheads="1"/>
          </p:cNvSpPr>
          <p:nvPr/>
        </p:nvSpPr>
        <p:spPr bwMode="auto">
          <a:xfrm>
            <a:off x="3059113" y="4221163"/>
            <a:ext cx="3455987" cy="2232025"/>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6592" name="Rectangle 32"/>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66594" name="AutoShape 34">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6595" name="Picture 35"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66596" name="Picture 36"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fade">
                                      <p:cBhvr>
                                        <p:cTn id="7" dur="500"/>
                                        <p:tgtEl>
                                          <p:spTgt spid="66563"/>
                                        </p:tgtEl>
                                      </p:cBhvr>
                                    </p:animEffect>
                                  </p:childTnLst>
                                </p:cTn>
                              </p:par>
                              <p:par>
                                <p:cTn id="8" presetID="10" presetClass="entr" presetSubtype="0" fill="hold" nodeType="withEffect">
                                  <p:stCondLst>
                                    <p:cond delay="0"/>
                                  </p:stCondLst>
                                  <p:childTnLst>
                                    <p:set>
                                      <p:cBhvr>
                                        <p:cTn id="9" dur="1" fill="hold">
                                          <p:stCondLst>
                                            <p:cond delay="0"/>
                                          </p:stCondLst>
                                        </p:cTn>
                                        <p:tgtEl>
                                          <p:spTgt spid="66596"/>
                                        </p:tgtEl>
                                        <p:attrNameLst>
                                          <p:attrName>style.visibility</p:attrName>
                                        </p:attrNameLst>
                                      </p:cBhvr>
                                      <p:to>
                                        <p:strVal val="visible"/>
                                      </p:to>
                                    </p:set>
                                    <p:animEffect transition="in" filter="fade">
                                      <p:cBhvr>
                                        <p:cTn id="10" dur="500"/>
                                        <p:tgtEl>
                                          <p:spTgt spid="6659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6564"/>
                                        </p:tgtEl>
                                        <p:attrNameLst>
                                          <p:attrName>style.visibility</p:attrName>
                                        </p:attrNameLst>
                                      </p:cBhvr>
                                      <p:to>
                                        <p:strVal val="visible"/>
                                      </p:to>
                                    </p:set>
                                    <p:animEffect transition="in" filter="fade">
                                      <p:cBhvr>
                                        <p:cTn id="14" dur="500"/>
                                        <p:tgtEl>
                                          <p:spTgt spid="6656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66564"/>
                                        </p:tgtEl>
                                      </p:cBhvr>
                                    </p:animEffect>
                                    <p:set>
                                      <p:cBhvr>
                                        <p:cTn id="18" dur="1" fill="hold">
                                          <p:stCondLst>
                                            <p:cond delay="499"/>
                                          </p:stCondLst>
                                        </p:cTn>
                                        <p:tgtEl>
                                          <p:spTgt spid="66564"/>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6565"/>
                                        </p:tgtEl>
                                        <p:attrNameLst>
                                          <p:attrName>style.visibility</p:attrName>
                                        </p:attrNameLst>
                                      </p:cBhvr>
                                      <p:to>
                                        <p:strVal val="visible"/>
                                      </p:to>
                                    </p:set>
                                    <p:animEffect transition="in" filter="fade">
                                      <p:cBhvr>
                                        <p:cTn id="22" dur="500"/>
                                        <p:tgtEl>
                                          <p:spTgt spid="66565"/>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66565"/>
                                        </p:tgtEl>
                                      </p:cBhvr>
                                    </p:animEffect>
                                    <p:set>
                                      <p:cBhvr>
                                        <p:cTn id="26" dur="1" fill="hold">
                                          <p:stCondLst>
                                            <p:cond delay="499"/>
                                          </p:stCondLst>
                                        </p:cTn>
                                        <p:tgtEl>
                                          <p:spTgt spid="66565"/>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66566"/>
                                        </p:tgtEl>
                                        <p:attrNameLst>
                                          <p:attrName>style.visibility</p:attrName>
                                        </p:attrNameLst>
                                      </p:cBhvr>
                                      <p:to>
                                        <p:strVal val="visible"/>
                                      </p:to>
                                    </p:set>
                                    <p:animEffect transition="in" filter="fade">
                                      <p:cBhvr>
                                        <p:cTn id="30" dur="500"/>
                                        <p:tgtEl>
                                          <p:spTgt spid="66566"/>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66566"/>
                                        </p:tgtEl>
                                      </p:cBhvr>
                                    </p:animEffect>
                                    <p:set>
                                      <p:cBhvr>
                                        <p:cTn id="34" dur="1" fill="hold">
                                          <p:stCondLst>
                                            <p:cond delay="499"/>
                                          </p:stCondLst>
                                        </p:cTn>
                                        <p:tgtEl>
                                          <p:spTgt spid="66566"/>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66567"/>
                                        </p:tgtEl>
                                        <p:attrNameLst>
                                          <p:attrName>style.visibility</p:attrName>
                                        </p:attrNameLst>
                                      </p:cBhvr>
                                      <p:to>
                                        <p:strVal val="visible"/>
                                      </p:to>
                                    </p:set>
                                    <p:animEffect transition="in" filter="fade">
                                      <p:cBhvr>
                                        <p:cTn id="38" dur="500"/>
                                        <p:tgtEl>
                                          <p:spTgt spid="66567"/>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66567"/>
                                        </p:tgtEl>
                                      </p:cBhvr>
                                    </p:animEffect>
                                    <p:set>
                                      <p:cBhvr>
                                        <p:cTn id="42" dur="1" fill="hold">
                                          <p:stCondLst>
                                            <p:cond delay="499"/>
                                          </p:stCondLst>
                                        </p:cTn>
                                        <p:tgtEl>
                                          <p:spTgt spid="66567"/>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66568"/>
                                        </p:tgtEl>
                                        <p:attrNameLst>
                                          <p:attrName>style.visibility</p:attrName>
                                        </p:attrNameLst>
                                      </p:cBhvr>
                                      <p:to>
                                        <p:strVal val="visible"/>
                                      </p:to>
                                    </p:set>
                                    <p:animEffect transition="in" filter="fade">
                                      <p:cBhvr>
                                        <p:cTn id="46" dur="500"/>
                                        <p:tgtEl>
                                          <p:spTgt spid="66568"/>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66568"/>
                                        </p:tgtEl>
                                      </p:cBhvr>
                                    </p:animEffect>
                                    <p:set>
                                      <p:cBhvr>
                                        <p:cTn id="50" dur="1" fill="hold">
                                          <p:stCondLst>
                                            <p:cond delay="499"/>
                                          </p:stCondLst>
                                        </p:cTn>
                                        <p:tgtEl>
                                          <p:spTgt spid="66568"/>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66569"/>
                                        </p:tgtEl>
                                        <p:attrNameLst>
                                          <p:attrName>style.visibility</p:attrName>
                                        </p:attrNameLst>
                                      </p:cBhvr>
                                      <p:to>
                                        <p:strVal val="visible"/>
                                      </p:to>
                                    </p:set>
                                    <p:animEffect transition="in" filter="fade">
                                      <p:cBhvr>
                                        <p:cTn id="54" dur="500"/>
                                        <p:tgtEl>
                                          <p:spTgt spid="66569"/>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66569"/>
                                        </p:tgtEl>
                                      </p:cBhvr>
                                    </p:animEffect>
                                    <p:set>
                                      <p:cBhvr>
                                        <p:cTn id="58" dur="1" fill="hold">
                                          <p:stCondLst>
                                            <p:cond delay="499"/>
                                          </p:stCondLst>
                                        </p:cTn>
                                        <p:tgtEl>
                                          <p:spTgt spid="66569"/>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66570"/>
                                        </p:tgtEl>
                                        <p:attrNameLst>
                                          <p:attrName>style.visibility</p:attrName>
                                        </p:attrNameLst>
                                      </p:cBhvr>
                                      <p:to>
                                        <p:strVal val="visible"/>
                                      </p:to>
                                    </p:set>
                                    <p:animEffect transition="in" filter="fade">
                                      <p:cBhvr>
                                        <p:cTn id="62" dur="500"/>
                                        <p:tgtEl>
                                          <p:spTgt spid="66570"/>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66570"/>
                                        </p:tgtEl>
                                      </p:cBhvr>
                                    </p:animEffect>
                                    <p:set>
                                      <p:cBhvr>
                                        <p:cTn id="66" dur="1" fill="hold">
                                          <p:stCondLst>
                                            <p:cond delay="499"/>
                                          </p:stCondLst>
                                        </p:cTn>
                                        <p:tgtEl>
                                          <p:spTgt spid="66570"/>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66571"/>
                                        </p:tgtEl>
                                        <p:attrNameLst>
                                          <p:attrName>style.visibility</p:attrName>
                                        </p:attrNameLst>
                                      </p:cBhvr>
                                      <p:to>
                                        <p:strVal val="visible"/>
                                      </p:to>
                                    </p:set>
                                    <p:animEffect transition="in" filter="fade">
                                      <p:cBhvr>
                                        <p:cTn id="70" dur="500"/>
                                        <p:tgtEl>
                                          <p:spTgt spid="66571"/>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66571"/>
                                        </p:tgtEl>
                                      </p:cBhvr>
                                    </p:animEffect>
                                    <p:set>
                                      <p:cBhvr>
                                        <p:cTn id="74" dur="1" fill="hold">
                                          <p:stCondLst>
                                            <p:cond delay="499"/>
                                          </p:stCondLst>
                                        </p:cTn>
                                        <p:tgtEl>
                                          <p:spTgt spid="66571"/>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66572"/>
                                        </p:tgtEl>
                                        <p:attrNameLst>
                                          <p:attrName>style.visibility</p:attrName>
                                        </p:attrNameLst>
                                      </p:cBhvr>
                                      <p:to>
                                        <p:strVal val="visible"/>
                                      </p:to>
                                    </p:set>
                                    <p:animEffect transition="in" filter="fade">
                                      <p:cBhvr>
                                        <p:cTn id="78" dur="500"/>
                                        <p:tgtEl>
                                          <p:spTgt spid="66572"/>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66572"/>
                                        </p:tgtEl>
                                      </p:cBhvr>
                                    </p:animEffect>
                                    <p:set>
                                      <p:cBhvr>
                                        <p:cTn id="82" dur="1" fill="hold">
                                          <p:stCondLst>
                                            <p:cond delay="499"/>
                                          </p:stCondLst>
                                        </p:cTn>
                                        <p:tgtEl>
                                          <p:spTgt spid="66572"/>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66573"/>
                                        </p:tgtEl>
                                        <p:attrNameLst>
                                          <p:attrName>style.visibility</p:attrName>
                                        </p:attrNameLst>
                                      </p:cBhvr>
                                      <p:to>
                                        <p:strVal val="visible"/>
                                      </p:to>
                                    </p:set>
                                    <p:animEffect transition="in" filter="fade">
                                      <p:cBhvr>
                                        <p:cTn id="86" dur="500"/>
                                        <p:tgtEl>
                                          <p:spTgt spid="66573"/>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66573"/>
                                        </p:tgtEl>
                                      </p:cBhvr>
                                    </p:animEffect>
                                    <p:set>
                                      <p:cBhvr>
                                        <p:cTn id="90" dur="1" fill="hold">
                                          <p:stCondLst>
                                            <p:cond delay="499"/>
                                          </p:stCondLst>
                                        </p:cTn>
                                        <p:tgtEl>
                                          <p:spTgt spid="66573"/>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66574"/>
                                        </p:tgtEl>
                                        <p:attrNameLst>
                                          <p:attrName>style.visibility</p:attrName>
                                        </p:attrNameLst>
                                      </p:cBhvr>
                                      <p:to>
                                        <p:strVal val="visible"/>
                                      </p:to>
                                    </p:set>
                                    <p:animEffect transition="in" filter="fade">
                                      <p:cBhvr>
                                        <p:cTn id="94" dur="500"/>
                                        <p:tgtEl>
                                          <p:spTgt spid="66574"/>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66574"/>
                                        </p:tgtEl>
                                      </p:cBhvr>
                                    </p:animEffect>
                                    <p:set>
                                      <p:cBhvr>
                                        <p:cTn id="98" dur="1" fill="hold">
                                          <p:stCondLst>
                                            <p:cond delay="499"/>
                                          </p:stCondLst>
                                        </p:cTn>
                                        <p:tgtEl>
                                          <p:spTgt spid="66574"/>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66575"/>
                                        </p:tgtEl>
                                        <p:attrNameLst>
                                          <p:attrName>style.visibility</p:attrName>
                                        </p:attrNameLst>
                                      </p:cBhvr>
                                      <p:to>
                                        <p:strVal val="visible"/>
                                      </p:to>
                                    </p:set>
                                    <p:animEffect transition="in" filter="fade">
                                      <p:cBhvr>
                                        <p:cTn id="102" dur="500"/>
                                        <p:tgtEl>
                                          <p:spTgt spid="66575"/>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66575"/>
                                        </p:tgtEl>
                                      </p:cBhvr>
                                    </p:animEffect>
                                    <p:set>
                                      <p:cBhvr>
                                        <p:cTn id="106" dur="1" fill="hold">
                                          <p:stCondLst>
                                            <p:cond delay="499"/>
                                          </p:stCondLst>
                                        </p:cTn>
                                        <p:tgtEl>
                                          <p:spTgt spid="66575"/>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66576"/>
                                        </p:tgtEl>
                                        <p:attrNameLst>
                                          <p:attrName>style.visibility</p:attrName>
                                        </p:attrNameLst>
                                      </p:cBhvr>
                                      <p:to>
                                        <p:strVal val="visible"/>
                                      </p:to>
                                    </p:set>
                                    <p:animEffect transition="in" filter="fade">
                                      <p:cBhvr>
                                        <p:cTn id="110" dur="500"/>
                                        <p:tgtEl>
                                          <p:spTgt spid="66576"/>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66576"/>
                                        </p:tgtEl>
                                      </p:cBhvr>
                                    </p:animEffect>
                                    <p:set>
                                      <p:cBhvr>
                                        <p:cTn id="114" dur="1" fill="hold">
                                          <p:stCondLst>
                                            <p:cond delay="499"/>
                                          </p:stCondLst>
                                        </p:cTn>
                                        <p:tgtEl>
                                          <p:spTgt spid="66576"/>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66577"/>
                                        </p:tgtEl>
                                        <p:attrNameLst>
                                          <p:attrName>style.visibility</p:attrName>
                                        </p:attrNameLst>
                                      </p:cBhvr>
                                      <p:to>
                                        <p:strVal val="visible"/>
                                      </p:to>
                                    </p:set>
                                    <p:animEffect transition="in" filter="fade">
                                      <p:cBhvr>
                                        <p:cTn id="118" dur="500"/>
                                        <p:tgtEl>
                                          <p:spTgt spid="66577"/>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66577"/>
                                        </p:tgtEl>
                                      </p:cBhvr>
                                    </p:animEffect>
                                    <p:set>
                                      <p:cBhvr>
                                        <p:cTn id="122" dur="1" fill="hold">
                                          <p:stCondLst>
                                            <p:cond delay="499"/>
                                          </p:stCondLst>
                                        </p:cTn>
                                        <p:tgtEl>
                                          <p:spTgt spid="66577"/>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66578"/>
                                        </p:tgtEl>
                                        <p:attrNameLst>
                                          <p:attrName>style.visibility</p:attrName>
                                        </p:attrNameLst>
                                      </p:cBhvr>
                                      <p:to>
                                        <p:strVal val="visible"/>
                                      </p:to>
                                    </p:set>
                                    <p:animEffect transition="in" filter="fade">
                                      <p:cBhvr>
                                        <p:cTn id="126" dur="500"/>
                                        <p:tgtEl>
                                          <p:spTgt spid="66578"/>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66578"/>
                                        </p:tgtEl>
                                      </p:cBhvr>
                                    </p:animEffect>
                                    <p:set>
                                      <p:cBhvr>
                                        <p:cTn id="130" dur="1" fill="hold">
                                          <p:stCondLst>
                                            <p:cond delay="499"/>
                                          </p:stCondLst>
                                        </p:cTn>
                                        <p:tgtEl>
                                          <p:spTgt spid="66578"/>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66579"/>
                                        </p:tgtEl>
                                        <p:attrNameLst>
                                          <p:attrName>style.visibility</p:attrName>
                                        </p:attrNameLst>
                                      </p:cBhvr>
                                      <p:to>
                                        <p:strVal val="visible"/>
                                      </p:to>
                                    </p:set>
                                    <p:animEffect transition="in" filter="fade">
                                      <p:cBhvr>
                                        <p:cTn id="134" dur="500"/>
                                        <p:tgtEl>
                                          <p:spTgt spid="66579"/>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66579"/>
                                        </p:tgtEl>
                                      </p:cBhvr>
                                    </p:animEffect>
                                    <p:set>
                                      <p:cBhvr>
                                        <p:cTn id="138" dur="1" fill="hold">
                                          <p:stCondLst>
                                            <p:cond delay="499"/>
                                          </p:stCondLst>
                                        </p:cTn>
                                        <p:tgtEl>
                                          <p:spTgt spid="6657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6563"/>
                                        </p:tgtEl>
                                      </p:cBhvr>
                                    </p:animEffect>
                                    <p:set>
                                      <p:cBhvr>
                                        <p:cTn id="141" dur="1" fill="hold">
                                          <p:stCondLst>
                                            <p:cond delay="499"/>
                                          </p:stCondLst>
                                        </p:cTn>
                                        <p:tgtEl>
                                          <p:spTgt spid="6656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66596"/>
                                        </p:tgtEl>
                                      </p:cBhvr>
                                    </p:animEffect>
                                    <p:set>
                                      <p:cBhvr>
                                        <p:cTn id="144" dur="1" fill="hold">
                                          <p:stCondLst>
                                            <p:cond delay="499"/>
                                          </p:stCondLst>
                                        </p:cTn>
                                        <p:tgtEl>
                                          <p:spTgt spid="66596"/>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66587"/>
                                        </p:tgtEl>
                                        <p:attrNameLst>
                                          <p:attrName>style.visibility</p:attrName>
                                        </p:attrNameLst>
                                      </p:cBhvr>
                                      <p:to>
                                        <p:strVal val="visible"/>
                                      </p:to>
                                    </p:set>
                                    <p:animEffect transition="in" filter="fade">
                                      <p:cBhvr>
                                        <p:cTn id="149" dur="500"/>
                                        <p:tgtEl>
                                          <p:spTgt spid="66587"/>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66588"/>
                                        </p:tgtEl>
                                        <p:attrNameLst>
                                          <p:attrName>style.visibility</p:attrName>
                                        </p:attrNameLst>
                                      </p:cBhvr>
                                      <p:to>
                                        <p:strVal val="visible"/>
                                      </p:to>
                                    </p:set>
                                    <p:animEffect transition="in" filter="fade">
                                      <p:cBhvr>
                                        <p:cTn id="153" dur="500"/>
                                        <p:tgtEl>
                                          <p:spTgt spid="66588"/>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66589"/>
                                        </p:tgtEl>
                                        <p:attrNameLst>
                                          <p:attrName>style.visibility</p:attrName>
                                        </p:attrNameLst>
                                      </p:cBhvr>
                                      <p:to>
                                        <p:strVal val="visible"/>
                                      </p:to>
                                    </p:set>
                                    <p:animEffect transition="in" filter="fade">
                                      <p:cBhvr>
                                        <p:cTn id="157" dur="500"/>
                                        <p:tgtEl>
                                          <p:spTgt spid="66589"/>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66590"/>
                                        </p:tgtEl>
                                        <p:attrNameLst>
                                          <p:attrName>style.visibility</p:attrName>
                                        </p:attrNameLst>
                                      </p:cBhvr>
                                      <p:to>
                                        <p:strVal val="visible"/>
                                      </p:to>
                                    </p:set>
                                    <p:animEffect transition="in" filter="fade">
                                      <p:cBhvr>
                                        <p:cTn id="161" dur="500"/>
                                        <p:tgtEl>
                                          <p:spTgt spid="66590"/>
                                        </p:tgtEl>
                                      </p:cBhvr>
                                    </p:animEffect>
                                  </p:childTnLst>
                                </p:cTn>
                              </p:par>
                              <p:par>
                                <p:cTn id="162" presetID="10" presetClass="entr" presetSubtype="0" fill="hold" nodeType="withEffect">
                                  <p:stCondLst>
                                    <p:cond delay="0"/>
                                  </p:stCondLst>
                                  <p:childTnLst>
                                    <p:set>
                                      <p:cBhvr>
                                        <p:cTn id="163" dur="1" fill="hold">
                                          <p:stCondLst>
                                            <p:cond delay="0"/>
                                          </p:stCondLst>
                                        </p:cTn>
                                        <p:tgtEl>
                                          <p:spTgt spid="66595"/>
                                        </p:tgtEl>
                                        <p:attrNameLst>
                                          <p:attrName>style.visibility</p:attrName>
                                        </p:attrNameLst>
                                      </p:cBhvr>
                                      <p:to>
                                        <p:strVal val="visible"/>
                                      </p:to>
                                    </p:set>
                                    <p:animEffect transition="in" filter="fade">
                                      <p:cBhvr>
                                        <p:cTn id="164" dur="500"/>
                                        <p:tgtEl>
                                          <p:spTgt spid="66595"/>
                                        </p:tgtEl>
                                      </p:cBhvr>
                                    </p:animEffect>
                                  </p:childTnLst>
                                </p:cTn>
                              </p:par>
                              <p:par>
                                <p:cTn id="165" presetID="10" presetClass="exit" presetSubtype="0" fill="hold" nodeType="withEffect">
                                  <p:stCondLst>
                                    <p:cond delay="3500"/>
                                  </p:stCondLst>
                                  <p:childTnLst>
                                    <p:animEffect transition="out" filter="fade">
                                      <p:cBhvr>
                                        <p:cTn id="166" dur="500"/>
                                        <p:tgtEl>
                                          <p:spTgt spid="66595"/>
                                        </p:tgtEl>
                                      </p:cBhvr>
                                    </p:animEffect>
                                    <p:set>
                                      <p:cBhvr>
                                        <p:cTn id="167" dur="1" fill="hold">
                                          <p:stCondLst>
                                            <p:cond delay="499"/>
                                          </p:stCondLst>
                                        </p:cTn>
                                        <p:tgtEl>
                                          <p:spTgt spid="66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66563" grpId="1" animBg="1"/>
      <p:bldP spid="66564" grpId="0" animBg="1"/>
      <p:bldP spid="66564" grpId="1" animBg="1"/>
      <p:bldP spid="66565" grpId="0" animBg="1"/>
      <p:bldP spid="66565" grpId="1" animBg="1"/>
      <p:bldP spid="66566" grpId="0" animBg="1"/>
      <p:bldP spid="66566" grpId="1" animBg="1"/>
      <p:bldP spid="66567" grpId="0" animBg="1"/>
      <p:bldP spid="66567" grpId="1" animBg="1"/>
      <p:bldP spid="66568" grpId="0" animBg="1"/>
      <p:bldP spid="66568" grpId="1" animBg="1"/>
      <p:bldP spid="66569" grpId="0" animBg="1"/>
      <p:bldP spid="66569" grpId="1" animBg="1"/>
      <p:bldP spid="66570" grpId="0" animBg="1"/>
      <p:bldP spid="66570" grpId="1" animBg="1"/>
      <p:bldP spid="66571" grpId="0" animBg="1"/>
      <p:bldP spid="66571" grpId="1" animBg="1"/>
      <p:bldP spid="66572" grpId="0" animBg="1"/>
      <p:bldP spid="66572" grpId="1" animBg="1"/>
      <p:bldP spid="66573" grpId="0" animBg="1"/>
      <p:bldP spid="66573" grpId="1" animBg="1"/>
      <p:bldP spid="66574" grpId="0" animBg="1"/>
      <p:bldP spid="66574" grpId="1" animBg="1"/>
      <p:bldP spid="66575" grpId="0" animBg="1"/>
      <p:bldP spid="66575" grpId="1" animBg="1"/>
      <p:bldP spid="66576" grpId="0" animBg="1"/>
      <p:bldP spid="66576" grpId="1" animBg="1"/>
      <p:bldP spid="66577" grpId="0" animBg="1"/>
      <p:bldP spid="66577" grpId="1" animBg="1"/>
      <p:bldP spid="66578" grpId="0" animBg="1"/>
      <p:bldP spid="66578" grpId="1" animBg="1"/>
      <p:bldP spid="66579" grpId="0" animBg="1"/>
      <p:bldP spid="66579" grpId="1" animBg="1"/>
      <p:bldP spid="66587" grpId="0" animBg="1"/>
      <p:bldP spid="66588" grpId="0" animBg="1"/>
      <p:bldP spid="66589" grpId="0" animBg="1"/>
      <p:bldP spid="6659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8" name="Picture 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4339"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4340"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4341"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4342"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4343"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4344"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4345"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4346"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4347"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4348"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4349"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4350"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4351"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4352"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4353"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4354"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4355"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4356" name="AutoShape 20">
            <a:hlinkClick r:id="rId4" action="ppaction://hlinksldjump"/>
          </p:cNvPr>
          <p:cNvSpPr>
            <a:spLocks noChangeArrowheads="1"/>
          </p:cNvSpPr>
          <p:nvPr/>
        </p:nvSpPr>
        <p:spPr bwMode="auto">
          <a:xfrm>
            <a:off x="323850"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6</a:t>
            </a:r>
            <a:endParaRPr lang="ru-RU" altLang="ru-RU" sz="4400" b="1">
              <a:latin typeface="Times New Roman" pitchFamily="18" charset="0"/>
            </a:endParaRPr>
          </a:p>
        </p:txBody>
      </p:sp>
      <p:sp>
        <p:nvSpPr>
          <p:cNvPr id="14358" name="AutoShape 22" descr="sun"/>
          <p:cNvSpPr>
            <a:spLocks noChangeArrowheads="1"/>
          </p:cNvSpPr>
          <p:nvPr/>
        </p:nvSpPr>
        <p:spPr bwMode="auto">
          <a:xfrm>
            <a:off x="539750" y="1268413"/>
            <a:ext cx="2016125"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359" name="AutoShape 23" descr="flower"/>
          <p:cNvSpPr>
            <a:spLocks noChangeArrowheads="1"/>
          </p:cNvSpPr>
          <p:nvPr/>
        </p:nvSpPr>
        <p:spPr bwMode="auto">
          <a:xfrm>
            <a:off x="3851275" y="1268413"/>
            <a:ext cx="1728788"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360" name="AutoShape 24"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361" name="Rectangle 25"/>
          <p:cNvSpPr>
            <a:spLocks noGrp="1" noChangeArrowheads="1"/>
          </p:cNvSpPr>
          <p:nvPr>
            <p:ph type="title"/>
          </p:nvPr>
        </p:nvSpPr>
        <p:spPr>
          <a:xfrm>
            <a:off x="2555875" y="1557338"/>
            <a:ext cx="1019175" cy="1143000"/>
          </a:xfrm>
          <a:noFill/>
          <a:ln/>
        </p:spPr>
        <p:txBody>
          <a:bodyPr/>
          <a:lstStyle/>
          <a:p>
            <a:r>
              <a:rPr lang="en-US" altLang="ru-RU" sz="9600" b="1"/>
              <a:t>+</a:t>
            </a:r>
            <a:endParaRPr lang="ru-RU" altLang="ru-RU" sz="9600" b="1"/>
          </a:p>
        </p:txBody>
      </p:sp>
      <p:sp>
        <p:nvSpPr>
          <p:cNvPr id="14362" name="Rectangle 26"/>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14363" name="AutoShape 27"/>
          <p:cNvSpPr>
            <a:spLocks noChangeArrowheads="1"/>
          </p:cNvSpPr>
          <p:nvPr/>
        </p:nvSpPr>
        <p:spPr bwMode="auto">
          <a:xfrm>
            <a:off x="75565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sun</a:t>
            </a:r>
            <a:endParaRPr lang="ru-RU" altLang="ru-RU" sz="3600" b="1" i="1">
              <a:latin typeface="Times New Roman" pitchFamily="18" charset="0"/>
            </a:endParaRPr>
          </a:p>
        </p:txBody>
      </p:sp>
      <p:sp>
        <p:nvSpPr>
          <p:cNvPr id="14364" name="AutoShape 28"/>
          <p:cNvSpPr>
            <a:spLocks noChangeArrowheads="1"/>
          </p:cNvSpPr>
          <p:nvPr/>
        </p:nvSpPr>
        <p:spPr bwMode="auto">
          <a:xfrm>
            <a:off x="392430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flower</a:t>
            </a:r>
            <a:endParaRPr lang="ru-RU" altLang="ru-RU" sz="3600" b="1" i="1">
              <a:latin typeface="Times New Roman" pitchFamily="18" charset="0"/>
            </a:endParaRPr>
          </a:p>
        </p:txBody>
      </p:sp>
      <p:sp>
        <p:nvSpPr>
          <p:cNvPr id="14365" name="AutoShape 29"/>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sunflower</a:t>
            </a:r>
            <a:endParaRPr lang="ru-RU" altLang="ru-RU" sz="3600" b="1" i="1">
              <a:latin typeface="Times New Roman" pitchFamily="18" charset="0"/>
            </a:endParaRPr>
          </a:p>
        </p:txBody>
      </p:sp>
      <p:sp>
        <p:nvSpPr>
          <p:cNvPr id="14366" name="AutoShape 30" descr="sunflower"/>
          <p:cNvSpPr>
            <a:spLocks noChangeArrowheads="1"/>
          </p:cNvSpPr>
          <p:nvPr/>
        </p:nvSpPr>
        <p:spPr bwMode="auto">
          <a:xfrm>
            <a:off x="3779838" y="4076700"/>
            <a:ext cx="2089150" cy="2447925"/>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369" name="Rectangle 33"/>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14371" name="AutoShape 35">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372" name="Picture 36"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4373" name="Picture 37"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0" presetClass="entr" presetSubtype="0" fill="hold" nodeType="withEffect">
                                  <p:stCondLst>
                                    <p:cond delay="0"/>
                                  </p:stCondLst>
                                  <p:childTnLst>
                                    <p:set>
                                      <p:cBhvr>
                                        <p:cTn id="9" dur="1" fill="hold">
                                          <p:stCondLst>
                                            <p:cond delay="0"/>
                                          </p:stCondLst>
                                        </p:cTn>
                                        <p:tgtEl>
                                          <p:spTgt spid="14373"/>
                                        </p:tgtEl>
                                        <p:attrNameLst>
                                          <p:attrName>style.visibility</p:attrName>
                                        </p:attrNameLst>
                                      </p:cBhvr>
                                      <p:to>
                                        <p:strVal val="visible"/>
                                      </p:to>
                                    </p:set>
                                    <p:animEffect transition="in" filter="fade">
                                      <p:cBhvr>
                                        <p:cTn id="10" dur="500"/>
                                        <p:tgtEl>
                                          <p:spTgt spid="14373"/>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340"/>
                                        </p:tgtEl>
                                        <p:attrNameLst>
                                          <p:attrName>style.visibility</p:attrName>
                                        </p:attrNameLst>
                                      </p:cBhvr>
                                      <p:to>
                                        <p:strVal val="visible"/>
                                      </p:to>
                                    </p:set>
                                    <p:animEffect transition="in" filter="fade">
                                      <p:cBhvr>
                                        <p:cTn id="14" dur="500"/>
                                        <p:tgtEl>
                                          <p:spTgt spid="1434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4340"/>
                                        </p:tgtEl>
                                      </p:cBhvr>
                                    </p:animEffect>
                                    <p:set>
                                      <p:cBhvr>
                                        <p:cTn id="18" dur="1" fill="hold">
                                          <p:stCondLst>
                                            <p:cond delay="499"/>
                                          </p:stCondLst>
                                        </p:cTn>
                                        <p:tgtEl>
                                          <p:spTgt spid="1434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fade">
                                      <p:cBhvr>
                                        <p:cTn id="22" dur="500"/>
                                        <p:tgtEl>
                                          <p:spTgt spid="1434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4341"/>
                                        </p:tgtEl>
                                      </p:cBhvr>
                                    </p:animEffect>
                                    <p:set>
                                      <p:cBhvr>
                                        <p:cTn id="26" dur="1" fill="hold">
                                          <p:stCondLst>
                                            <p:cond delay="499"/>
                                          </p:stCondLst>
                                        </p:cTn>
                                        <p:tgtEl>
                                          <p:spTgt spid="1434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4342"/>
                                        </p:tgtEl>
                                        <p:attrNameLst>
                                          <p:attrName>style.visibility</p:attrName>
                                        </p:attrNameLst>
                                      </p:cBhvr>
                                      <p:to>
                                        <p:strVal val="visible"/>
                                      </p:to>
                                    </p:set>
                                    <p:animEffect transition="in" filter="fade">
                                      <p:cBhvr>
                                        <p:cTn id="30" dur="500"/>
                                        <p:tgtEl>
                                          <p:spTgt spid="1434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4342"/>
                                        </p:tgtEl>
                                      </p:cBhvr>
                                    </p:animEffect>
                                    <p:set>
                                      <p:cBhvr>
                                        <p:cTn id="34" dur="1" fill="hold">
                                          <p:stCondLst>
                                            <p:cond delay="499"/>
                                          </p:stCondLst>
                                        </p:cTn>
                                        <p:tgtEl>
                                          <p:spTgt spid="1434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4343"/>
                                        </p:tgtEl>
                                        <p:attrNameLst>
                                          <p:attrName>style.visibility</p:attrName>
                                        </p:attrNameLst>
                                      </p:cBhvr>
                                      <p:to>
                                        <p:strVal val="visible"/>
                                      </p:to>
                                    </p:set>
                                    <p:animEffect transition="in" filter="fade">
                                      <p:cBhvr>
                                        <p:cTn id="38" dur="500"/>
                                        <p:tgtEl>
                                          <p:spTgt spid="1434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4343"/>
                                        </p:tgtEl>
                                      </p:cBhvr>
                                    </p:animEffect>
                                    <p:set>
                                      <p:cBhvr>
                                        <p:cTn id="42" dur="1" fill="hold">
                                          <p:stCondLst>
                                            <p:cond delay="499"/>
                                          </p:stCondLst>
                                        </p:cTn>
                                        <p:tgtEl>
                                          <p:spTgt spid="1434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4344"/>
                                        </p:tgtEl>
                                        <p:attrNameLst>
                                          <p:attrName>style.visibility</p:attrName>
                                        </p:attrNameLst>
                                      </p:cBhvr>
                                      <p:to>
                                        <p:strVal val="visible"/>
                                      </p:to>
                                    </p:set>
                                    <p:animEffect transition="in" filter="fade">
                                      <p:cBhvr>
                                        <p:cTn id="46" dur="500"/>
                                        <p:tgtEl>
                                          <p:spTgt spid="1434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4344"/>
                                        </p:tgtEl>
                                      </p:cBhvr>
                                    </p:animEffect>
                                    <p:set>
                                      <p:cBhvr>
                                        <p:cTn id="50" dur="1" fill="hold">
                                          <p:stCondLst>
                                            <p:cond delay="499"/>
                                          </p:stCondLst>
                                        </p:cTn>
                                        <p:tgtEl>
                                          <p:spTgt spid="1434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4345"/>
                                        </p:tgtEl>
                                        <p:attrNameLst>
                                          <p:attrName>style.visibility</p:attrName>
                                        </p:attrNameLst>
                                      </p:cBhvr>
                                      <p:to>
                                        <p:strVal val="visible"/>
                                      </p:to>
                                    </p:set>
                                    <p:animEffect transition="in" filter="fade">
                                      <p:cBhvr>
                                        <p:cTn id="54" dur="500"/>
                                        <p:tgtEl>
                                          <p:spTgt spid="1434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4345"/>
                                        </p:tgtEl>
                                      </p:cBhvr>
                                    </p:animEffect>
                                    <p:set>
                                      <p:cBhvr>
                                        <p:cTn id="58" dur="1" fill="hold">
                                          <p:stCondLst>
                                            <p:cond delay="499"/>
                                          </p:stCondLst>
                                        </p:cTn>
                                        <p:tgtEl>
                                          <p:spTgt spid="1434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4346"/>
                                        </p:tgtEl>
                                        <p:attrNameLst>
                                          <p:attrName>style.visibility</p:attrName>
                                        </p:attrNameLst>
                                      </p:cBhvr>
                                      <p:to>
                                        <p:strVal val="visible"/>
                                      </p:to>
                                    </p:set>
                                    <p:animEffect transition="in" filter="fade">
                                      <p:cBhvr>
                                        <p:cTn id="62" dur="500"/>
                                        <p:tgtEl>
                                          <p:spTgt spid="1434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4346"/>
                                        </p:tgtEl>
                                      </p:cBhvr>
                                    </p:animEffect>
                                    <p:set>
                                      <p:cBhvr>
                                        <p:cTn id="66" dur="1" fill="hold">
                                          <p:stCondLst>
                                            <p:cond delay="499"/>
                                          </p:stCondLst>
                                        </p:cTn>
                                        <p:tgtEl>
                                          <p:spTgt spid="1434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4347"/>
                                        </p:tgtEl>
                                        <p:attrNameLst>
                                          <p:attrName>style.visibility</p:attrName>
                                        </p:attrNameLst>
                                      </p:cBhvr>
                                      <p:to>
                                        <p:strVal val="visible"/>
                                      </p:to>
                                    </p:set>
                                    <p:animEffect transition="in" filter="fade">
                                      <p:cBhvr>
                                        <p:cTn id="70" dur="500"/>
                                        <p:tgtEl>
                                          <p:spTgt spid="1434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4347"/>
                                        </p:tgtEl>
                                      </p:cBhvr>
                                    </p:animEffect>
                                    <p:set>
                                      <p:cBhvr>
                                        <p:cTn id="74" dur="1" fill="hold">
                                          <p:stCondLst>
                                            <p:cond delay="499"/>
                                          </p:stCondLst>
                                        </p:cTn>
                                        <p:tgtEl>
                                          <p:spTgt spid="1434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4348"/>
                                        </p:tgtEl>
                                        <p:attrNameLst>
                                          <p:attrName>style.visibility</p:attrName>
                                        </p:attrNameLst>
                                      </p:cBhvr>
                                      <p:to>
                                        <p:strVal val="visible"/>
                                      </p:to>
                                    </p:set>
                                    <p:animEffect transition="in" filter="fade">
                                      <p:cBhvr>
                                        <p:cTn id="78" dur="500"/>
                                        <p:tgtEl>
                                          <p:spTgt spid="1434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4348"/>
                                        </p:tgtEl>
                                      </p:cBhvr>
                                    </p:animEffect>
                                    <p:set>
                                      <p:cBhvr>
                                        <p:cTn id="82" dur="1" fill="hold">
                                          <p:stCondLst>
                                            <p:cond delay="499"/>
                                          </p:stCondLst>
                                        </p:cTn>
                                        <p:tgtEl>
                                          <p:spTgt spid="1434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4349"/>
                                        </p:tgtEl>
                                        <p:attrNameLst>
                                          <p:attrName>style.visibility</p:attrName>
                                        </p:attrNameLst>
                                      </p:cBhvr>
                                      <p:to>
                                        <p:strVal val="visible"/>
                                      </p:to>
                                    </p:set>
                                    <p:animEffect transition="in" filter="fade">
                                      <p:cBhvr>
                                        <p:cTn id="86" dur="500"/>
                                        <p:tgtEl>
                                          <p:spTgt spid="1434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4349"/>
                                        </p:tgtEl>
                                      </p:cBhvr>
                                    </p:animEffect>
                                    <p:set>
                                      <p:cBhvr>
                                        <p:cTn id="90" dur="1" fill="hold">
                                          <p:stCondLst>
                                            <p:cond delay="499"/>
                                          </p:stCondLst>
                                        </p:cTn>
                                        <p:tgtEl>
                                          <p:spTgt spid="1434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4350"/>
                                        </p:tgtEl>
                                        <p:attrNameLst>
                                          <p:attrName>style.visibility</p:attrName>
                                        </p:attrNameLst>
                                      </p:cBhvr>
                                      <p:to>
                                        <p:strVal val="visible"/>
                                      </p:to>
                                    </p:set>
                                    <p:animEffect transition="in" filter="fade">
                                      <p:cBhvr>
                                        <p:cTn id="94" dur="500"/>
                                        <p:tgtEl>
                                          <p:spTgt spid="1435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4350"/>
                                        </p:tgtEl>
                                      </p:cBhvr>
                                    </p:animEffect>
                                    <p:set>
                                      <p:cBhvr>
                                        <p:cTn id="98" dur="1" fill="hold">
                                          <p:stCondLst>
                                            <p:cond delay="499"/>
                                          </p:stCondLst>
                                        </p:cTn>
                                        <p:tgtEl>
                                          <p:spTgt spid="1435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4351"/>
                                        </p:tgtEl>
                                        <p:attrNameLst>
                                          <p:attrName>style.visibility</p:attrName>
                                        </p:attrNameLst>
                                      </p:cBhvr>
                                      <p:to>
                                        <p:strVal val="visible"/>
                                      </p:to>
                                    </p:set>
                                    <p:animEffect transition="in" filter="fade">
                                      <p:cBhvr>
                                        <p:cTn id="102" dur="500"/>
                                        <p:tgtEl>
                                          <p:spTgt spid="1435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4351"/>
                                        </p:tgtEl>
                                      </p:cBhvr>
                                    </p:animEffect>
                                    <p:set>
                                      <p:cBhvr>
                                        <p:cTn id="106" dur="1" fill="hold">
                                          <p:stCondLst>
                                            <p:cond delay="499"/>
                                          </p:stCondLst>
                                        </p:cTn>
                                        <p:tgtEl>
                                          <p:spTgt spid="1435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4352"/>
                                        </p:tgtEl>
                                        <p:attrNameLst>
                                          <p:attrName>style.visibility</p:attrName>
                                        </p:attrNameLst>
                                      </p:cBhvr>
                                      <p:to>
                                        <p:strVal val="visible"/>
                                      </p:to>
                                    </p:set>
                                    <p:animEffect transition="in" filter="fade">
                                      <p:cBhvr>
                                        <p:cTn id="110" dur="500"/>
                                        <p:tgtEl>
                                          <p:spTgt spid="1435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4352"/>
                                        </p:tgtEl>
                                      </p:cBhvr>
                                    </p:animEffect>
                                    <p:set>
                                      <p:cBhvr>
                                        <p:cTn id="114" dur="1" fill="hold">
                                          <p:stCondLst>
                                            <p:cond delay="499"/>
                                          </p:stCondLst>
                                        </p:cTn>
                                        <p:tgtEl>
                                          <p:spTgt spid="1435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4353"/>
                                        </p:tgtEl>
                                        <p:attrNameLst>
                                          <p:attrName>style.visibility</p:attrName>
                                        </p:attrNameLst>
                                      </p:cBhvr>
                                      <p:to>
                                        <p:strVal val="visible"/>
                                      </p:to>
                                    </p:set>
                                    <p:animEffect transition="in" filter="fade">
                                      <p:cBhvr>
                                        <p:cTn id="118" dur="500"/>
                                        <p:tgtEl>
                                          <p:spTgt spid="1435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4353"/>
                                        </p:tgtEl>
                                      </p:cBhvr>
                                    </p:animEffect>
                                    <p:set>
                                      <p:cBhvr>
                                        <p:cTn id="122" dur="1" fill="hold">
                                          <p:stCondLst>
                                            <p:cond delay="499"/>
                                          </p:stCondLst>
                                        </p:cTn>
                                        <p:tgtEl>
                                          <p:spTgt spid="1435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4354"/>
                                        </p:tgtEl>
                                        <p:attrNameLst>
                                          <p:attrName>style.visibility</p:attrName>
                                        </p:attrNameLst>
                                      </p:cBhvr>
                                      <p:to>
                                        <p:strVal val="visible"/>
                                      </p:to>
                                    </p:set>
                                    <p:animEffect transition="in" filter="fade">
                                      <p:cBhvr>
                                        <p:cTn id="126" dur="500"/>
                                        <p:tgtEl>
                                          <p:spTgt spid="1435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4354"/>
                                        </p:tgtEl>
                                      </p:cBhvr>
                                    </p:animEffect>
                                    <p:set>
                                      <p:cBhvr>
                                        <p:cTn id="130" dur="1" fill="hold">
                                          <p:stCondLst>
                                            <p:cond delay="499"/>
                                          </p:stCondLst>
                                        </p:cTn>
                                        <p:tgtEl>
                                          <p:spTgt spid="1435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4355"/>
                                        </p:tgtEl>
                                        <p:attrNameLst>
                                          <p:attrName>style.visibility</p:attrName>
                                        </p:attrNameLst>
                                      </p:cBhvr>
                                      <p:to>
                                        <p:strVal val="visible"/>
                                      </p:to>
                                    </p:set>
                                    <p:animEffect transition="in" filter="fade">
                                      <p:cBhvr>
                                        <p:cTn id="134" dur="500"/>
                                        <p:tgtEl>
                                          <p:spTgt spid="1435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4355"/>
                                        </p:tgtEl>
                                      </p:cBhvr>
                                    </p:animEffect>
                                    <p:set>
                                      <p:cBhvr>
                                        <p:cTn id="138" dur="1" fill="hold">
                                          <p:stCondLst>
                                            <p:cond delay="499"/>
                                          </p:stCondLst>
                                        </p:cTn>
                                        <p:tgtEl>
                                          <p:spTgt spid="1435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4339"/>
                                        </p:tgtEl>
                                      </p:cBhvr>
                                    </p:animEffect>
                                    <p:set>
                                      <p:cBhvr>
                                        <p:cTn id="141" dur="1" fill="hold">
                                          <p:stCondLst>
                                            <p:cond delay="499"/>
                                          </p:stCondLst>
                                        </p:cTn>
                                        <p:tgtEl>
                                          <p:spTgt spid="1433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4373"/>
                                        </p:tgtEl>
                                      </p:cBhvr>
                                    </p:animEffect>
                                    <p:set>
                                      <p:cBhvr>
                                        <p:cTn id="144" dur="1" fill="hold">
                                          <p:stCondLst>
                                            <p:cond delay="499"/>
                                          </p:stCondLst>
                                        </p:cTn>
                                        <p:tgtEl>
                                          <p:spTgt spid="14373"/>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4363"/>
                                        </p:tgtEl>
                                        <p:attrNameLst>
                                          <p:attrName>style.visibility</p:attrName>
                                        </p:attrNameLst>
                                      </p:cBhvr>
                                      <p:to>
                                        <p:strVal val="visible"/>
                                      </p:to>
                                    </p:set>
                                    <p:animEffect transition="in" filter="fade">
                                      <p:cBhvr>
                                        <p:cTn id="149" dur="500"/>
                                        <p:tgtEl>
                                          <p:spTgt spid="14363"/>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14364"/>
                                        </p:tgtEl>
                                        <p:attrNameLst>
                                          <p:attrName>style.visibility</p:attrName>
                                        </p:attrNameLst>
                                      </p:cBhvr>
                                      <p:to>
                                        <p:strVal val="visible"/>
                                      </p:to>
                                    </p:set>
                                    <p:animEffect transition="in" filter="fade">
                                      <p:cBhvr>
                                        <p:cTn id="153" dur="500"/>
                                        <p:tgtEl>
                                          <p:spTgt spid="14364"/>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14365"/>
                                        </p:tgtEl>
                                        <p:attrNameLst>
                                          <p:attrName>style.visibility</p:attrName>
                                        </p:attrNameLst>
                                      </p:cBhvr>
                                      <p:to>
                                        <p:strVal val="visible"/>
                                      </p:to>
                                    </p:set>
                                    <p:animEffect transition="in" filter="fade">
                                      <p:cBhvr>
                                        <p:cTn id="157" dur="500"/>
                                        <p:tgtEl>
                                          <p:spTgt spid="14365"/>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14366"/>
                                        </p:tgtEl>
                                        <p:attrNameLst>
                                          <p:attrName>style.visibility</p:attrName>
                                        </p:attrNameLst>
                                      </p:cBhvr>
                                      <p:to>
                                        <p:strVal val="visible"/>
                                      </p:to>
                                    </p:set>
                                    <p:animEffect transition="in" filter="fade">
                                      <p:cBhvr>
                                        <p:cTn id="161" dur="500"/>
                                        <p:tgtEl>
                                          <p:spTgt spid="14366"/>
                                        </p:tgtEl>
                                      </p:cBhvr>
                                    </p:animEffect>
                                  </p:childTnLst>
                                </p:cTn>
                              </p:par>
                              <p:par>
                                <p:cTn id="162" presetID="10" presetClass="entr" presetSubtype="0" fill="hold" nodeType="withEffect">
                                  <p:stCondLst>
                                    <p:cond delay="0"/>
                                  </p:stCondLst>
                                  <p:childTnLst>
                                    <p:set>
                                      <p:cBhvr>
                                        <p:cTn id="163" dur="1" fill="hold">
                                          <p:stCondLst>
                                            <p:cond delay="0"/>
                                          </p:stCondLst>
                                        </p:cTn>
                                        <p:tgtEl>
                                          <p:spTgt spid="14372"/>
                                        </p:tgtEl>
                                        <p:attrNameLst>
                                          <p:attrName>style.visibility</p:attrName>
                                        </p:attrNameLst>
                                      </p:cBhvr>
                                      <p:to>
                                        <p:strVal val="visible"/>
                                      </p:to>
                                    </p:set>
                                    <p:animEffect transition="in" filter="fade">
                                      <p:cBhvr>
                                        <p:cTn id="164" dur="500"/>
                                        <p:tgtEl>
                                          <p:spTgt spid="14372"/>
                                        </p:tgtEl>
                                      </p:cBhvr>
                                    </p:animEffect>
                                  </p:childTnLst>
                                </p:cTn>
                              </p:par>
                              <p:par>
                                <p:cTn id="165" presetID="10" presetClass="exit" presetSubtype="0" fill="hold" nodeType="withEffect">
                                  <p:stCondLst>
                                    <p:cond delay="3500"/>
                                  </p:stCondLst>
                                  <p:childTnLst>
                                    <p:animEffect transition="out" filter="fade">
                                      <p:cBhvr>
                                        <p:cTn id="166" dur="500"/>
                                        <p:tgtEl>
                                          <p:spTgt spid="14372"/>
                                        </p:tgtEl>
                                      </p:cBhvr>
                                    </p:animEffect>
                                    <p:set>
                                      <p:cBhvr>
                                        <p:cTn id="167" dur="1" fill="hold">
                                          <p:stCondLst>
                                            <p:cond delay="499"/>
                                          </p:stCondLst>
                                        </p:cTn>
                                        <p:tgtEl>
                                          <p:spTgt spid="143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39" grpId="1" animBg="1"/>
      <p:bldP spid="14340" grpId="0" animBg="1"/>
      <p:bldP spid="14340" grpId="1" animBg="1"/>
      <p:bldP spid="14341" grpId="0" animBg="1"/>
      <p:bldP spid="14341" grpId="1" animBg="1"/>
      <p:bldP spid="14342" grpId="0" animBg="1"/>
      <p:bldP spid="14342" grpId="1" animBg="1"/>
      <p:bldP spid="14343" grpId="0" animBg="1"/>
      <p:bldP spid="14343" grpId="1" animBg="1"/>
      <p:bldP spid="14344" grpId="0" animBg="1"/>
      <p:bldP spid="14344" grpId="1" animBg="1"/>
      <p:bldP spid="14345" grpId="0" animBg="1"/>
      <p:bldP spid="14345" grpId="1" animBg="1"/>
      <p:bldP spid="14346" grpId="0" animBg="1"/>
      <p:bldP spid="14346" grpId="1" animBg="1"/>
      <p:bldP spid="14347" grpId="0" animBg="1"/>
      <p:bldP spid="14347" grpId="1" animBg="1"/>
      <p:bldP spid="14348" grpId="0" animBg="1"/>
      <p:bldP spid="14348" grpId="1" animBg="1"/>
      <p:bldP spid="14349" grpId="0" animBg="1"/>
      <p:bldP spid="14349" grpId="1" animBg="1"/>
      <p:bldP spid="14350" grpId="0" animBg="1"/>
      <p:bldP spid="14350" grpId="1" animBg="1"/>
      <p:bldP spid="14351" grpId="0" animBg="1"/>
      <p:bldP spid="14351" grpId="1" animBg="1"/>
      <p:bldP spid="14352" grpId="0" animBg="1"/>
      <p:bldP spid="14352" grpId="1" animBg="1"/>
      <p:bldP spid="14353" grpId="0" animBg="1"/>
      <p:bldP spid="14353" grpId="1" animBg="1"/>
      <p:bldP spid="14354" grpId="0" animBg="1"/>
      <p:bldP spid="14354" grpId="1" animBg="1"/>
      <p:bldP spid="14355" grpId="0" animBg="1"/>
      <p:bldP spid="14355" grpId="1" animBg="1"/>
      <p:bldP spid="14363" grpId="0" animBg="1"/>
      <p:bldP spid="14364" grpId="0" animBg="1"/>
      <p:bldP spid="14365" grpId="0" animBg="1"/>
      <p:bldP spid="143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6" name="Picture 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6387"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6388"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6389"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6390"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6391"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6392"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6393"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6394"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6395"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6396"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6397"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6398"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6399"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6400"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6401"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6402"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6403"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640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7</a:t>
            </a:r>
            <a:endParaRPr lang="ru-RU" altLang="ru-RU" sz="4400" b="1">
              <a:latin typeface="Times New Roman" pitchFamily="18" charset="0"/>
            </a:endParaRPr>
          </a:p>
        </p:txBody>
      </p:sp>
      <p:sp>
        <p:nvSpPr>
          <p:cNvPr id="16406" name="AutoShape 22" descr="tooth"/>
          <p:cNvSpPr>
            <a:spLocks noChangeArrowheads="1"/>
          </p:cNvSpPr>
          <p:nvPr/>
        </p:nvSpPr>
        <p:spPr bwMode="auto">
          <a:xfrm>
            <a:off x="539750" y="1268413"/>
            <a:ext cx="2016125"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407" name="AutoShape 23" descr="brush2"/>
          <p:cNvSpPr>
            <a:spLocks noChangeArrowheads="1"/>
          </p:cNvSpPr>
          <p:nvPr/>
        </p:nvSpPr>
        <p:spPr bwMode="auto">
          <a:xfrm>
            <a:off x="3492500" y="1268413"/>
            <a:ext cx="2305050"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408" name="AutoShape 24"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409" name="Rectangle 25"/>
          <p:cNvSpPr>
            <a:spLocks noGrp="1" noChangeArrowheads="1"/>
          </p:cNvSpPr>
          <p:nvPr>
            <p:ph type="title"/>
          </p:nvPr>
        </p:nvSpPr>
        <p:spPr>
          <a:xfrm>
            <a:off x="2555875" y="1557338"/>
            <a:ext cx="1019175" cy="1143000"/>
          </a:xfrm>
          <a:noFill/>
          <a:ln/>
        </p:spPr>
        <p:txBody>
          <a:bodyPr/>
          <a:lstStyle/>
          <a:p>
            <a:r>
              <a:rPr lang="en-US" altLang="ru-RU" sz="9600" b="1"/>
              <a:t>+</a:t>
            </a:r>
            <a:endParaRPr lang="ru-RU" altLang="ru-RU" sz="9600" b="1"/>
          </a:p>
        </p:txBody>
      </p:sp>
      <p:sp>
        <p:nvSpPr>
          <p:cNvPr id="16410" name="Rectangle 26"/>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16411" name="AutoShape 27"/>
          <p:cNvSpPr>
            <a:spLocks noChangeArrowheads="1"/>
          </p:cNvSpPr>
          <p:nvPr/>
        </p:nvSpPr>
        <p:spPr bwMode="auto">
          <a:xfrm>
            <a:off x="684213"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tooth</a:t>
            </a:r>
            <a:endParaRPr lang="ru-RU" altLang="ru-RU" sz="3600" b="1" i="1">
              <a:latin typeface="Times New Roman" pitchFamily="18" charset="0"/>
            </a:endParaRPr>
          </a:p>
        </p:txBody>
      </p:sp>
      <p:sp>
        <p:nvSpPr>
          <p:cNvPr id="16412" name="AutoShape 28"/>
          <p:cNvSpPr>
            <a:spLocks noChangeArrowheads="1"/>
          </p:cNvSpPr>
          <p:nvPr/>
        </p:nvSpPr>
        <p:spPr bwMode="auto">
          <a:xfrm>
            <a:off x="392430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brush</a:t>
            </a:r>
            <a:endParaRPr lang="ru-RU" altLang="ru-RU" sz="3600" b="1" i="1">
              <a:latin typeface="Times New Roman" pitchFamily="18" charset="0"/>
            </a:endParaRPr>
          </a:p>
        </p:txBody>
      </p:sp>
      <p:sp>
        <p:nvSpPr>
          <p:cNvPr id="16413" name="AutoShape 29"/>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toothbrush</a:t>
            </a:r>
            <a:endParaRPr lang="ru-RU" altLang="ru-RU" sz="3600" b="1" i="1">
              <a:latin typeface="Times New Roman" pitchFamily="18" charset="0"/>
            </a:endParaRPr>
          </a:p>
        </p:txBody>
      </p:sp>
      <p:sp>
        <p:nvSpPr>
          <p:cNvPr id="16414" name="AutoShape 30" descr="toothbrush"/>
          <p:cNvSpPr>
            <a:spLocks noChangeArrowheads="1"/>
          </p:cNvSpPr>
          <p:nvPr/>
        </p:nvSpPr>
        <p:spPr bwMode="auto">
          <a:xfrm>
            <a:off x="2555875" y="4149725"/>
            <a:ext cx="4248150" cy="1944688"/>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417" name="Rectangle 33"/>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16419" name="AutoShape 35">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6420" name="Picture 36"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6421" name="Picture 37"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par>
                                <p:cTn id="8" presetID="10" presetClass="entr" presetSubtype="0" fill="hold" nodeType="withEffect">
                                  <p:stCondLst>
                                    <p:cond delay="0"/>
                                  </p:stCondLst>
                                  <p:childTnLst>
                                    <p:set>
                                      <p:cBhvr>
                                        <p:cTn id="9" dur="1" fill="hold">
                                          <p:stCondLst>
                                            <p:cond delay="0"/>
                                          </p:stCondLst>
                                        </p:cTn>
                                        <p:tgtEl>
                                          <p:spTgt spid="16421"/>
                                        </p:tgtEl>
                                        <p:attrNameLst>
                                          <p:attrName>style.visibility</p:attrName>
                                        </p:attrNameLst>
                                      </p:cBhvr>
                                      <p:to>
                                        <p:strVal val="visible"/>
                                      </p:to>
                                    </p:set>
                                    <p:animEffect transition="in" filter="fade">
                                      <p:cBhvr>
                                        <p:cTn id="10" dur="500"/>
                                        <p:tgtEl>
                                          <p:spTgt spid="16421"/>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388"/>
                                        </p:tgtEl>
                                        <p:attrNameLst>
                                          <p:attrName>style.visibility</p:attrName>
                                        </p:attrNameLst>
                                      </p:cBhvr>
                                      <p:to>
                                        <p:strVal val="visible"/>
                                      </p:to>
                                    </p:set>
                                    <p:animEffect transition="in" filter="fade">
                                      <p:cBhvr>
                                        <p:cTn id="14" dur="500"/>
                                        <p:tgtEl>
                                          <p:spTgt spid="1638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6388"/>
                                        </p:tgtEl>
                                      </p:cBhvr>
                                    </p:animEffect>
                                    <p:set>
                                      <p:cBhvr>
                                        <p:cTn id="18" dur="1" fill="hold">
                                          <p:stCondLst>
                                            <p:cond delay="499"/>
                                          </p:stCondLst>
                                        </p:cTn>
                                        <p:tgtEl>
                                          <p:spTgt spid="1638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6389"/>
                                        </p:tgtEl>
                                        <p:attrNameLst>
                                          <p:attrName>style.visibility</p:attrName>
                                        </p:attrNameLst>
                                      </p:cBhvr>
                                      <p:to>
                                        <p:strVal val="visible"/>
                                      </p:to>
                                    </p:set>
                                    <p:animEffect transition="in" filter="fade">
                                      <p:cBhvr>
                                        <p:cTn id="22" dur="500"/>
                                        <p:tgtEl>
                                          <p:spTgt spid="1638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6389"/>
                                        </p:tgtEl>
                                      </p:cBhvr>
                                    </p:animEffect>
                                    <p:set>
                                      <p:cBhvr>
                                        <p:cTn id="26" dur="1" fill="hold">
                                          <p:stCondLst>
                                            <p:cond delay="499"/>
                                          </p:stCondLst>
                                        </p:cTn>
                                        <p:tgtEl>
                                          <p:spTgt spid="1638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6390"/>
                                        </p:tgtEl>
                                        <p:attrNameLst>
                                          <p:attrName>style.visibility</p:attrName>
                                        </p:attrNameLst>
                                      </p:cBhvr>
                                      <p:to>
                                        <p:strVal val="visible"/>
                                      </p:to>
                                    </p:set>
                                    <p:animEffect transition="in" filter="fade">
                                      <p:cBhvr>
                                        <p:cTn id="30" dur="500"/>
                                        <p:tgtEl>
                                          <p:spTgt spid="1639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6390"/>
                                        </p:tgtEl>
                                      </p:cBhvr>
                                    </p:animEffect>
                                    <p:set>
                                      <p:cBhvr>
                                        <p:cTn id="34" dur="1" fill="hold">
                                          <p:stCondLst>
                                            <p:cond delay="499"/>
                                          </p:stCondLst>
                                        </p:cTn>
                                        <p:tgtEl>
                                          <p:spTgt spid="1639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6391"/>
                                        </p:tgtEl>
                                        <p:attrNameLst>
                                          <p:attrName>style.visibility</p:attrName>
                                        </p:attrNameLst>
                                      </p:cBhvr>
                                      <p:to>
                                        <p:strVal val="visible"/>
                                      </p:to>
                                    </p:set>
                                    <p:animEffect transition="in" filter="fade">
                                      <p:cBhvr>
                                        <p:cTn id="38" dur="500"/>
                                        <p:tgtEl>
                                          <p:spTgt spid="1639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6391"/>
                                        </p:tgtEl>
                                      </p:cBhvr>
                                    </p:animEffect>
                                    <p:set>
                                      <p:cBhvr>
                                        <p:cTn id="42" dur="1" fill="hold">
                                          <p:stCondLst>
                                            <p:cond delay="499"/>
                                          </p:stCondLst>
                                        </p:cTn>
                                        <p:tgtEl>
                                          <p:spTgt spid="1639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6392"/>
                                        </p:tgtEl>
                                        <p:attrNameLst>
                                          <p:attrName>style.visibility</p:attrName>
                                        </p:attrNameLst>
                                      </p:cBhvr>
                                      <p:to>
                                        <p:strVal val="visible"/>
                                      </p:to>
                                    </p:set>
                                    <p:animEffect transition="in" filter="fade">
                                      <p:cBhvr>
                                        <p:cTn id="46" dur="500"/>
                                        <p:tgtEl>
                                          <p:spTgt spid="1639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6392"/>
                                        </p:tgtEl>
                                      </p:cBhvr>
                                    </p:animEffect>
                                    <p:set>
                                      <p:cBhvr>
                                        <p:cTn id="50" dur="1" fill="hold">
                                          <p:stCondLst>
                                            <p:cond delay="499"/>
                                          </p:stCondLst>
                                        </p:cTn>
                                        <p:tgtEl>
                                          <p:spTgt spid="1639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6393"/>
                                        </p:tgtEl>
                                        <p:attrNameLst>
                                          <p:attrName>style.visibility</p:attrName>
                                        </p:attrNameLst>
                                      </p:cBhvr>
                                      <p:to>
                                        <p:strVal val="visible"/>
                                      </p:to>
                                    </p:set>
                                    <p:animEffect transition="in" filter="fade">
                                      <p:cBhvr>
                                        <p:cTn id="54" dur="500"/>
                                        <p:tgtEl>
                                          <p:spTgt spid="1639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6393"/>
                                        </p:tgtEl>
                                      </p:cBhvr>
                                    </p:animEffect>
                                    <p:set>
                                      <p:cBhvr>
                                        <p:cTn id="58" dur="1" fill="hold">
                                          <p:stCondLst>
                                            <p:cond delay="499"/>
                                          </p:stCondLst>
                                        </p:cTn>
                                        <p:tgtEl>
                                          <p:spTgt spid="1639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6394"/>
                                        </p:tgtEl>
                                        <p:attrNameLst>
                                          <p:attrName>style.visibility</p:attrName>
                                        </p:attrNameLst>
                                      </p:cBhvr>
                                      <p:to>
                                        <p:strVal val="visible"/>
                                      </p:to>
                                    </p:set>
                                    <p:animEffect transition="in" filter="fade">
                                      <p:cBhvr>
                                        <p:cTn id="62" dur="500"/>
                                        <p:tgtEl>
                                          <p:spTgt spid="1639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6394"/>
                                        </p:tgtEl>
                                      </p:cBhvr>
                                    </p:animEffect>
                                    <p:set>
                                      <p:cBhvr>
                                        <p:cTn id="66" dur="1" fill="hold">
                                          <p:stCondLst>
                                            <p:cond delay="499"/>
                                          </p:stCondLst>
                                        </p:cTn>
                                        <p:tgtEl>
                                          <p:spTgt spid="1639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6395"/>
                                        </p:tgtEl>
                                        <p:attrNameLst>
                                          <p:attrName>style.visibility</p:attrName>
                                        </p:attrNameLst>
                                      </p:cBhvr>
                                      <p:to>
                                        <p:strVal val="visible"/>
                                      </p:to>
                                    </p:set>
                                    <p:animEffect transition="in" filter="fade">
                                      <p:cBhvr>
                                        <p:cTn id="70" dur="500"/>
                                        <p:tgtEl>
                                          <p:spTgt spid="1639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6395"/>
                                        </p:tgtEl>
                                      </p:cBhvr>
                                    </p:animEffect>
                                    <p:set>
                                      <p:cBhvr>
                                        <p:cTn id="74" dur="1" fill="hold">
                                          <p:stCondLst>
                                            <p:cond delay="499"/>
                                          </p:stCondLst>
                                        </p:cTn>
                                        <p:tgtEl>
                                          <p:spTgt spid="1639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6396"/>
                                        </p:tgtEl>
                                        <p:attrNameLst>
                                          <p:attrName>style.visibility</p:attrName>
                                        </p:attrNameLst>
                                      </p:cBhvr>
                                      <p:to>
                                        <p:strVal val="visible"/>
                                      </p:to>
                                    </p:set>
                                    <p:animEffect transition="in" filter="fade">
                                      <p:cBhvr>
                                        <p:cTn id="78" dur="500"/>
                                        <p:tgtEl>
                                          <p:spTgt spid="1639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6396"/>
                                        </p:tgtEl>
                                      </p:cBhvr>
                                    </p:animEffect>
                                    <p:set>
                                      <p:cBhvr>
                                        <p:cTn id="82" dur="1" fill="hold">
                                          <p:stCondLst>
                                            <p:cond delay="499"/>
                                          </p:stCondLst>
                                        </p:cTn>
                                        <p:tgtEl>
                                          <p:spTgt spid="1639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6397"/>
                                        </p:tgtEl>
                                        <p:attrNameLst>
                                          <p:attrName>style.visibility</p:attrName>
                                        </p:attrNameLst>
                                      </p:cBhvr>
                                      <p:to>
                                        <p:strVal val="visible"/>
                                      </p:to>
                                    </p:set>
                                    <p:animEffect transition="in" filter="fade">
                                      <p:cBhvr>
                                        <p:cTn id="86" dur="500"/>
                                        <p:tgtEl>
                                          <p:spTgt spid="1639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6397"/>
                                        </p:tgtEl>
                                      </p:cBhvr>
                                    </p:animEffect>
                                    <p:set>
                                      <p:cBhvr>
                                        <p:cTn id="90" dur="1" fill="hold">
                                          <p:stCondLst>
                                            <p:cond delay="499"/>
                                          </p:stCondLst>
                                        </p:cTn>
                                        <p:tgtEl>
                                          <p:spTgt spid="1639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6398"/>
                                        </p:tgtEl>
                                        <p:attrNameLst>
                                          <p:attrName>style.visibility</p:attrName>
                                        </p:attrNameLst>
                                      </p:cBhvr>
                                      <p:to>
                                        <p:strVal val="visible"/>
                                      </p:to>
                                    </p:set>
                                    <p:animEffect transition="in" filter="fade">
                                      <p:cBhvr>
                                        <p:cTn id="94" dur="500"/>
                                        <p:tgtEl>
                                          <p:spTgt spid="1639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6398"/>
                                        </p:tgtEl>
                                      </p:cBhvr>
                                    </p:animEffect>
                                    <p:set>
                                      <p:cBhvr>
                                        <p:cTn id="98" dur="1" fill="hold">
                                          <p:stCondLst>
                                            <p:cond delay="499"/>
                                          </p:stCondLst>
                                        </p:cTn>
                                        <p:tgtEl>
                                          <p:spTgt spid="1639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6399"/>
                                        </p:tgtEl>
                                        <p:attrNameLst>
                                          <p:attrName>style.visibility</p:attrName>
                                        </p:attrNameLst>
                                      </p:cBhvr>
                                      <p:to>
                                        <p:strVal val="visible"/>
                                      </p:to>
                                    </p:set>
                                    <p:animEffect transition="in" filter="fade">
                                      <p:cBhvr>
                                        <p:cTn id="102" dur="500"/>
                                        <p:tgtEl>
                                          <p:spTgt spid="1639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6399"/>
                                        </p:tgtEl>
                                      </p:cBhvr>
                                    </p:animEffect>
                                    <p:set>
                                      <p:cBhvr>
                                        <p:cTn id="106" dur="1" fill="hold">
                                          <p:stCondLst>
                                            <p:cond delay="499"/>
                                          </p:stCondLst>
                                        </p:cTn>
                                        <p:tgtEl>
                                          <p:spTgt spid="1639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6400"/>
                                        </p:tgtEl>
                                        <p:attrNameLst>
                                          <p:attrName>style.visibility</p:attrName>
                                        </p:attrNameLst>
                                      </p:cBhvr>
                                      <p:to>
                                        <p:strVal val="visible"/>
                                      </p:to>
                                    </p:set>
                                    <p:animEffect transition="in" filter="fade">
                                      <p:cBhvr>
                                        <p:cTn id="110" dur="500"/>
                                        <p:tgtEl>
                                          <p:spTgt spid="1640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6400"/>
                                        </p:tgtEl>
                                      </p:cBhvr>
                                    </p:animEffect>
                                    <p:set>
                                      <p:cBhvr>
                                        <p:cTn id="114" dur="1" fill="hold">
                                          <p:stCondLst>
                                            <p:cond delay="499"/>
                                          </p:stCondLst>
                                        </p:cTn>
                                        <p:tgtEl>
                                          <p:spTgt spid="1640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6401"/>
                                        </p:tgtEl>
                                        <p:attrNameLst>
                                          <p:attrName>style.visibility</p:attrName>
                                        </p:attrNameLst>
                                      </p:cBhvr>
                                      <p:to>
                                        <p:strVal val="visible"/>
                                      </p:to>
                                    </p:set>
                                    <p:animEffect transition="in" filter="fade">
                                      <p:cBhvr>
                                        <p:cTn id="118" dur="500"/>
                                        <p:tgtEl>
                                          <p:spTgt spid="1640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6401"/>
                                        </p:tgtEl>
                                      </p:cBhvr>
                                    </p:animEffect>
                                    <p:set>
                                      <p:cBhvr>
                                        <p:cTn id="122" dur="1" fill="hold">
                                          <p:stCondLst>
                                            <p:cond delay="499"/>
                                          </p:stCondLst>
                                        </p:cTn>
                                        <p:tgtEl>
                                          <p:spTgt spid="1640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6402"/>
                                        </p:tgtEl>
                                        <p:attrNameLst>
                                          <p:attrName>style.visibility</p:attrName>
                                        </p:attrNameLst>
                                      </p:cBhvr>
                                      <p:to>
                                        <p:strVal val="visible"/>
                                      </p:to>
                                    </p:set>
                                    <p:animEffect transition="in" filter="fade">
                                      <p:cBhvr>
                                        <p:cTn id="126" dur="500"/>
                                        <p:tgtEl>
                                          <p:spTgt spid="1640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6402"/>
                                        </p:tgtEl>
                                      </p:cBhvr>
                                    </p:animEffect>
                                    <p:set>
                                      <p:cBhvr>
                                        <p:cTn id="130" dur="1" fill="hold">
                                          <p:stCondLst>
                                            <p:cond delay="499"/>
                                          </p:stCondLst>
                                        </p:cTn>
                                        <p:tgtEl>
                                          <p:spTgt spid="1640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6403"/>
                                        </p:tgtEl>
                                        <p:attrNameLst>
                                          <p:attrName>style.visibility</p:attrName>
                                        </p:attrNameLst>
                                      </p:cBhvr>
                                      <p:to>
                                        <p:strVal val="visible"/>
                                      </p:to>
                                    </p:set>
                                    <p:animEffect transition="in" filter="fade">
                                      <p:cBhvr>
                                        <p:cTn id="134" dur="500"/>
                                        <p:tgtEl>
                                          <p:spTgt spid="1640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6403"/>
                                        </p:tgtEl>
                                      </p:cBhvr>
                                    </p:animEffect>
                                    <p:set>
                                      <p:cBhvr>
                                        <p:cTn id="138" dur="1" fill="hold">
                                          <p:stCondLst>
                                            <p:cond delay="499"/>
                                          </p:stCondLst>
                                        </p:cTn>
                                        <p:tgtEl>
                                          <p:spTgt spid="1640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6387"/>
                                        </p:tgtEl>
                                      </p:cBhvr>
                                    </p:animEffect>
                                    <p:set>
                                      <p:cBhvr>
                                        <p:cTn id="141" dur="1" fill="hold">
                                          <p:stCondLst>
                                            <p:cond delay="499"/>
                                          </p:stCondLst>
                                        </p:cTn>
                                        <p:tgtEl>
                                          <p:spTgt spid="1638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6421"/>
                                        </p:tgtEl>
                                      </p:cBhvr>
                                    </p:animEffect>
                                    <p:set>
                                      <p:cBhvr>
                                        <p:cTn id="144" dur="1" fill="hold">
                                          <p:stCondLst>
                                            <p:cond delay="499"/>
                                          </p:stCondLst>
                                        </p:cTn>
                                        <p:tgtEl>
                                          <p:spTgt spid="16421"/>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6411"/>
                                        </p:tgtEl>
                                        <p:attrNameLst>
                                          <p:attrName>style.visibility</p:attrName>
                                        </p:attrNameLst>
                                      </p:cBhvr>
                                      <p:to>
                                        <p:strVal val="visible"/>
                                      </p:to>
                                    </p:set>
                                    <p:animEffect transition="in" filter="fade">
                                      <p:cBhvr>
                                        <p:cTn id="149" dur="500"/>
                                        <p:tgtEl>
                                          <p:spTgt spid="16411"/>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16412"/>
                                        </p:tgtEl>
                                        <p:attrNameLst>
                                          <p:attrName>style.visibility</p:attrName>
                                        </p:attrNameLst>
                                      </p:cBhvr>
                                      <p:to>
                                        <p:strVal val="visible"/>
                                      </p:to>
                                    </p:set>
                                    <p:animEffect transition="in" filter="fade">
                                      <p:cBhvr>
                                        <p:cTn id="153" dur="500"/>
                                        <p:tgtEl>
                                          <p:spTgt spid="16412"/>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16413"/>
                                        </p:tgtEl>
                                        <p:attrNameLst>
                                          <p:attrName>style.visibility</p:attrName>
                                        </p:attrNameLst>
                                      </p:cBhvr>
                                      <p:to>
                                        <p:strVal val="visible"/>
                                      </p:to>
                                    </p:set>
                                    <p:animEffect transition="in" filter="fade">
                                      <p:cBhvr>
                                        <p:cTn id="157" dur="500"/>
                                        <p:tgtEl>
                                          <p:spTgt spid="16413"/>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16414"/>
                                        </p:tgtEl>
                                        <p:attrNameLst>
                                          <p:attrName>style.visibility</p:attrName>
                                        </p:attrNameLst>
                                      </p:cBhvr>
                                      <p:to>
                                        <p:strVal val="visible"/>
                                      </p:to>
                                    </p:set>
                                    <p:animEffect transition="in" filter="fade">
                                      <p:cBhvr>
                                        <p:cTn id="161" dur="500"/>
                                        <p:tgtEl>
                                          <p:spTgt spid="16414"/>
                                        </p:tgtEl>
                                      </p:cBhvr>
                                    </p:animEffect>
                                  </p:childTnLst>
                                </p:cTn>
                              </p:par>
                              <p:par>
                                <p:cTn id="162" presetID="10" presetClass="entr" presetSubtype="0" fill="hold" nodeType="withEffect">
                                  <p:stCondLst>
                                    <p:cond delay="0"/>
                                  </p:stCondLst>
                                  <p:childTnLst>
                                    <p:set>
                                      <p:cBhvr>
                                        <p:cTn id="163" dur="1" fill="hold">
                                          <p:stCondLst>
                                            <p:cond delay="0"/>
                                          </p:stCondLst>
                                        </p:cTn>
                                        <p:tgtEl>
                                          <p:spTgt spid="16420"/>
                                        </p:tgtEl>
                                        <p:attrNameLst>
                                          <p:attrName>style.visibility</p:attrName>
                                        </p:attrNameLst>
                                      </p:cBhvr>
                                      <p:to>
                                        <p:strVal val="visible"/>
                                      </p:to>
                                    </p:set>
                                    <p:animEffect transition="in" filter="fade">
                                      <p:cBhvr>
                                        <p:cTn id="164" dur="500"/>
                                        <p:tgtEl>
                                          <p:spTgt spid="16420"/>
                                        </p:tgtEl>
                                      </p:cBhvr>
                                    </p:animEffect>
                                  </p:childTnLst>
                                </p:cTn>
                              </p:par>
                              <p:par>
                                <p:cTn id="165" presetID="10" presetClass="exit" presetSubtype="0" fill="hold" nodeType="withEffect">
                                  <p:stCondLst>
                                    <p:cond delay="3500"/>
                                  </p:stCondLst>
                                  <p:childTnLst>
                                    <p:animEffect transition="out" filter="fade">
                                      <p:cBhvr>
                                        <p:cTn id="166" dur="500"/>
                                        <p:tgtEl>
                                          <p:spTgt spid="16420"/>
                                        </p:tgtEl>
                                      </p:cBhvr>
                                    </p:animEffect>
                                    <p:set>
                                      <p:cBhvr>
                                        <p:cTn id="167" dur="1" fill="hold">
                                          <p:stCondLst>
                                            <p:cond delay="499"/>
                                          </p:stCondLst>
                                        </p:cTn>
                                        <p:tgtEl>
                                          <p:spTgt spid="16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7" grpId="1" animBg="1"/>
      <p:bldP spid="16388" grpId="0" animBg="1"/>
      <p:bldP spid="16388" grpId="1" animBg="1"/>
      <p:bldP spid="16389" grpId="0" animBg="1"/>
      <p:bldP spid="16389" grpId="1" animBg="1"/>
      <p:bldP spid="16390" grpId="0" animBg="1"/>
      <p:bldP spid="16390" grpId="1" animBg="1"/>
      <p:bldP spid="16391" grpId="0" animBg="1"/>
      <p:bldP spid="16391" grpId="1" animBg="1"/>
      <p:bldP spid="16392" grpId="0" animBg="1"/>
      <p:bldP spid="16392" grpId="1" animBg="1"/>
      <p:bldP spid="16393" grpId="0" animBg="1"/>
      <p:bldP spid="16393" grpId="1" animBg="1"/>
      <p:bldP spid="16394" grpId="0" animBg="1"/>
      <p:bldP spid="16394" grpId="1" animBg="1"/>
      <p:bldP spid="16395" grpId="0" animBg="1"/>
      <p:bldP spid="16395" grpId="1" animBg="1"/>
      <p:bldP spid="16396" grpId="0" animBg="1"/>
      <p:bldP spid="16396" grpId="1" animBg="1"/>
      <p:bldP spid="16397" grpId="0" animBg="1"/>
      <p:bldP spid="16397" grpId="1" animBg="1"/>
      <p:bldP spid="16398" grpId="0" animBg="1"/>
      <p:bldP spid="16398" grpId="1" animBg="1"/>
      <p:bldP spid="16399" grpId="0" animBg="1"/>
      <p:bldP spid="16399" grpId="1" animBg="1"/>
      <p:bldP spid="16400" grpId="0" animBg="1"/>
      <p:bldP spid="16400" grpId="1" animBg="1"/>
      <p:bldP spid="16401" grpId="0" animBg="1"/>
      <p:bldP spid="16401" grpId="1" animBg="1"/>
      <p:bldP spid="16402" grpId="0" animBg="1"/>
      <p:bldP spid="16402" grpId="1" animBg="1"/>
      <p:bldP spid="16403" grpId="0" animBg="1"/>
      <p:bldP spid="16403" grpId="1" animBg="1"/>
      <p:bldP spid="16411" grpId="0" animBg="1"/>
      <p:bldP spid="16412" grpId="0" animBg="1"/>
      <p:bldP spid="16413" grpId="0" animBg="1"/>
      <p:bldP spid="164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64" name="Picture 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8435" name="AutoShape 3">
            <a:hlinkClick r:id="rId3" action="ppaction://hlinksldjump"/>
          </p:cNvPr>
          <p:cNvSpPr>
            <a:spLocks noChangeArrowheads="1"/>
          </p:cNvSpPr>
          <p:nvPr/>
        </p:nvSpPr>
        <p:spPr bwMode="auto">
          <a:xfrm>
            <a:off x="7956550" y="188913"/>
            <a:ext cx="1008063"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8436" name="WordArt 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8437"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8438"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8439"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8440"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8441"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8442"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8443"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8444"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8445"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8446"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8447"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8448"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8449"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8450"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8451"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845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8</a:t>
            </a:r>
            <a:endParaRPr lang="ru-RU" altLang="ru-RU" sz="4400" b="1">
              <a:latin typeface="Times New Roman" pitchFamily="18" charset="0"/>
            </a:endParaRPr>
          </a:p>
        </p:txBody>
      </p:sp>
      <p:sp>
        <p:nvSpPr>
          <p:cNvPr id="18454" name="AutoShape 22" descr="pine"/>
          <p:cNvSpPr>
            <a:spLocks noChangeArrowheads="1"/>
          </p:cNvSpPr>
          <p:nvPr/>
        </p:nvSpPr>
        <p:spPr bwMode="auto">
          <a:xfrm>
            <a:off x="539750" y="1268413"/>
            <a:ext cx="1800225" cy="2017712"/>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455" name="AutoShape 23" descr="apple2"/>
          <p:cNvSpPr>
            <a:spLocks noChangeArrowheads="1"/>
          </p:cNvSpPr>
          <p:nvPr/>
        </p:nvSpPr>
        <p:spPr bwMode="auto">
          <a:xfrm>
            <a:off x="3276600" y="1268413"/>
            <a:ext cx="2303463" cy="2016125"/>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456" name="AutoShape 24" descr="questions1"/>
          <p:cNvSpPr>
            <a:spLocks noChangeArrowheads="1"/>
          </p:cNvSpPr>
          <p:nvPr/>
        </p:nvSpPr>
        <p:spPr bwMode="auto">
          <a:xfrm>
            <a:off x="6443663"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457" name="Rectangle 25"/>
          <p:cNvSpPr>
            <a:spLocks noGrp="1" noChangeArrowheads="1"/>
          </p:cNvSpPr>
          <p:nvPr>
            <p:ph type="title"/>
          </p:nvPr>
        </p:nvSpPr>
        <p:spPr>
          <a:xfrm>
            <a:off x="2339975" y="1557338"/>
            <a:ext cx="1019175" cy="1143000"/>
          </a:xfrm>
          <a:noFill/>
          <a:ln/>
        </p:spPr>
        <p:txBody>
          <a:bodyPr/>
          <a:lstStyle/>
          <a:p>
            <a:r>
              <a:rPr lang="en-US" altLang="ru-RU" sz="9600" b="1"/>
              <a:t>+</a:t>
            </a:r>
            <a:endParaRPr lang="ru-RU" altLang="ru-RU" sz="9600" b="1"/>
          </a:p>
        </p:txBody>
      </p:sp>
      <p:sp>
        <p:nvSpPr>
          <p:cNvPr id="18458" name="Rectangle 26"/>
          <p:cNvSpPr>
            <a:spLocks noChangeArrowheads="1"/>
          </p:cNvSpPr>
          <p:nvPr/>
        </p:nvSpPr>
        <p:spPr bwMode="auto">
          <a:xfrm>
            <a:off x="55086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18459" name="AutoShape 27"/>
          <p:cNvSpPr>
            <a:spLocks noChangeArrowheads="1"/>
          </p:cNvSpPr>
          <p:nvPr/>
        </p:nvSpPr>
        <p:spPr bwMode="auto">
          <a:xfrm>
            <a:off x="684213"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pine </a:t>
            </a:r>
            <a:endParaRPr lang="ru-RU" altLang="ru-RU" sz="3600" b="1" i="1">
              <a:latin typeface="Times New Roman" pitchFamily="18" charset="0"/>
            </a:endParaRPr>
          </a:p>
        </p:txBody>
      </p:sp>
      <p:sp>
        <p:nvSpPr>
          <p:cNvPr id="18460" name="AutoShape 28"/>
          <p:cNvSpPr>
            <a:spLocks noChangeArrowheads="1"/>
          </p:cNvSpPr>
          <p:nvPr/>
        </p:nvSpPr>
        <p:spPr bwMode="auto">
          <a:xfrm>
            <a:off x="3779838"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apple</a:t>
            </a:r>
            <a:endParaRPr lang="ru-RU" altLang="ru-RU" sz="3600" b="1" i="1">
              <a:latin typeface="Times New Roman" pitchFamily="18" charset="0"/>
            </a:endParaRPr>
          </a:p>
        </p:txBody>
      </p:sp>
      <p:sp>
        <p:nvSpPr>
          <p:cNvPr id="18461" name="AutoShape 29"/>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pineapple</a:t>
            </a:r>
            <a:endParaRPr lang="ru-RU" altLang="ru-RU" sz="3600" b="1" i="1">
              <a:latin typeface="Times New Roman" pitchFamily="18" charset="0"/>
            </a:endParaRPr>
          </a:p>
        </p:txBody>
      </p:sp>
      <p:sp>
        <p:nvSpPr>
          <p:cNvPr id="18462" name="AutoShape 30" descr="pineapple-fruit-cartoon-colored-clipart-free-vector"/>
          <p:cNvSpPr>
            <a:spLocks noChangeArrowheads="1"/>
          </p:cNvSpPr>
          <p:nvPr/>
        </p:nvSpPr>
        <p:spPr bwMode="auto">
          <a:xfrm>
            <a:off x="3635375" y="4221163"/>
            <a:ext cx="2016125" cy="2232025"/>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465" name="Rectangle 33"/>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18467" name="AutoShape 35">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8468" name="Picture 36"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8469" name="Picture 37"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par>
                                <p:cTn id="8" presetID="10" presetClass="entr" presetSubtype="0" fill="hold" nodeType="withEffect">
                                  <p:stCondLst>
                                    <p:cond delay="0"/>
                                  </p:stCondLst>
                                  <p:childTnLst>
                                    <p:set>
                                      <p:cBhvr>
                                        <p:cTn id="9" dur="1" fill="hold">
                                          <p:stCondLst>
                                            <p:cond delay="0"/>
                                          </p:stCondLst>
                                        </p:cTn>
                                        <p:tgtEl>
                                          <p:spTgt spid="18469"/>
                                        </p:tgtEl>
                                        <p:attrNameLst>
                                          <p:attrName>style.visibility</p:attrName>
                                        </p:attrNameLst>
                                      </p:cBhvr>
                                      <p:to>
                                        <p:strVal val="visible"/>
                                      </p:to>
                                    </p:set>
                                    <p:animEffect transition="in" filter="fade">
                                      <p:cBhvr>
                                        <p:cTn id="10" dur="500"/>
                                        <p:tgtEl>
                                          <p:spTgt spid="18469"/>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500"/>
                                        <p:tgtEl>
                                          <p:spTgt spid="1843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8436"/>
                                        </p:tgtEl>
                                      </p:cBhvr>
                                    </p:animEffect>
                                    <p:set>
                                      <p:cBhvr>
                                        <p:cTn id="18" dur="1" fill="hold">
                                          <p:stCondLst>
                                            <p:cond delay="499"/>
                                          </p:stCondLst>
                                        </p:cTn>
                                        <p:tgtEl>
                                          <p:spTgt spid="1843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8437"/>
                                        </p:tgtEl>
                                        <p:attrNameLst>
                                          <p:attrName>style.visibility</p:attrName>
                                        </p:attrNameLst>
                                      </p:cBhvr>
                                      <p:to>
                                        <p:strVal val="visible"/>
                                      </p:to>
                                    </p:set>
                                    <p:animEffect transition="in" filter="fade">
                                      <p:cBhvr>
                                        <p:cTn id="22" dur="500"/>
                                        <p:tgtEl>
                                          <p:spTgt spid="1843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8437"/>
                                        </p:tgtEl>
                                      </p:cBhvr>
                                    </p:animEffect>
                                    <p:set>
                                      <p:cBhvr>
                                        <p:cTn id="26" dur="1" fill="hold">
                                          <p:stCondLst>
                                            <p:cond delay="499"/>
                                          </p:stCondLst>
                                        </p:cTn>
                                        <p:tgtEl>
                                          <p:spTgt spid="1843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8438"/>
                                        </p:tgtEl>
                                        <p:attrNameLst>
                                          <p:attrName>style.visibility</p:attrName>
                                        </p:attrNameLst>
                                      </p:cBhvr>
                                      <p:to>
                                        <p:strVal val="visible"/>
                                      </p:to>
                                    </p:set>
                                    <p:animEffect transition="in" filter="fade">
                                      <p:cBhvr>
                                        <p:cTn id="30" dur="500"/>
                                        <p:tgtEl>
                                          <p:spTgt spid="1843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8438"/>
                                        </p:tgtEl>
                                      </p:cBhvr>
                                    </p:animEffect>
                                    <p:set>
                                      <p:cBhvr>
                                        <p:cTn id="34" dur="1" fill="hold">
                                          <p:stCondLst>
                                            <p:cond delay="499"/>
                                          </p:stCondLst>
                                        </p:cTn>
                                        <p:tgtEl>
                                          <p:spTgt spid="1843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8439"/>
                                        </p:tgtEl>
                                        <p:attrNameLst>
                                          <p:attrName>style.visibility</p:attrName>
                                        </p:attrNameLst>
                                      </p:cBhvr>
                                      <p:to>
                                        <p:strVal val="visible"/>
                                      </p:to>
                                    </p:set>
                                    <p:animEffect transition="in" filter="fade">
                                      <p:cBhvr>
                                        <p:cTn id="38" dur="500"/>
                                        <p:tgtEl>
                                          <p:spTgt spid="1843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8439"/>
                                        </p:tgtEl>
                                      </p:cBhvr>
                                    </p:animEffect>
                                    <p:set>
                                      <p:cBhvr>
                                        <p:cTn id="42" dur="1" fill="hold">
                                          <p:stCondLst>
                                            <p:cond delay="499"/>
                                          </p:stCondLst>
                                        </p:cTn>
                                        <p:tgtEl>
                                          <p:spTgt spid="1843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8440"/>
                                        </p:tgtEl>
                                        <p:attrNameLst>
                                          <p:attrName>style.visibility</p:attrName>
                                        </p:attrNameLst>
                                      </p:cBhvr>
                                      <p:to>
                                        <p:strVal val="visible"/>
                                      </p:to>
                                    </p:set>
                                    <p:animEffect transition="in" filter="fade">
                                      <p:cBhvr>
                                        <p:cTn id="46" dur="500"/>
                                        <p:tgtEl>
                                          <p:spTgt spid="1844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8440"/>
                                        </p:tgtEl>
                                      </p:cBhvr>
                                    </p:animEffect>
                                    <p:set>
                                      <p:cBhvr>
                                        <p:cTn id="50" dur="1" fill="hold">
                                          <p:stCondLst>
                                            <p:cond delay="499"/>
                                          </p:stCondLst>
                                        </p:cTn>
                                        <p:tgtEl>
                                          <p:spTgt spid="1844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8441"/>
                                        </p:tgtEl>
                                        <p:attrNameLst>
                                          <p:attrName>style.visibility</p:attrName>
                                        </p:attrNameLst>
                                      </p:cBhvr>
                                      <p:to>
                                        <p:strVal val="visible"/>
                                      </p:to>
                                    </p:set>
                                    <p:animEffect transition="in" filter="fade">
                                      <p:cBhvr>
                                        <p:cTn id="54" dur="500"/>
                                        <p:tgtEl>
                                          <p:spTgt spid="1844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8441"/>
                                        </p:tgtEl>
                                      </p:cBhvr>
                                    </p:animEffect>
                                    <p:set>
                                      <p:cBhvr>
                                        <p:cTn id="58" dur="1" fill="hold">
                                          <p:stCondLst>
                                            <p:cond delay="499"/>
                                          </p:stCondLst>
                                        </p:cTn>
                                        <p:tgtEl>
                                          <p:spTgt spid="1844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8442"/>
                                        </p:tgtEl>
                                        <p:attrNameLst>
                                          <p:attrName>style.visibility</p:attrName>
                                        </p:attrNameLst>
                                      </p:cBhvr>
                                      <p:to>
                                        <p:strVal val="visible"/>
                                      </p:to>
                                    </p:set>
                                    <p:animEffect transition="in" filter="fade">
                                      <p:cBhvr>
                                        <p:cTn id="62" dur="500"/>
                                        <p:tgtEl>
                                          <p:spTgt spid="1844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8442"/>
                                        </p:tgtEl>
                                      </p:cBhvr>
                                    </p:animEffect>
                                    <p:set>
                                      <p:cBhvr>
                                        <p:cTn id="66" dur="1" fill="hold">
                                          <p:stCondLst>
                                            <p:cond delay="499"/>
                                          </p:stCondLst>
                                        </p:cTn>
                                        <p:tgtEl>
                                          <p:spTgt spid="1844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8443"/>
                                        </p:tgtEl>
                                        <p:attrNameLst>
                                          <p:attrName>style.visibility</p:attrName>
                                        </p:attrNameLst>
                                      </p:cBhvr>
                                      <p:to>
                                        <p:strVal val="visible"/>
                                      </p:to>
                                    </p:set>
                                    <p:animEffect transition="in" filter="fade">
                                      <p:cBhvr>
                                        <p:cTn id="70" dur="500"/>
                                        <p:tgtEl>
                                          <p:spTgt spid="1844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8443"/>
                                        </p:tgtEl>
                                      </p:cBhvr>
                                    </p:animEffect>
                                    <p:set>
                                      <p:cBhvr>
                                        <p:cTn id="74" dur="1" fill="hold">
                                          <p:stCondLst>
                                            <p:cond delay="499"/>
                                          </p:stCondLst>
                                        </p:cTn>
                                        <p:tgtEl>
                                          <p:spTgt spid="1844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8444"/>
                                        </p:tgtEl>
                                        <p:attrNameLst>
                                          <p:attrName>style.visibility</p:attrName>
                                        </p:attrNameLst>
                                      </p:cBhvr>
                                      <p:to>
                                        <p:strVal val="visible"/>
                                      </p:to>
                                    </p:set>
                                    <p:animEffect transition="in" filter="fade">
                                      <p:cBhvr>
                                        <p:cTn id="78" dur="500"/>
                                        <p:tgtEl>
                                          <p:spTgt spid="1844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8444"/>
                                        </p:tgtEl>
                                      </p:cBhvr>
                                    </p:animEffect>
                                    <p:set>
                                      <p:cBhvr>
                                        <p:cTn id="82" dur="1" fill="hold">
                                          <p:stCondLst>
                                            <p:cond delay="499"/>
                                          </p:stCondLst>
                                        </p:cTn>
                                        <p:tgtEl>
                                          <p:spTgt spid="1844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8445"/>
                                        </p:tgtEl>
                                        <p:attrNameLst>
                                          <p:attrName>style.visibility</p:attrName>
                                        </p:attrNameLst>
                                      </p:cBhvr>
                                      <p:to>
                                        <p:strVal val="visible"/>
                                      </p:to>
                                    </p:set>
                                    <p:animEffect transition="in" filter="fade">
                                      <p:cBhvr>
                                        <p:cTn id="86" dur="500"/>
                                        <p:tgtEl>
                                          <p:spTgt spid="1844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8445"/>
                                        </p:tgtEl>
                                      </p:cBhvr>
                                    </p:animEffect>
                                    <p:set>
                                      <p:cBhvr>
                                        <p:cTn id="90" dur="1" fill="hold">
                                          <p:stCondLst>
                                            <p:cond delay="499"/>
                                          </p:stCondLst>
                                        </p:cTn>
                                        <p:tgtEl>
                                          <p:spTgt spid="1844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8446"/>
                                        </p:tgtEl>
                                        <p:attrNameLst>
                                          <p:attrName>style.visibility</p:attrName>
                                        </p:attrNameLst>
                                      </p:cBhvr>
                                      <p:to>
                                        <p:strVal val="visible"/>
                                      </p:to>
                                    </p:set>
                                    <p:animEffect transition="in" filter="fade">
                                      <p:cBhvr>
                                        <p:cTn id="94" dur="500"/>
                                        <p:tgtEl>
                                          <p:spTgt spid="1844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8446"/>
                                        </p:tgtEl>
                                      </p:cBhvr>
                                    </p:animEffect>
                                    <p:set>
                                      <p:cBhvr>
                                        <p:cTn id="98" dur="1" fill="hold">
                                          <p:stCondLst>
                                            <p:cond delay="499"/>
                                          </p:stCondLst>
                                        </p:cTn>
                                        <p:tgtEl>
                                          <p:spTgt spid="1844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8447"/>
                                        </p:tgtEl>
                                        <p:attrNameLst>
                                          <p:attrName>style.visibility</p:attrName>
                                        </p:attrNameLst>
                                      </p:cBhvr>
                                      <p:to>
                                        <p:strVal val="visible"/>
                                      </p:to>
                                    </p:set>
                                    <p:animEffect transition="in" filter="fade">
                                      <p:cBhvr>
                                        <p:cTn id="102" dur="500"/>
                                        <p:tgtEl>
                                          <p:spTgt spid="1844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8447"/>
                                        </p:tgtEl>
                                      </p:cBhvr>
                                    </p:animEffect>
                                    <p:set>
                                      <p:cBhvr>
                                        <p:cTn id="106" dur="1" fill="hold">
                                          <p:stCondLst>
                                            <p:cond delay="499"/>
                                          </p:stCondLst>
                                        </p:cTn>
                                        <p:tgtEl>
                                          <p:spTgt spid="1844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8448"/>
                                        </p:tgtEl>
                                        <p:attrNameLst>
                                          <p:attrName>style.visibility</p:attrName>
                                        </p:attrNameLst>
                                      </p:cBhvr>
                                      <p:to>
                                        <p:strVal val="visible"/>
                                      </p:to>
                                    </p:set>
                                    <p:animEffect transition="in" filter="fade">
                                      <p:cBhvr>
                                        <p:cTn id="110" dur="500"/>
                                        <p:tgtEl>
                                          <p:spTgt spid="1844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8448"/>
                                        </p:tgtEl>
                                      </p:cBhvr>
                                    </p:animEffect>
                                    <p:set>
                                      <p:cBhvr>
                                        <p:cTn id="114" dur="1" fill="hold">
                                          <p:stCondLst>
                                            <p:cond delay="499"/>
                                          </p:stCondLst>
                                        </p:cTn>
                                        <p:tgtEl>
                                          <p:spTgt spid="1844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8449"/>
                                        </p:tgtEl>
                                        <p:attrNameLst>
                                          <p:attrName>style.visibility</p:attrName>
                                        </p:attrNameLst>
                                      </p:cBhvr>
                                      <p:to>
                                        <p:strVal val="visible"/>
                                      </p:to>
                                    </p:set>
                                    <p:animEffect transition="in" filter="fade">
                                      <p:cBhvr>
                                        <p:cTn id="118" dur="500"/>
                                        <p:tgtEl>
                                          <p:spTgt spid="1844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8449"/>
                                        </p:tgtEl>
                                      </p:cBhvr>
                                    </p:animEffect>
                                    <p:set>
                                      <p:cBhvr>
                                        <p:cTn id="122" dur="1" fill="hold">
                                          <p:stCondLst>
                                            <p:cond delay="499"/>
                                          </p:stCondLst>
                                        </p:cTn>
                                        <p:tgtEl>
                                          <p:spTgt spid="1844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8450"/>
                                        </p:tgtEl>
                                        <p:attrNameLst>
                                          <p:attrName>style.visibility</p:attrName>
                                        </p:attrNameLst>
                                      </p:cBhvr>
                                      <p:to>
                                        <p:strVal val="visible"/>
                                      </p:to>
                                    </p:set>
                                    <p:animEffect transition="in" filter="fade">
                                      <p:cBhvr>
                                        <p:cTn id="126" dur="500"/>
                                        <p:tgtEl>
                                          <p:spTgt spid="1845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8450"/>
                                        </p:tgtEl>
                                      </p:cBhvr>
                                    </p:animEffect>
                                    <p:set>
                                      <p:cBhvr>
                                        <p:cTn id="130" dur="1" fill="hold">
                                          <p:stCondLst>
                                            <p:cond delay="499"/>
                                          </p:stCondLst>
                                        </p:cTn>
                                        <p:tgtEl>
                                          <p:spTgt spid="1845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8451"/>
                                        </p:tgtEl>
                                        <p:attrNameLst>
                                          <p:attrName>style.visibility</p:attrName>
                                        </p:attrNameLst>
                                      </p:cBhvr>
                                      <p:to>
                                        <p:strVal val="visible"/>
                                      </p:to>
                                    </p:set>
                                    <p:animEffect transition="in" filter="fade">
                                      <p:cBhvr>
                                        <p:cTn id="134" dur="500"/>
                                        <p:tgtEl>
                                          <p:spTgt spid="1845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8451"/>
                                        </p:tgtEl>
                                      </p:cBhvr>
                                    </p:animEffect>
                                    <p:set>
                                      <p:cBhvr>
                                        <p:cTn id="138" dur="1" fill="hold">
                                          <p:stCondLst>
                                            <p:cond delay="499"/>
                                          </p:stCondLst>
                                        </p:cTn>
                                        <p:tgtEl>
                                          <p:spTgt spid="1845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8435"/>
                                        </p:tgtEl>
                                      </p:cBhvr>
                                    </p:animEffect>
                                    <p:set>
                                      <p:cBhvr>
                                        <p:cTn id="141" dur="1" fill="hold">
                                          <p:stCondLst>
                                            <p:cond delay="499"/>
                                          </p:stCondLst>
                                        </p:cTn>
                                        <p:tgtEl>
                                          <p:spTgt spid="1843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8469"/>
                                        </p:tgtEl>
                                      </p:cBhvr>
                                    </p:animEffect>
                                    <p:set>
                                      <p:cBhvr>
                                        <p:cTn id="144" dur="1" fill="hold">
                                          <p:stCondLst>
                                            <p:cond delay="499"/>
                                          </p:stCondLst>
                                        </p:cTn>
                                        <p:tgtEl>
                                          <p:spTgt spid="18469"/>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8459"/>
                                        </p:tgtEl>
                                        <p:attrNameLst>
                                          <p:attrName>style.visibility</p:attrName>
                                        </p:attrNameLst>
                                      </p:cBhvr>
                                      <p:to>
                                        <p:strVal val="visible"/>
                                      </p:to>
                                    </p:set>
                                    <p:animEffect transition="in" filter="fade">
                                      <p:cBhvr>
                                        <p:cTn id="149" dur="500"/>
                                        <p:tgtEl>
                                          <p:spTgt spid="18459"/>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18460"/>
                                        </p:tgtEl>
                                        <p:attrNameLst>
                                          <p:attrName>style.visibility</p:attrName>
                                        </p:attrNameLst>
                                      </p:cBhvr>
                                      <p:to>
                                        <p:strVal val="visible"/>
                                      </p:to>
                                    </p:set>
                                    <p:animEffect transition="in" filter="fade">
                                      <p:cBhvr>
                                        <p:cTn id="153" dur="500"/>
                                        <p:tgtEl>
                                          <p:spTgt spid="18460"/>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18461"/>
                                        </p:tgtEl>
                                        <p:attrNameLst>
                                          <p:attrName>style.visibility</p:attrName>
                                        </p:attrNameLst>
                                      </p:cBhvr>
                                      <p:to>
                                        <p:strVal val="visible"/>
                                      </p:to>
                                    </p:set>
                                    <p:animEffect transition="in" filter="fade">
                                      <p:cBhvr>
                                        <p:cTn id="157" dur="500"/>
                                        <p:tgtEl>
                                          <p:spTgt spid="18461"/>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18462"/>
                                        </p:tgtEl>
                                        <p:attrNameLst>
                                          <p:attrName>style.visibility</p:attrName>
                                        </p:attrNameLst>
                                      </p:cBhvr>
                                      <p:to>
                                        <p:strVal val="visible"/>
                                      </p:to>
                                    </p:set>
                                    <p:animEffect transition="in" filter="fade">
                                      <p:cBhvr>
                                        <p:cTn id="161" dur="500"/>
                                        <p:tgtEl>
                                          <p:spTgt spid="18462"/>
                                        </p:tgtEl>
                                      </p:cBhvr>
                                    </p:animEffect>
                                  </p:childTnLst>
                                </p:cTn>
                              </p:par>
                              <p:par>
                                <p:cTn id="162" presetID="10" presetClass="entr" presetSubtype="0" fill="hold" nodeType="withEffect">
                                  <p:stCondLst>
                                    <p:cond delay="0"/>
                                  </p:stCondLst>
                                  <p:childTnLst>
                                    <p:set>
                                      <p:cBhvr>
                                        <p:cTn id="163" dur="1" fill="hold">
                                          <p:stCondLst>
                                            <p:cond delay="0"/>
                                          </p:stCondLst>
                                        </p:cTn>
                                        <p:tgtEl>
                                          <p:spTgt spid="18468"/>
                                        </p:tgtEl>
                                        <p:attrNameLst>
                                          <p:attrName>style.visibility</p:attrName>
                                        </p:attrNameLst>
                                      </p:cBhvr>
                                      <p:to>
                                        <p:strVal val="visible"/>
                                      </p:to>
                                    </p:set>
                                    <p:animEffect transition="in" filter="fade">
                                      <p:cBhvr>
                                        <p:cTn id="164" dur="500"/>
                                        <p:tgtEl>
                                          <p:spTgt spid="18468"/>
                                        </p:tgtEl>
                                      </p:cBhvr>
                                    </p:animEffect>
                                  </p:childTnLst>
                                </p:cTn>
                              </p:par>
                              <p:par>
                                <p:cTn id="165" presetID="10" presetClass="exit" presetSubtype="0" fill="hold" nodeType="withEffect">
                                  <p:stCondLst>
                                    <p:cond delay="3500"/>
                                  </p:stCondLst>
                                  <p:childTnLst>
                                    <p:animEffect transition="out" filter="fade">
                                      <p:cBhvr>
                                        <p:cTn id="166" dur="500"/>
                                        <p:tgtEl>
                                          <p:spTgt spid="18468"/>
                                        </p:tgtEl>
                                      </p:cBhvr>
                                    </p:animEffect>
                                    <p:set>
                                      <p:cBhvr>
                                        <p:cTn id="167" dur="1" fill="hold">
                                          <p:stCondLst>
                                            <p:cond delay="499"/>
                                          </p:stCondLst>
                                        </p:cTn>
                                        <p:tgtEl>
                                          <p:spTgt spid="184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5" grpId="1" animBg="1"/>
      <p:bldP spid="18436" grpId="0" animBg="1"/>
      <p:bldP spid="18436" grpId="1" animBg="1"/>
      <p:bldP spid="18437" grpId="0" animBg="1"/>
      <p:bldP spid="18437" grpId="1" animBg="1"/>
      <p:bldP spid="18438" grpId="0" animBg="1"/>
      <p:bldP spid="18438" grpId="1" animBg="1"/>
      <p:bldP spid="18439" grpId="0" animBg="1"/>
      <p:bldP spid="18439" grpId="1" animBg="1"/>
      <p:bldP spid="18440" grpId="0" animBg="1"/>
      <p:bldP spid="18440" grpId="1" animBg="1"/>
      <p:bldP spid="18441" grpId="0" animBg="1"/>
      <p:bldP spid="18441" grpId="1" animBg="1"/>
      <p:bldP spid="18442" grpId="0" animBg="1"/>
      <p:bldP spid="18442" grpId="1" animBg="1"/>
      <p:bldP spid="18443" grpId="0" animBg="1"/>
      <p:bldP spid="18443" grpId="1" animBg="1"/>
      <p:bldP spid="18444" grpId="0" animBg="1"/>
      <p:bldP spid="18444" grpId="1" animBg="1"/>
      <p:bldP spid="18445" grpId="0" animBg="1"/>
      <p:bldP spid="18445" grpId="1" animBg="1"/>
      <p:bldP spid="18446" grpId="0" animBg="1"/>
      <p:bldP spid="18446" grpId="1" animBg="1"/>
      <p:bldP spid="18447" grpId="0" animBg="1"/>
      <p:bldP spid="18447" grpId="1" animBg="1"/>
      <p:bldP spid="18448" grpId="0" animBg="1"/>
      <p:bldP spid="18448" grpId="1" animBg="1"/>
      <p:bldP spid="18449" grpId="0" animBg="1"/>
      <p:bldP spid="18449" grpId="1" animBg="1"/>
      <p:bldP spid="18450" grpId="0" animBg="1"/>
      <p:bldP spid="18450" grpId="1" animBg="1"/>
      <p:bldP spid="18451" grpId="0" animBg="1"/>
      <p:bldP spid="18451" grpId="1" animBg="1"/>
      <p:bldP spid="18459" grpId="0" animBg="1"/>
      <p:bldP spid="18460" grpId="0" animBg="1"/>
      <p:bldP spid="18461" grpId="0" animBg="1"/>
      <p:bldP spid="184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2771"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32772"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32773"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32774"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32775"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32776"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3277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32778"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32779"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32780"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32781"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32782"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32783"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32784"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32785"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32786"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32787"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3278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9</a:t>
            </a:r>
            <a:endParaRPr lang="ru-RU" altLang="ru-RU" sz="4400" b="1">
              <a:latin typeface="Times New Roman" pitchFamily="18" charset="0"/>
            </a:endParaRPr>
          </a:p>
        </p:txBody>
      </p:sp>
      <p:sp>
        <p:nvSpPr>
          <p:cNvPr id="32790" name="AutoShape 22" descr="dragon"/>
          <p:cNvSpPr>
            <a:spLocks noChangeArrowheads="1"/>
          </p:cNvSpPr>
          <p:nvPr/>
        </p:nvSpPr>
        <p:spPr bwMode="auto">
          <a:xfrm>
            <a:off x="323850" y="1268413"/>
            <a:ext cx="2376488"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791" name="AutoShape 23" descr="fly2"/>
          <p:cNvSpPr>
            <a:spLocks noChangeArrowheads="1"/>
          </p:cNvSpPr>
          <p:nvPr/>
        </p:nvSpPr>
        <p:spPr bwMode="auto">
          <a:xfrm>
            <a:off x="3492500" y="1268413"/>
            <a:ext cx="2305050"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792" name="AutoShape 24"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793" name="Rectangle 25"/>
          <p:cNvSpPr>
            <a:spLocks noGrp="1" noChangeArrowheads="1"/>
          </p:cNvSpPr>
          <p:nvPr>
            <p:ph type="title"/>
          </p:nvPr>
        </p:nvSpPr>
        <p:spPr>
          <a:xfrm>
            <a:off x="2555875" y="1557338"/>
            <a:ext cx="1019175" cy="1143000"/>
          </a:xfrm>
          <a:noFill/>
          <a:ln/>
        </p:spPr>
        <p:txBody>
          <a:bodyPr/>
          <a:lstStyle/>
          <a:p>
            <a:r>
              <a:rPr lang="en-US" altLang="ru-RU" sz="9600" b="1"/>
              <a:t>+</a:t>
            </a:r>
            <a:endParaRPr lang="ru-RU" altLang="ru-RU" sz="9600" b="1"/>
          </a:p>
        </p:txBody>
      </p:sp>
      <p:sp>
        <p:nvSpPr>
          <p:cNvPr id="32794" name="Rectangle 26"/>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32795" name="AutoShape 27"/>
          <p:cNvSpPr>
            <a:spLocks noChangeArrowheads="1"/>
          </p:cNvSpPr>
          <p:nvPr/>
        </p:nvSpPr>
        <p:spPr bwMode="auto">
          <a:xfrm>
            <a:off x="684213"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dragon</a:t>
            </a:r>
            <a:endParaRPr lang="ru-RU" altLang="ru-RU" sz="3600" b="1" i="1">
              <a:latin typeface="Times New Roman" pitchFamily="18" charset="0"/>
            </a:endParaRPr>
          </a:p>
        </p:txBody>
      </p:sp>
      <p:sp>
        <p:nvSpPr>
          <p:cNvPr id="32796" name="AutoShape 28"/>
          <p:cNvSpPr>
            <a:spLocks noChangeArrowheads="1"/>
          </p:cNvSpPr>
          <p:nvPr/>
        </p:nvSpPr>
        <p:spPr bwMode="auto">
          <a:xfrm>
            <a:off x="392430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fly</a:t>
            </a:r>
            <a:endParaRPr lang="ru-RU" altLang="ru-RU" sz="3600" b="1" i="1">
              <a:latin typeface="Times New Roman" pitchFamily="18" charset="0"/>
            </a:endParaRPr>
          </a:p>
        </p:txBody>
      </p:sp>
      <p:sp>
        <p:nvSpPr>
          <p:cNvPr id="32797" name="AutoShape 29"/>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dragonfly</a:t>
            </a:r>
            <a:endParaRPr lang="ru-RU" altLang="ru-RU" sz="3600" b="1" i="1">
              <a:latin typeface="Times New Roman" pitchFamily="18" charset="0"/>
            </a:endParaRPr>
          </a:p>
        </p:txBody>
      </p:sp>
      <p:sp>
        <p:nvSpPr>
          <p:cNvPr id="32798" name="AutoShape 30" descr="clipart-flower-dragonfly-4"/>
          <p:cNvSpPr>
            <a:spLocks noChangeArrowheads="1"/>
          </p:cNvSpPr>
          <p:nvPr/>
        </p:nvSpPr>
        <p:spPr bwMode="auto">
          <a:xfrm>
            <a:off x="3203575" y="4149725"/>
            <a:ext cx="3384550" cy="2303463"/>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800" name="Rectangle 32"/>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32802" name="AutoShape 34">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2803" name="Picture 35" descr="c25cf34766bd144ac618d8770234f7c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32805" name="Picture 37" descr="gjf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500"/>
                                        <p:tgtEl>
                                          <p:spTgt spid="32771"/>
                                        </p:tgtEl>
                                      </p:cBhvr>
                                    </p:animEffect>
                                  </p:childTnLst>
                                </p:cTn>
                              </p:par>
                              <p:par>
                                <p:cTn id="8" presetID="10" presetClass="entr" presetSubtype="0" fill="hold" nodeType="withEffect">
                                  <p:stCondLst>
                                    <p:cond delay="0"/>
                                  </p:stCondLst>
                                  <p:childTnLst>
                                    <p:set>
                                      <p:cBhvr>
                                        <p:cTn id="9" dur="1" fill="hold">
                                          <p:stCondLst>
                                            <p:cond delay="0"/>
                                          </p:stCondLst>
                                        </p:cTn>
                                        <p:tgtEl>
                                          <p:spTgt spid="32805"/>
                                        </p:tgtEl>
                                        <p:attrNameLst>
                                          <p:attrName>style.visibility</p:attrName>
                                        </p:attrNameLst>
                                      </p:cBhvr>
                                      <p:to>
                                        <p:strVal val="visible"/>
                                      </p:to>
                                    </p:set>
                                    <p:animEffect transition="in" filter="fade">
                                      <p:cBhvr>
                                        <p:cTn id="10" dur="500"/>
                                        <p:tgtEl>
                                          <p:spTgt spid="3280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772"/>
                                        </p:tgtEl>
                                        <p:attrNameLst>
                                          <p:attrName>style.visibility</p:attrName>
                                        </p:attrNameLst>
                                      </p:cBhvr>
                                      <p:to>
                                        <p:strVal val="visible"/>
                                      </p:to>
                                    </p:set>
                                    <p:animEffect transition="in" filter="fade">
                                      <p:cBhvr>
                                        <p:cTn id="14" dur="500"/>
                                        <p:tgtEl>
                                          <p:spTgt spid="3277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32772"/>
                                        </p:tgtEl>
                                      </p:cBhvr>
                                    </p:animEffect>
                                    <p:set>
                                      <p:cBhvr>
                                        <p:cTn id="18" dur="1" fill="hold">
                                          <p:stCondLst>
                                            <p:cond delay="499"/>
                                          </p:stCondLst>
                                        </p:cTn>
                                        <p:tgtEl>
                                          <p:spTgt spid="3277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2773"/>
                                        </p:tgtEl>
                                        <p:attrNameLst>
                                          <p:attrName>style.visibility</p:attrName>
                                        </p:attrNameLst>
                                      </p:cBhvr>
                                      <p:to>
                                        <p:strVal val="visible"/>
                                      </p:to>
                                    </p:set>
                                    <p:animEffect transition="in" filter="fade">
                                      <p:cBhvr>
                                        <p:cTn id="22" dur="500"/>
                                        <p:tgtEl>
                                          <p:spTgt spid="3277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32773"/>
                                        </p:tgtEl>
                                      </p:cBhvr>
                                    </p:animEffect>
                                    <p:set>
                                      <p:cBhvr>
                                        <p:cTn id="26" dur="1" fill="hold">
                                          <p:stCondLst>
                                            <p:cond delay="499"/>
                                          </p:stCondLst>
                                        </p:cTn>
                                        <p:tgtEl>
                                          <p:spTgt spid="3277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32774"/>
                                        </p:tgtEl>
                                        <p:attrNameLst>
                                          <p:attrName>style.visibility</p:attrName>
                                        </p:attrNameLst>
                                      </p:cBhvr>
                                      <p:to>
                                        <p:strVal val="visible"/>
                                      </p:to>
                                    </p:set>
                                    <p:animEffect transition="in" filter="fade">
                                      <p:cBhvr>
                                        <p:cTn id="30" dur="500"/>
                                        <p:tgtEl>
                                          <p:spTgt spid="3277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32774"/>
                                        </p:tgtEl>
                                      </p:cBhvr>
                                    </p:animEffect>
                                    <p:set>
                                      <p:cBhvr>
                                        <p:cTn id="34" dur="1" fill="hold">
                                          <p:stCondLst>
                                            <p:cond delay="499"/>
                                          </p:stCondLst>
                                        </p:cTn>
                                        <p:tgtEl>
                                          <p:spTgt spid="3277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32775"/>
                                        </p:tgtEl>
                                        <p:attrNameLst>
                                          <p:attrName>style.visibility</p:attrName>
                                        </p:attrNameLst>
                                      </p:cBhvr>
                                      <p:to>
                                        <p:strVal val="visible"/>
                                      </p:to>
                                    </p:set>
                                    <p:animEffect transition="in" filter="fade">
                                      <p:cBhvr>
                                        <p:cTn id="38" dur="500"/>
                                        <p:tgtEl>
                                          <p:spTgt spid="3277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32775"/>
                                        </p:tgtEl>
                                      </p:cBhvr>
                                    </p:animEffect>
                                    <p:set>
                                      <p:cBhvr>
                                        <p:cTn id="42" dur="1" fill="hold">
                                          <p:stCondLst>
                                            <p:cond delay="499"/>
                                          </p:stCondLst>
                                        </p:cTn>
                                        <p:tgtEl>
                                          <p:spTgt spid="3277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32776"/>
                                        </p:tgtEl>
                                        <p:attrNameLst>
                                          <p:attrName>style.visibility</p:attrName>
                                        </p:attrNameLst>
                                      </p:cBhvr>
                                      <p:to>
                                        <p:strVal val="visible"/>
                                      </p:to>
                                    </p:set>
                                    <p:animEffect transition="in" filter="fade">
                                      <p:cBhvr>
                                        <p:cTn id="46" dur="500"/>
                                        <p:tgtEl>
                                          <p:spTgt spid="3277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32776"/>
                                        </p:tgtEl>
                                      </p:cBhvr>
                                    </p:animEffect>
                                    <p:set>
                                      <p:cBhvr>
                                        <p:cTn id="50" dur="1" fill="hold">
                                          <p:stCondLst>
                                            <p:cond delay="499"/>
                                          </p:stCondLst>
                                        </p:cTn>
                                        <p:tgtEl>
                                          <p:spTgt spid="3277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32777"/>
                                        </p:tgtEl>
                                        <p:attrNameLst>
                                          <p:attrName>style.visibility</p:attrName>
                                        </p:attrNameLst>
                                      </p:cBhvr>
                                      <p:to>
                                        <p:strVal val="visible"/>
                                      </p:to>
                                    </p:set>
                                    <p:animEffect transition="in" filter="fade">
                                      <p:cBhvr>
                                        <p:cTn id="54" dur="500"/>
                                        <p:tgtEl>
                                          <p:spTgt spid="3277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32777"/>
                                        </p:tgtEl>
                                      </p:cBhvr>
                                    </p:animEffect>
                                    <p:set>
                                      <p:cBhvr>
                                        <p:cTn id="58" dur="1" fill="hold">
                                          <p:stCondLst>
                                            <p:cond delay="499"/>
                                          </p:stCondLst>
                                        </p:cTn>
                                        <p:tgtEl>
                                          <p:spTgt spid="3277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32778"/>
                                        </p:tgtEl>
                                        <p:attrNameLst>
                                          <p:attrName>style.visibility</p:attrName>
                                        </p:attrNameLst>
                                      </p:cBhvr>
                                      <p:to>
                                        <p:strVal val="visible"/>
                                      </p:to>
                                    </p:set>
                                    <p:animEffect transition="in" filter="fade">
                                      <p:cBhvr>
                                        <p:cTn id="62" dur="500"/>
                                        <p:tgtEl>
                                          <p:spTgt spid="3277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32778"/>
                                        </p:tgtEl>
                                      </p:cBhvr>
                                    </p:animEffect>
                                    <p:set>
                                      <p:cBhvr>
                                        <p:cTn id="66" dur="1" fill="hold">
                                          <p:stCondLst>
                                            <p:cond delay="499"/>
                                          </p:stCondLst>
                                        </p:cTn>
                                        <p:tgtEl>
                                          <p:spTgt spid="3277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32779"/>
                                        </p:tgtEl>
                                        <p:attrNameLst>
                                          <p:attrName>style.visibility</p:attrName>
                                        </p:attrNameLst>
                                      </p:cBhvr>
                                      <p:to>
                                        <p:strVal val="visible"/>
                                      </p:to>
                                    </p:set>
                                    <p:animEffect transition="in" filter="fade">
                                      <p:cBhvr>
                                        <p:cTn id="70" dur="500"/>
                                        <p:tgtEl>
                                          <p:spTgt spid="3277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32779"/>
                                        </p:tgtEl>
                                      </p:cBhvr>
                                    </p:animEffect>
                                    <p:set>
                                      <p:cBhvr>
                                        <p:cTn id="74" dur="1" fill="hold">
                                          <p:stCondLst>
                                            <p:cond delay="499"/>
                                          </p:stCondLst>
                                        </p:cTn>
                                        <p:tgtEl>
                                          <p:spTgt spid="3277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32780"/>
                                        </p:tgtEl>
                                        <p:attrNameLst>
                                          <p:attrName>style.visibility</p:attrName>
                                        </p:attrNameLst>
                                      </p:cBhvr>
                                      <p:to>
                                        <p:strVal val="visible"/>
                                      </p:to>
                                    </p:set>
                                    <p:animEffect transition="in" filter="fade">
                                      <p:cBhvr>
                                        <p:cTn id="78" dur="500"/>
                                        <p:tgtEl>
                                          <p:spTgt spid="3278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32780"/>
                                        </p:tgtEl>
                                      </p:cBhvr>
                                    </p:animEffect>
                                    <p:set>
                                      <p:cBhvr>
                                        <p:cTn id="82" dur="1" fill="hold">
                                          <p:stCondLst>
                                            <p:cond delay="499"/>
                                          </p:stCondLst>
                                        </p:cTn>
                                        <p:tgtEl>
                                          <p:spTgt spid="3278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32781"/>
                                        </p:tgtEl>
                                        <p:attrNameLst>
                                          <p:attrName>style.visibility</p:attrName>
                                        </p:attrNameLst>
                                      </p:cBhvr>
                                      <p:to>
                                        <p:strVal val="visible"/>
                                      </p:to>
                                    </p:set>
                                    <p:animEffect transition="in" filter="fade">
                                      <p:cBhvr>
                                        <p:cTn id="86" dur="500"/>
                                        <p:tgtEl>
                                          <p:spTgt spid="3278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32781"/>
                                        </p:tgtEl>
                                      </p:cBhvr>
                                    </p:animEffect>
                                    <p:set>
                                      <p:cBhvr>
                                        <p:cTn id="90" dur="1" fill="hold">
                                          <p:stCondLst>
                                            <p:cond delay="499"/>
                                          </p:stCondLst>
                                        </p:cTn>
                                        <p:tgtEl>
                                          <p:spTgt spid="3278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32782"/>
                                        </p:tgtEl>
                                        <p:attrNameLst>
                                          <p:attrName>style.visibility</p:attrName>
                                        </p:attrNameLst>
                                      </p:cBhvr>
                                      <p:to>
                                        <p:strVal val="visible"/>
                                      </p:to>
                                    </p:set>
                                    <p:animEffect transition="in" filter="fade">
                                      <p:cBhvr>
                                        <p:cTn id="94" dur="500"/>
                                        <p:tgtEl>
                                          <p:spTgt spid="3278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32782"/>
                                        </p:tgtEl>
                                      </p:cBhvr>
                                    </p:animEffect>
                                    <p:set>
                                      <p:cBhvr>
                                        <p:cTn id="98" dur="1" fill="hold">
                                          <p:stCondLst>
                                            <p:cond delay="499"/>
                                          </p:stCondLst>
                                        </p:cTn>
                                        <p:tgtEl>
                                          <p:spTgt spid="3278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32783"/>
                                        </p:tgtEl>
                                        <p:attrNameLst>
                                          <p:attrName>style.visibility</p:attrName>
                                        </p:attrNameLst>
                                      </p:cBhvr>
                                      <p:to>
                                        <p:strVal val="visible"/>
                                      </p:to>
                                    </p:set>
                                    <p:animEffect transition="in" filter="fade">
                                      <p:cBhvr>
                                        <p:cTn id="102" dur="500"/>
                                        <p:tgtEl>
                                          <p:spTgt spid="3278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32783"/>
                                        </p:tgtEl>
                                      </p:cBhvr>
                                    </p:animEffect>
                                    <p:set>
                                      <p:cBhvr>
                                        <p:cTn id="106" dur="1" fill="hold">
                                          <p:stCondLst>
                                            <p:cond delay="499"/>
                                          </p:stCondLst>
                                        </p:cTn>
                                        <p:tgtEl>
                                          <p:spTgt spid="3278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32784"/>
                                        </p:tgtEl>
                                        <p:attrNameLst>
                                          <p:attrName>style.visibility</p:attrName>
                                        </p:attrNameLst>
                                      </p:cBhvr>
                                      <p:to>
                                        <p:strVal val="visible"/>
                                      </p:to>
                                    </p:set>
                                    <p:animEffect transition="in" filter="fade">
                                      <p:cBhvr>
                                        <p:cTn id="110" dur="500"/>
                                        <p:tgtEl>
                                          <p:spTgt spid="3278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32784"/>
                                        </p:tgtEl>
                                      </p:cBhvr>
                                    </p:animEffect>
                                    <p:set>
                                      <p:cBhvr>
                                        <p:cTn id="114" dur="1" fill="hold">
                                          <p:stCondLst>
                                            <p:cond delay="499"/>
                                          </p:stCondLst>
                                        </p:cTn>
                                        <p:tgtEl>
                                          <p:spTgt spid="3278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32785"/>
                                        </p:tgtEl>
                                        <p:attrNameLst>
                                          <p:attrName>style.visibility</p:attrName>
                                        </p:attrNameLst>
                                      </p:cBhvr>
                                      <p:to>
                                        <p:strVal val="visible"/>
                                      </p:to>
                                    </p:set>
                                    <p:animEffect transition="in" filter="fade">
                                      <p:cBhvr>
                                        <p:cTn id="118" dur="500"/>
                                        <p:tgtEl>
                                          <p:spTgt spid="3278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32785"/>
                                        </p:tgtEl>
                                      </p:cBhvr>
                                    </p:animEffect>
                                    <p:set>
                                      <p:cBhvr>
                                        <p:cTn id="122" dur="1" fill="hold">
                                          <p:stCondLst>
                                            <p:cond delay="499"/>
                                          </p:stCondLst>
                                        </p:cTn>
                                        <p:tgtEl>
                                          <p:spTgt spid="3278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32786"/>
                                        </p:tgtEl>
                                        <p:attrNameLst>
                                          <p:attrName>style.visibility</p:attrName>
                                        </p:attrNameLst>
                                      </p:cBhvr>
                                      <p:to>
                                        <p:strVal val="visible"/>
                                      </p:to>
                                    </p:set>
                                    <p:animEffect transition="in" filter="fade">
                                      <p:cBhvr>
                                        <p:cTn id="126" dur="500"/>
                                        <p:tgtEl>
                                          <p:spTgt spid="3278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32786"/>
                                        </p:tgtEl>
                                      </p:cBhvr>
                                    </p:animEffect>
                                    <p:set>
                                      <p:cBhvr>
                                        <p:cTn id="130" dur="1" fill="hold">
                                          <p:stCondLst>
                                            <p:cond delay="499"/>
                                          </p:stCondLst>
                                        </p:cTn>
                                        <p:tgtEl>
                                          <p:spTgt spid="3278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32787"/>
                                        </p:tgtEl>
                                        <p:attrNameLst>
                                          <p:attrName>style.visibility</p:attrName>
                                        </p:attrNameLst>
                                      </p:cBhvr>
                                      <p:to>
                                        <p:strVal val="visible"/>
                                      </p:to>
                                    </p:set>
                                    <p:animEffect transition="in" filter="fade">
                                      <p:cBhvr>
                                        <p:cTn id="134" dur="500"/>
                                        <p:tgtEl>
                                          <p:spTgt spid="3278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32787"/>
                                        </p:tgtEl>
                                      </p:cBhvr>
                                    </p:animEffect>
                                    <p:set>
                                      <p:cBhvr>
                                        <p:cTn id="138" dur="1" fill="hold">
                                          <p:stCondLst>
                                            <p:cond delay="499"/>
                                          </p:stCondLst>
                                        </p:cTn>
                                        <p:tgtEl>
                                          <p:spTgt spid="3278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2771"/>
                                        </p:tgtEl>
                                      </p:cBhvr>
                                    </p:animEffect>
                                    <p:set>
                                      <p:cBhvr>
                                        <p:cTn id="141" dur="1" fill="hold">
                                          <p:stCondLst>
                                            <p:cond delay="499"/>
                                          </p:stCondLst>
                                        </p:cTn>
                                        <p:tgtEl>
                                          <p:spTgt spid="3277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32805"/>
                                        </p:tgtEl>
                                      </p:cBhvr>
                                    </p:animEffect>
                                    <p:set>
                                      <p:cBhvr>
                                        <p:cTn id="144" dur="1" fill="hold">
                                          <p:stCondLst>
                                            <p:cond delay="499"/>
                                          </p:stCondLst>
                                        </p:cTn>
                                        <p:tgtEl>
                                          <p:spTgt spid="32805"/>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32795"/>
                                        </p:tgtEl>
                                        <p:attrNameLst>
                                          <p:attrName>style.visibility</p:attrName>
                                        </p:attrNameLst>
                                      </p:cBhvr>
                                      <p:to>
                                        <p:strVal val="visible"/>
                                      </p:to>
                                    </p:set>
                                    <p:animEffect transition="in" filter="fade">
                                      <p:cBhvr>
                                        <p:cTn id="149" dur="500"/>
                                        <p:tgtEl>
                                          <p:spTgt spid="32795"/>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32796"/>
                                        </p:tgtEl>
                                        <p:attrNameLst>
                                          <p:attrName>style.visibility</p:attrName>
                                        </p:attrNameLst>
                                      </p:cBhvr>
                                      <p:to>
                                        <p:strVal val="visible"/>
                                      </p:to>
                                    </p:set>
                                    <p:animEffect transition="in" filter="fade">
                                      <p:cBhvr>
                                        <p:cTn id="153" dur="500"/>
                                        <p:tgtEl>
                                          <p:spTgt spid="32796"/>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32797"/>
                                        </p:tgtEl>
                                        <p:attrNameLst>
                                          <p:attrName>style.visibility</p:attrName>
                                        </p:attrNameLst>
                                      </p:cBhvr>
                                      <p:to>
                                        <p:strVal val="visible"/>
                                      </p:to>
                                    </p:set>
                                    <p:animEffect transition="in" filter="fade">
                                      <p:cBhvr>
                                        <p:cTn id="157" dur="500"/>
                                        <p:tgtEl>
                                          <p:spTgt spid="32797"/>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32798"/>
                                        </p:tgtEl>
                                        <p:attrNameLst>
                                          <p:attrName>style.visibility</p:attrName>
                                        </p:attrNameLst>
                                      </p:cBhvr>
                                      <p:to>
                                        <p:strVal val="visible"/>
                                      </p:to>
                                    </p:set>
                                    <p:animEffect transition="in" filter="fade">
                                      <p:cBhvr>
                                        <p:cTn id="161" dur="500"/>
                                        <p:tgtEl>
                                          <p:spTgt spid="32798"/>
                                        </p:tgtEl>
                                      </p:cBhvr>
                                    </p:animEffect>
                                  </p:childTnLst>
                                </p:cTn>
                              </p:par>
                              <p:par>
                                <p:cTn id="162" presetID="10" presetClass="entr" presetSubtype="0" fill="hold" nodeType="withEffect">
                                  <p:stCondLst>
                                    <p:cond delay="0"/>
                                  </p:stCondLst>
                                  <p:childTnLst>
                                    <p:set>
                                      <p:cBhvr>
                                        <p:cTn id="163" dur="1" fill="hold">
                                          <p:stCondLst>
                                            <p:cond delay="0"/>
                                          </p:stCondLst>
                                        </p:cTn>
                                        <p:tgtEl>
                                          <p:spTgt spid="32803"/>
                                        </p:tgtEl>
                                        <p:attrNameLst>
                                          <p:attrName>style.visibility</p:attrName>
                                        </p:attrNameLst>
                                      </p:cBhvr>
                                      <p:to>
                                        <p:strVal val="visible"/>
                                      </p:to>
                                    </p:set>
                                    <p:animEffect transition="in" filter="fade">
                                      <p:cBhvr>
                                        <p:cTn id="164" dur="500"/>
                                        <p:tgtEl>
                                          <p:spTgt spid="32803"/>
                                        </p:tgtEl>
                                      </p:cBhvr>
                                    </p:animEffect>
                                  </p:childTnLst>
                                </p:cTn>
                              </p:par>
                              <p:par>
                                <p:cTn id="165" presetID="10" presetClass="exit" presetSubtype="0" fill="hold" nodeType="withEffect">
                                  <p:stCondLst>
                                    <p:cond delay="3500"/>
                                  </p:stCondLst>
                                  <p:childTnLst>
                                    <p:animEffect transition="out" filter="fade">
                                      <p:cBhvr>
                                        <p:cTn id="166" dur="500"/>
                                        <p:tgtEl>
                                          <p:spTgt spid="32803"/>
                                        </p:tgtEl>
                                      </p:cBhvr>
                                    </p:animEffect>
                                    <p:set>
                                      <p:cBhvr>
                                        <p:cTn id="167" dur="1" fill="hold">
                                          <p:stCondLst>
                                            <p:cond delay="499"/>
                                          </p:stCondLst>
                                        </p:cTn>
                                        <p:tgtEl>
                                          <p:spTgt spid="328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32771" grpId="1" animBg="1"/>
      <p:bldP spid="32772" grpId="0" animBg="1"/>
      <p:bldP spid="32772" grpId="1" animBg="1"/>
      <p:bldP spid="32773" grpId="0" animBg="1"/>
      <p:bldP spid="32773" grpId="1" animBg="1"/>
      <p:bldP spid="32774" grpId="0" animBg="1"/>
      <p:bldP spid="32774" grpId="1" animBg="1"/>
      <p:bldP spid="32775" grpId="0" animBg="1"/>
      <p:bldP spid="32775" grpId="1" animBg="1"/>
      <p:bldP spid="32776" grpId="0" animBg="1"/>
      <p:bldP spid="32776" grpId="1" animBg="1"/>
      <p:bldP spid="32777" grpId="0" animBg="1"/>
      <p:bldP spid="32777" grpId="1" animBg="1"/>
      <p:bldP spid="32778" grpId="0" animBg="1"/>
      <p:bldP spid="32778" grpId="1" animBg="1"/>
      <p:bldP spid="32779" grpId="0" animBg="1"/>
      <p:bldP spid="32779" grpId="1" animBg="1"/>
      <p:bldP spid="32780" grpId="0" animBg="1"/>
      <p:bldP spid="32780" grpId="1" animBg="1"/>
      <p:bldP spid="32781" grpId="0" animBg="1"/>
      <p:bldP spid="32781" grpId="1" animBg="1"/>
      <p:bldP spid="32782" grpId="0" animBg="1"/>
      <p:bldP spid="32782" grpId="1" animBg="1"/>
      <p:bldP spid="32783" grpId="0" animBg="1"/>
      <p:bldP spid="32783" grpId="1" animBg="1"/>
      <p:bldP spid="32784" grpId="0" animBg="1"/>
      <p:bldP spid="32784" grpId="1" animBg="1"/>
      <p:bldP spid="32785" grpId="0" animBg="1"/>
      <p:bldP spid="32785" grpId="1" animBg="1"/>
      <p:bldP spid="32786" grpId="0" animBg="1"/>
      <p:bldP spid="32786" grpId="1" animBg="1"/>
      <p:bldP spid="32787" grpId="0" animBg="1"/>
      <p:bldP spid="32787" grpId="1" animBg="1"/>
      <p:bldP spid="32795" grpId="0" animBg="1"/>
      <p:bldP spid="32796" grpId="0" animBg="1"/>
      <p:bldP spid="32797" grpId="0" animBg="1"/>
      <p:bldP spid="327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8915" name="AutoShape 3">
            <a:hlinkClick r:id="rId3" action="ppaction://hlinksldjump"/>
          </p:cNvPr>
          <p:cNvSpPr>
            <a:spLocks noChangeArrowheads="1"/>
          </p:cNvSpPr>
          <p:nvPr/>
        </p:nvSpPr>
        <p:spPr bwMode="auto">
          <a:xfrm>
            <a:off x="7956550" y="188913"/>
            <a:ext cx="1008063"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38916" name="WordArt 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38917"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38918"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38919"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38920"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38921"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38922"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38923"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38924"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38925"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38926"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38927"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38928"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38929"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38930"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38931"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3893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10</a:t>
            </a:r>
            <a:endParaRPr lang="ru-RU" altLang="ru-RU" sz="4400" b="1">
              <a:latin typeface="Times New Roman" pitchFamily="18" charset="0"/>
            </a:endParaRPr>
          </a:p>
        </p:txBody>
      </p:sp>
      <p:sp>
        <p:nvSpPr>
          <p:cNvPr id="38934" name="AutoShape 22" descr="skeleton-key-303536_1280"/>
          <p:cNvSpPr>
            <a:spLocks noChangeArrowheads="1"/>
          </p:cNvSpPr>
          <p:nvPr/>
        </p:nvSpPr>
        <p:spPr bwMode="auto">
          <a:xfrm>
            <a:off x="250825" y="1268413"/>
            <a:ext cx="2233613"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8935" name="AutoShape 23" descr="board"/>
          <p:cNvSpPr>
            <a:spLocks noChangeArrowheads="1"/>
          </p:cNvSpPr>
          <p:nvPr/>
        </p:nvSpPr>
        <p:spPr bwMode="auto">
          <a:xfrm>
            <a:off x="3276600" y="1268413"/>
            <a:ext cx="2590800"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8936" name="AutoShape 24"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8937" name="Rectangle 25"/>
          <p:cNvSpPr>
            <a:spLocks noGrp="1" noChangeArrowheads="1"/>
          </p:cNvSpPr>
          <p:nvPr>
            <p:ph type="title"/>
          </p:nvPr>
        </p:nvSpPr>
        <p:spPr>
          <a:xfrm>
            <a:off x="2411413" y="1557338"/>
            <a:ext cx="1019175" cy="1143000"/>
          </a:xfrm>
          <a:noFill/>
          <a:ln/>
        </p:spPr>
        <p:txBody>
          <a:bodyPr/>
          <a:lstStyle/>
          <a:p>
            <a:r>
              <a:rPr lang="en-US" altLang="ru-RU" sz="9600" b="1"/>
              <a:t>+</a:t>
            </a:r>
            <a:endParaRPr lang="ru-RU" altLang="ru-RU" sz="9600" b="1"/>
          </a:p>
        </p:txBody>
      </p:sp>
      <p:sp>
        <p:nvSpPr>
          <p:cNvPr id="38938" name="Rectangle 26"/>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38939" name="AutoShape 27"/>
          <p:cNvSpPr>
            <a:spLocks noChangeArrowheads="1"/>
          </p:cNvSpPr>
          <p:nvPr/>
        </p:nvSpPr>
        <p:spPr bwMode="auto">
          <a:xfrm>
            <a:off x="53975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key</a:t>
            </a:r>
            <a:endParaRPr lang="ru-RU" altLang="ru-RU" sz="3600" b="1" i="1">
              <a:latin typeface="Times New Roman" pitchFamily="18" charset="0"/>
            </a:endParaRPr>
          </a:p>
        </p:txBody>
      </p:sp>
      <p:sp>
        <p:nvSpPr>
          <p:cNvPr id="38940" name="AutoShape 28"/>
          <p:cNvSpPr>
            <a:spLocks noChangeArrowheads="1"/>
          </p:cNvSpPr>
          <p:nvPr/>
        </p:nvSpPr>
        <p:spPr bwMode="auto">
          <a:xfrm>
            <a:off x="392430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board</a:t>
            </a:r>
            <a:endParaRPr lang="ru-RU" altLang="ru-RU" sz="3600" b="1" i="1">
              <a:latin typeface="Times New Roman" pitchFamily="18" charset="0"/>
            </a:endParaRPr>
          </a:p>
        </p:txBody>
      </p:sp>
      <p:sp>
        <p:nvSpPr>
          <p:cNvPr id="38941" name="AutoShape 29"/>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keyboard</a:t>
            </a:r>
            <a:endParaRPr lang="ru-RU" altLang="ru-RU" sz="3600" b="1" i="1">
              <a:latin typeface="Times New Roman" pitchFamily="18" charset="0"/>
            </a:endParaRPr>
          </a:p>
        </p:txBody>
      </p:sp>
      <p:sp>
        <p:nvSpPr>
          <p:cNvPr id="38942" name="AutoShape 30" descr="keyboard_PNG5850"/>
          <p:cNvSpPr>
            <a:spLocks noChangeArrowheads="1"/>
          </p:cNvSpPr>
          <p:nvPr/>
        </p:nvSpPr>
        <p:spPr bwMode="auto">
          <a:xfrm>
            <a:off x="2987675" y="4149725"/>
            <a:ext cx="3313113" cy="1944688"/>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8944" name="Rectangle 32"/>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38947" name="AutoShape 35">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8948" name="Picture 36" descr="c25cf34766bd144ac618d8770234f7c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38949" name="Picture 37" descr="gjf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par>
                                <p:cTn id="8" presetID="10" presetClass="entr" presetSubtype="0" fill="hold" nodeType="withEffect">
                                  <p:stCondLst>
                                    <p:cond delay="0"/>
                                  </p:stCondLst>
                                  <p:childTnLst>
                                    <p:set>
                                      <p:cBhvr>
                                        <p:cTn id="9" dur="1" fill="hold">
                                          <p:stCondLst>
                                            <p:cond delay="0"/>
                                          </p:stCondLst>
                                        </p:cTn>
                                        <p:tgtEl>
                                          <p:spTgt spid="38949"/>
                                        </p:tgtEl>
                                        <p:attrNameLst>
                                          <p:attrName>style.visibility</p:attrName>
                                        </p:attrNameLst>
                                      </p:cBhvr>
                                      <p:to>
                                        <p:strVal val="visible"/>
                                      </p:to>
                                    </p:set>
                                    <p:animEffect transition="in" filter="fade">
                                      <p:cBhvr>
                                        <p:cTn id="10" dur="500"/>
                                        <p:tgtEl>
                                          <p:spTgt spid="38949"/>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8916"/>
                                        </p:tgtEl>
                                        <p:attrNameLst>
                                          <p:attrName>style.visibility</p:attrName>
                                        </p:attrNameLst>
                                      </p:cBhvr>
                                      <p:to>
                                        <p:strVal val="visible"/>
                                      </p:to>
                                    </p:set>
                                    <p:animEffect transition="in" filter="fade">
                                      <p:cBhvr>
                                        <p:cTn id="14" dur="500"/>
                                        <p:tgtEl>
                                          <p:spTgt spid="3891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38916"/>
                                        </p:tgtEl>
                                      </p:cBhvr>
                                    </p:animEffect>
                                    <p:set>
                                      <p:cBhvr>
                                        <p:cTn id="18" dur="1" fill="hold">
                                          <p:stCondLst>
                                            <p:cond delay="499"/>
                                          </p:stCondLst>
                                        </p:cTn>
                                        <p:tgtEl>
                                          <p:spTgt spid="3891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8917"/>
                                        </p:tgtEl>
                                        <p:attrNameLst>
                                          <p:attrName>style.visibility</p:attrName>
                                        </p:attrNameLst>
                                      </p:cBhvr>
                                      <p:to>
                                        <p:strVal val="visible"/>
                                      </p:to>
                                    </p:set>
                                    <p:animEffect transition="in" filter="fade">
                                      <p:cBhvr>
                                        <p:cTn id="22" dur="500"/>
                                        <p:tgtEl>
                                          <p:spTgt spid="3891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38917"/>
                                        </p:tgtEl>
                                      </p:cBhvr>
                                    </p:animEffect>
                                    <p:set>
                                      <p:cBhvr>
                                        <p:cTn id="26" dur="1" fill="hold">
                                          <p:stCondLst>
                                            <p:cond delay="499"/>
                                          </p:stCondLst>
                                        </p:cTn>
                                        <p:tgtEl>
                                          <p:spTgt spid="3891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38918"/>
                                        </p:tgtEl>
                                        <p:attrNameLst>
                                          <p:attrName>style.visibility</p:attrName>
                                        </p:attrNameLst>
                                      </p:cBhvr>
                                      <p:to>
                                        <p:strVal val="visible"/>
                                      </p:to>
                                    </p:set>
                                    <p:animEffect transition="in" filter="fade">
                                      <p:cBhvr>
                                        <p:cTn id="30" dur="500"/>
                                        <p:tgtEl>
                                          <p:spTgt spid="3891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38918"/>
                                        </p:tgtEl>
                                      </p:cBhvr>
                                    </p:animEffect>
                                    <p:set>
                                      <p:cBhvr>
                                        <p:cTn id="34" dur="1" fill="hold">
                                          <p:stCondLst>
                                            <p:cond delay="499"/>
                                          </p:stCondLst>
                                        </p:cTn>
                                        <p:tgtEl>
                                          <p:spTgt spid="3891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38919"/>
                                        </p:tgtEl>
                                        <p:attrNameLst>
                                          <p:attrName>style.visibility</p:attrName>
                                        </p:attrNameLst>
                                      </p:cBhvr>
                                      <p:to>
                                        <p:strVal val="visible"/>
                                      </p:to>
                                    </p:set>
                                    <p:animEffect transition="in" filter="fade">
                                      <p:cBhvr>
                                        <p:cTn id="38" dur="500"/>
                                        <p:tgtEl>
                                          <p:spTgt spid="3891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38919"/>
                                        </p:tgtEl>
                                      </p:cBhvr>
                                    </p:animEffect>
                                    <p:set>
                                      <p:cBhvr>
                                        <p:cTn id="42" dur="1" fill="hold">
                                          <p:stCondLst>
                                            <p:cond delay="499"/>
                                          </p:stCondLst>
                                        </p:cTn>
                                        <p:tgtEl>
                                          <p:spTgt spid="3891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38920"/>
                                        </p:tgtEl>
                                        <p:attrNameLst>
                                          <p:attrName>style.visibility</p:attrName>
                                        </p:attrNameLst>
                                      </p:cBhvr>
                                      <p:to>
                                        <p:strVal val="visible"/>
                                      </p:to>
                                    </p:set>
                                    <p:animEffect transition="in" filter="fade">
                                      <p:cBhvr>
                                        <p:cTn id="46" dur="500"/>
                                        <p:tgtEl>
                                          <p:spTgt spid="3892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38920"/>
                                        </p:tgtEl>
                                      </p:cBhvr>
                                    </p:animEffect>
                                    <p:set>
                                      <p:cBhvr>
                                        <p:cTn id="50" dur="1" fill="hold">
                                          <p:stCondLst>
                                            <p:cond delay="499"/>
                                          </p:stCondLst>
                                        </p:cTn>
                                        <p:tgtEl>
                                          <p:spTgt spid="3892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38921"/>
                                        </p:tgtEl>
                                        <p:attrNameLst>
                                          <p:attrName>style.visibility</p:attrName>
                                        </p:attrNameLst>
                                      </p:cBhvr>
                                      <p:to>
                                        <p:strVal val="visible"/>
                                      </p:to>
                                    </p:set>
                                    <p:animEffect transition="in" filter="fade">
                                      <p:cBhvr>
                                        <p:cTn id="54" dur="500"/>
                                        <p:tgtEl>
                                          <p:spTgt spid="3892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38921"/>
                                        </p:tgtEl>
                                      </p:cBhvr>
                                    </p:animEffect>
                                    <p:set>
                                      <p:cBhvr>
                                        <p:cTn id="58" dur="1" fill="hold">
                                          <p:stCondLst>
                                            <p:cond delay="499"/>
                                          </p:stCondLst>
                                        </p:cTn>
                                        <p:tgtEl>
                                          <p:spTgt spid="3892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38922"/>
                                        </p:tgtEl>
                                        <p:attrNameLst>
                                          <p:attrName>style.visibility</p:attrName>
                                        </p:attrNameLst>
                                      </p:cBhvr>
                                      <p:to>
                                        <p:strVal val="visible"/>
                                      </p:to>
                                    </p:set>
                                    <p:animEffect transition="in" filter="fade">
                                      <p:cBhvr>
                                        <p:cTn id="62" dur="500"/>
                                        <p:tgtEl>
                                          <p:spTgt spid="3892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38922"/>
                                        </p:tgtEl>
                                      </p:cBhvr>
                                    </p:animEffect>
                                    <p:set>
                                      <p:cBhvr>
                                        <p:cTn id="66" dur="1" fill="hold">
                                          <p:stCondLst>
                                            <p:cond delay="499"/>
                                          </p:stCondLst>
                                        </p:cTn>
                                        <p:tgtEl>
                                          <p:spTgt spid="3892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38923"/>
                                        </p:tgtEl>
                                        <p:attrNameLst>
                                          <p:attrName>style.visibility</p:attrName>
                                        </p:attrNameLst>
                                      </p:cBhvr>
                                      <p:to>
                                        <p:strVal val="visible"/>
                                      </p:to>
                                    </p:set>
                                    <p:animEffect transition="in" filter="fade">
                                      <p:cBhvr>
                                        <p:cTn id="70" dur="500"/>
                                        <p:tgtEl>
                                          <p:spTgt spid="3892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38923"/>
                                        </p:tgtEl>
                                      </p:cBhvr>
                                    </p:animEffect>
                                    <p:set>
                                      <p:cBhvr>
                                        <p:cTn id="74" dur="1" fill="hold">
                                          <p:stCondLst>
                                            <p:cond delay="499"/>
                                          </p:stCondLst>
                                        </p:cTn>
                                        <p:tgtEl>
                                          <p:spTgt spid="3892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38924"/>
                                        </p:tgtEl>
                                        <p:attrNameLst>
                                          <p:attrName>style.visibility</p:attrName>
                                        </p:attrNameLst>
                                      </p:cBhvr>
                                      <p:to>
                                        <p:strVal val="visible"/>
                                      </p:to>
                                    </p:set>
                                    <p:animEffect transition="in" filter="fade">
                                      <p:cBhvr>
                                        <p:cTn id="78" dur="500"/>
                                        <p:tgtEl>
                                          <p:spTgt spid="3892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38924"/>
                                        </p:tgtEl>
                                      </p:cBhvr>
                                    </p:animEffect>
                                    <p:set>
                                      <p:cBhvr>
                                        <p:cTn id="82" dur="1" fill="hold">
                                          <p:stCondLst>
                                            <p:cond delay="499"/>
                                          </p:stCondLst>
                                        </p:cTn>
                                        <p:tgtEl>
                                          <p:spTgt spid="3892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38925"/>
                                        </p:tgtEl>
                                        <p:attrNameLst>
                                          <p:attrName>style.visibility</p:attrName>
                                        </p:attrNameLst>
                                      </p:cBhvr>
                                      <p:to>
                                        <p:strVal val="visible"/>
                                      </p:to>
                                    </p:set>
                                    <p:animEffect transition="in" filter="fade">
                                      <p:cBhvr>
                                        <p:cTn id="86" dur="500"/>
                                        <p:tgtEl>
                                          <p:spTgt spid="3892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38925"/>
                                        </p:tgtEl>
                                      </p:cBhvr>
                                    </p:animEffect>
                                    <p:set>
                                      <p:cBhvr>
                                        <p:cTn id="90" dur="1" fill="hold">
                                          <p:stCondLst>
                                            <p:cond delay="499"/>
                                          </p:stCondLst>
                                        </p:cTn>
                                        <p:tgtEl>
                                          <p:spTgt spid="3892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38926"/>
                                        </p:tgtEl>
                                        <p:attrNameLst>
                                          <p:attrName>style.visibility</p:attrName>
                                        </p:attrNameLst>
                                      </p:cBhvr>
                                      <p:to>
                                        <p:strVal val="visible"/>
                                      </p:to>
                                    </p:set>
                                    <p:animEffect transition="in" filter="fade">
                                      <p:cBhvr>
                                        <p:cTn id="94" dur="500"/>
                                        <p:tgtEl>
                                          <p:spTgt spid="3892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38926"/>
                                        </p:tgtEl>
                                      </p:cBhvr>
                                    </p:animEffect>
                                    <p:set>
                                      <p:cBhvr>
                                        <p:cTn id="98" dur="1" fill="hold">
                                          <p:stCondLst>
                                            <p:cond delay="499"/>
                                          </p:stCondLst>
                                        </p:cTn>
                                        <p:tgtEl>
                                          <p:spTgt spid="3892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38927"/>
                                        </p:tgtEl>
                                        <p:attrNameLst>
                                          <p:attrName>style.visibility</p:attrName>
                                        </p:attrNameLst>
                                      </p:cBhvr>
                                      <p:to>
                                        <p:strVal val="visible"/>
                                      </p:to>
                                    </p:set>
                                    <p:animEffect transition="in" filter="fade">
                                      <p:cBhvr>
                                        <p:cTn id="102" dur="500"/>
                                        <p:tgtEl>
                                          <p:spTgt spid="3892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38927"/>
                                        </p:tgtEl>
                                      </p:cBhvr>
                                    </p:animEffect>
                                    <p:set>
                                      <p:cBhvr>
                                        <p:cTn id="106" dur="1" fill="hold">
                                          <p:stCondLst>
                                            <p:cond delay="499"/>
                                          </p:stCondLst>
                                        </p:cTn>
                                        <p:tgtEl>
                                          <p:spTgt spid="3892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38928"/>
                                        </p:tgtEl>
                                        <p:attrNameLst>
                                          <p:attrName>style.visibility</p:attrName>
                                        </p:attrNameLst>
                                      </p:cBhvr>
                                      <p:to>
                                        <p:strVal val="visible"/>
                                      </p:to>
                                    </p:set>
                                    <p:animEffect transition="in" filter="fade">
                                      <p:cBhvr>
                                        <p:cTn id="110" dur="500"/>
                                        <p:tgtEl>
                                          <p:spTgt spid="3892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38928"/>
                                        </p:tgtEl>
                                      </p:cBhvr>
                                    </p:animEffect>
                                    <p:set>
                                      <p:cBhvr>
                                        <p:cTn id="114" dur="1" fill="hold">
                                          <p:stCondLst>
                                            <p:cond delay="499"/>
                                          </p:stCondLst>
                                        </p:cTn>
                                        <p:tgtEl>
                                          <p:spTgt spid="3892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38929"/>
                                        </p:tgtEl>
                                        <p:attrNameLst>
                                          <p:attrName>style.visibility</p:attrName>
                                        </p:attrNameLst>
                                      </p:cBhvr>
                                      <p:to>
                                        <p:strVal val="visible"/>
                                      </p:to>
                                    </p:set>
                                    <p:animEffect transition="in" filter="fade">
                                      <p:cBhvr>
                                        <p:cTn id="118" dur="500"/>
                                        <p:tgtEl>
                                          <p:spTgt spid="3892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38929"/>
                                        </p:tgtEl>
                                      </p:cBhvr>
                                    </p:animEffect>
                                    <p:set>
                                      <p:cBhvr>
                                        <p:cTn id="122" dur="1" fill="hold">
                                          <p:stCondLst>
                                            <p:cond delay="499"/>
                                          </p:stCondLst>
                                        </p:cTn>
                                        <p:tgtEl>
                                          <p:spTgt spid="3892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38930"/>
                                        </p:tgtEl>
                                        <p:attrNameLst>
                                          <p:attrName>style.visibility</p:attrName>
                                        </p:attrNameLst>
                                      </p:cBhvr>
                                      <p:to>
                                        <p:strVal val="visible"/>
                                      </p:to>
                                    </p:set>
                                    <p:animEffect transition="in" filter="fade">
                                      <p:cBhvr>
                                        <p:cTn id="126" dur="500"/>
                                        <p:tgtEl>
                                          <p:spTgt spid="3893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38930"/>
                                        </p:tgtEl>
                                      </p:cBhvr>
                                    </p:animEffect>
                                    <p:set>
                                      <p:cBhvr>
                                        <p:cTn id="130" dur="1" fill="hold">
                                          <p:stCondLst>
                                            <p:cond delay="499"/>
                                          </p:stCondLst>
                                        </p:cTn>
                                        <p:tgtEl>
                                          <p:spTgt spid="3893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38931"/>
                                        </p:tgtEl>
                                        <p:attrNameLst>
                                          <p:attrName>style.visibility</p:attrName>
                                        </p:attrNameLst>
                                      </p:cBhvr>
                                      <p:to>
                                        <p:strVal val="visible"/>
                                      </p:to>
                                    </p:set>
                                    <p:animEffect transition="in" filter="fade">
                                      <p:cBhvr>
                                        <p:cTn id="134" dur="500"/>
                                        <p:tgtEl>
                                          <p:spTgt spid="3893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38931"/>
                                        </p:tgtEl>
                                      </p:cBhvr>
                                    </p:animEffect>
                                    <p:set>
                                      <p:cBhvr>
                                        <p:cTn id="138" dur="1" fill="hold">
                                          <p:stCondLst>
                                            <p:cond delay="499"/>
                                          </p:stCondLst>
                                        </p:cTn>
                                        <p:tgtEl>
                                          <p:spTgt spid="3893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8915"/>
                                        </p:tgtEl>
                                      </p:cBhvr>
                                    </p:animEffect>
                                    <p:set>
                                      <p:cBhvr>
                                        <p:cTn id="141" dur="1" fill="hold">
                                          <p:stCondLst>
                                            <p:cond delay="499"/>
                                          </p:stCondLst>
                                        </p:cTn>
                                        <p:tgtEl>
                                          <p:spTgt spid="3891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38949"/>
                                        </p:tgtEl>
                                      </p:cBhvr>
                                    </p:animEffect>
                                    <p:set>
                                      <p:cBhvr>
                                        <p:cTn id="144" dur="1" fill="hold">
                                          <p:stCondLst>
                                            <p:cond delay="499"/>
                                          </p:stCondLst>
                                        </p:cTn>
                                        <p:tgtEl>
                                          <p:spTgt spid="38949"/>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38939"/>
                                        </p:tgtEl>
                                        <p:attrNameLst>
                                          <p:attrName>style.visibility</p:attrName>
                                        </p:attrNameLst>
                                      </p:cBhvr>
                                      <p:to>
                                        <p:strVal val="visible"/>
                                      </p:to>
                                    </p:set>
                                    <p:animEffect transition="in" filter="fade">
                                      <p:cBhvr>
                                        <p:cTn id="149" dur="500"/>
                                        <p:tgtEl>
                                          <p:spTgt spid="38939"/>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38940"/>
                                        </p:tgtEl>
                                        <p:attrNameLst>
                                          <p:attrName>style.visibility</p:attrName>
                                        </p:attrNameLst>
                                      </p:cBhvr>
                                      <p:to>
                                        <p:strVal val="visible"/>
                                      </p:to>
                                    </p:set>
                                    <p:animEffect transition="in" filter="fade">
                                      <p:cBhvr>
                                        <p:cTn id="153" dur="500"/>
                                        <p:tgtEl>
                                          <p:spTgt spid="38940"/>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38941"/>
                                        </p:tgtEl>
                                        <p:attrNameLst>
                                          <p:attrName>style.visibility</p:attrName>
                                        </p:attrNameLst>
                                      </p:cBhvr>
                                      <p:to>
                                        <p:strVal val="visible"/>
                                      </p:to>
                                    </p:set>
                                    <p:animEffect transition="in" filter="fade">
                                      <p:cBhvr>
                                        <p:cTn id="157" dur="500"/>
                                        <p:tgtEl>
                                          <p:spTgt spid="38941"/>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38942"/>
                                        </p:tgtEl>
                                        <p:attrNameLst>
                                          <p:attrName>style.visibility</p:attrName>
                                        </p:attrNameLst>
                                      </p:cBhvr>
                                      <p:to>
                                        <p:strVal val="visible"/>
                                      </p:to>
                                    </p:set>
                                    <p:animEffect transition="in" filter="fade">
                                      <p:cBhvr>
                                        <p:cTn id="161" dur="500"/>
                                        <p:tgtEl>
                                          <p:spTgt spid="38942"/>
                                        </p:tgtEl>
                                      </p:cBhvr>
                                    </p:animEffect>
                                  </p:childTnLst>
                                </p:cTn>
                              </p:par>
                              <p:par>
                                <p:cTn id="162" presetID="10" presetClass="entr" presetSubtype="0" fill="hold" nodeType="withEffect">
                                  <p:stCondLst>
                                    <p:cond delay="0"/>
                                  </p:stCondLst>
                                  <p:childTnLst>
                                    <p:set>
                                      <p:cBhvr>
                                        <p:cTn id="163" dur="1" fill="hold">
                                          <p:stCondLst>
                                            <p:cond delay="0"/>
                                          </p:stCondLst>
                                        </p:cTn>
                                        <p:tgtEl>
                                          <p:spTgt spid="38948"/>
                                        </p:tgtEl>
                                        <p:attrNameLst>
                                          <p:attrName>style.visibility</p:attrName>
                                        </p:attrNameLst>
                                      </p:cBhvr>
                                      <p:to>
                                        <p:strVal val="visible"/>
                                      </p:to>
                                    </p:set>
                                    <p:animEffect transition="in" filter="fade">
                                      <p:cBhvr>
                                        <p:cTn id="164" dur="500"/>
                                        <p:tgtEl>
                                          <p:spTgt spid="38948"/>
                                        </p:tgtEl>
                                      </p:cBhvr>
                                    </p:animEffect>
                                  </p:childTnLst>
                                </p:cTn>
                              </p:par>
                              <p:par>
                                <p:cTn id="165" presetID="10" presetClass="exit" presetSubtype="0" fill="hold" nodeType="withEffect">
                                  <p:stCondLst>
                                    <p:cond delay="3500"/>
                                  </p:stCondLst>
                                  <p:childTnLst>
                                    <p:animEffect transition="out" filter="fade">
                                      <p:cBhvr>
                                        <p:cTn id="166" dur="500"/>
                                        <p:tgtEl>
                                          <p:spTgt spid="38948"/>
                                        </p:tgtEl>
                                      </p:cBhvr>
                                    </p:animEffect>
                                    <p:set>
                                      <p:cBhvr>
                                        <p:cTn id="167" dur="1" fill="hold">
                                          <p:stCondLst>
                                            <p:cond delay="499"/>
                                          </p:stCondLst>
                                        </p:cTn>
                                        <p:tgtEl>
                                          <p:spTgt spid="38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5" grpId="1" animBg="1"/>
      <p:bldP spid="38916" grpId="0" animBg="1"/>
      <p:bldP spid="38916" grpId="1" animBg="1"/>
      <p:bldP spid="38917" grpId="0" animBg="1"/>
      <p:bldP spid="38917" grpId="1" animBg="1"/>
      <p:bldP spid="38918" grpId="0" animBg="1"/>
      <p:bldP spid="38918" grpId="1" animBg="1"/>
      <p:bldP spid="38919" grpId="0" animBg="1"/>
      <p:bldP spid="38919" grpId="1" animBg="1"/>
      <p:bldP spid="38920" grpId="0" animBg="1"/>
      <p:bldP spid="38920" grpId="1" animBg="1"/>
      <p:bldP spid="38921" grpId="0" animBg="1"/>
      <p:bldP spid="38921" grpId="1" animBg="1"/>
      <p:bldP spid="38922" grpId="0" animBg="1"/>
      <p:bldP spid="38922" grpId="1" animBg="1"/>
      <p:bldP spid="38923" grpId="0" animBg="1"/>
      <p:bldP spid="38923" grpId="1" animBg="1"/>
      <p:bldP spid="38924" grpId="0" animBg="1"/>
      <p:bldP spid="38924" grpId="1" animBg="1"/>
      <p:bldP spid="38925" grpId="0" animBg="1"/>
      <p:bldP spid="38925" grpId="1" animBg="1"/>
      <p:bldP spid="38926" grpId="0" animBg="1"/>
      <p:bldP spid="38926" grpId="1" animBg="1"/>
      <p:bldP spid="38927" grpId="0" animBg="1"/>
      <p:bldP spid="38927" grpId="1" animBg="1"/>
      <p:bldP spid="38928" grpId="0" animBg="1"/>
      <p:bldP spid="38928" grpId="1" animBg="1"/>
      <p:bldP spid="38929" grpId="0" animBg="1"/>
      <p:bldP spid="38929" grpId="1" animBg="1"/>
      <p:bldP spid="38930" grpId="0" animBg="1"/>
      <p:bldP spid="38930" grpId="1" animBg="1"/>
      <p:bldP spid="38931" grpId="0" animBg="1"/>
      <p:bldP spid="38931" grpId="1" animBg="1"/>
      <p:bldP spid="38939" grpId="0" animBg="1"/>
      <p:bldP spid="38940" grpId="0" animBg="1"/>
      <p:bldP spid="38941" grpId="0" animBg="1"/>
      <p:bldP spid="389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7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0659" name="Rectangle 3"/>
          <p:cNvSpPr>
            <a:spLocks noGrp="1" noChangeArrowheads="1"/>
          </p:cNvSpPr>
          <p:nvPr>
            <p:ph type="ctrTitle"/>
          </p:nvPr>
        </p:nvSpPr>
        <p:spPr>
          <a:xfrm>
            <a:off x="971550" y="115888"/>
            <a:ext cx="7051675" cy="981075"/>
          </a:xfrm>
        </p:spPr>
        <p:txBody>
          <a:bodyPr/>
          <a:lstStyle/>
          <a:p>
            <a:pPr>
              <a:lnSpc>
                <a:spcPct val="80000"/>
              </a:lnSpc>
            </a:pPr>
            <a:r>
              <a:rPr lang="en-US" altLang="ru-RU" sz="3600" b="1" i="1">
                <a:latin typeface="Times New Roman" pitchFamily="18" charset="0"/>
              </a:rPr>
              <a:t>They both like …</a:t>
            </a:r>
            <a:endParaRPr lang="ru-RU" altLang="ru-RU" sz="3600" b="1" i="1">
              <a:latin typeface="Times New Roman" pitchFamily="18" charset="0"/>
            </a:endParaRPr>
          </a:p>
        </p:txBody>
      </p:sp>
      <p:pic>
        <p:nvPicPr>
          <p:cNvPr id="70660" name="Picture 4" descr="img_517269">
            <a:hlinkClick r:id="" action="ppaction://noaction">
              <a:snd r:embed="rId4" name="reading.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935038" cy="781050"/>
          </a:xfrm>
          <a:prstGeom prst="rect">
            <a:avLst/>
          </a:prstGeom>
          <a:noFill/>
          <a:extLst>
            <a:ext uri="{909E8E84-426E-40DD-AFC4-6F175D3DCCD1}">
              <a14:hiddenFill xmlns:a14="http://schemas.microsoft.com/office/drawing/2010/main">
                <a:solidFill>
                  <a:srgbClr val="FFFFFF"/>
                </a:solidFill>
              </a14:hiddenFill>
            </a:ext>
          </a:extLst>
        </p:spPr>
      </p:pic>
      <p:sp>
        <p:nvSpPr>
          <p:cNvPr id="70672" name="AutoShape 16">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a:t>
            </a:r>
            <a:endParaRPr lang="ru-RU" altLang="ru-RU" sz="4400" b="1">
              <a:latin typeface="Times New Roman" pitchFamily="18" charset="0"/>
            </a:endParaRPr>
          </a:p>
        </p:txBody>
      </p:sp>
      <p:sp>
        <p:nvSpPr>
          <p:cNvPr id="70673" name="AutoShape 17" descr="music"/>
          <p:cNvSpPr>
            <a:spLocks noChangeArrowheads="1"/>
          </p:cNvSpPr>
          <p:nvPr/>
        </p:nvSpPr>
        <p:spPr bwMode="auto">
          <a:xfrm>
            <a:off x="1042988" y="1125538"/>
            <a:ext cx="3600450"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70665" name="Picture 9"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1187450" y="1412875"/>
            <a:ext cx="3097213" cy="1743075"/>
          </a:xfrm>
          <a:prstGeom prst="rect">
            <a:avLst/>
          </a:prstGeom>
          <a:noFill/>
          <a:extLst>
            <a:ext uri="{909E8E84-426E-40DD-AFC4-6F175D3DCCD1}">
              <a14:hiddenFill xmlns:a14="http://schemas.microsoft.com/office/drawing/2010/main">
                <a:solidFill>
                  <a:srgbClr val="FFFFFF"/>
                </a:solidFill>
              </a14:hiddenFill>
            </a:ext>
          </a:extLst>
        </p:spPr>
      </p:pic>
      <p:sp>
        <p:nvSpPr>
          <p:cNvPr id="70668" name="Oval 12"/>
          <p:cNvSpPr>
            <a:spLocks noChangeArrowheads="1"/>
          </p:cNvSpPr>
          <p:nvPr/>
        </p:nvSpPr>
        <p:spPr bwMode="auto">
          <a:xfrm>
            <a:off x="684213" y="2852738"/>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A</a:t>
            </a:r>
            <a:endParaRPr lang="ru-RU" altLang="ru-RU" sz="4400" b="1">
              <a:latin typeface="Times New Roman" pitchFamily="18" charset="0"/>
            </a:endParaRPr>
          </a:p>
        </p:txBody>
      </p:sp>
      <p:sp>
        <p:nvSpPr>
          <p:cNvPr id="70674" name="AutoShape 18" descr="football"/>
          <p:cNvSpPr>
            <a:spLocks noChangeArrowheads="1"/>
          </p:cNvSpPr>
          <p:nvPr/>
        </p:nvSpPr>
        <p:spPr bwMode="auto">
          <a:xfrm>
            <a:off x="4932363" y="1125538"/>
            <a:ext cx="3600450" cy="2447925"/>
          </a:xfrm>
          <a:prstGeom prst="roundRect">
            <a:avLst>
              <a:gd name="adj" fmla="val 16667"/>
            </a:avLst>
          </a:prstGeom>
          <a:blipFill dpi="0" rotWithShape="1">
            <a:blip r:embed="rId9"/>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70675" name="Picture 19"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5148263"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sp>
        <p:nvSpPr>
          <p:cNvPr id="70669" name="Oval 13"/>
          <p:cNvSpPr>
            <a:spLocks noChangeArrowheads="1"/>
          </p:cNvSpPr>
          <p:nvPr/>
        </p:nvSpPr>
        <p:spPr bwMode="auto">
          <a:xfrm>
            <a:off x="7885113" y="292417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B</a:t>
            </a:r>
            <a:endParaRPr lang="ru-RU" altLang="ru-RU" sz="4400" b="1">
              <a:latin typeface="Times New Roman" pitchFamily="18" charset="0"/>
            </a:endParaRPr>
          </a:p>
        </p:txBody>
      </p:sp>
      <p:sp>
        <p:nvSpPr>
          <p:cNvPr id="70676" name="AutoShape 20" descr="reading"/>
          <p:cNvSpPr>
            <a:spLocks noChangeArrowheads="1"/>
          </p:cNvSpPr>
          <p:nvPr/>
        </p:nvSpPr>
        <p:spPr bwMode="auto">
          <a:xfrm>
            <a:off x="3059113" y="3933825"/>
            <a:ext cx="3744912" cy="2447925"/>
          </a:xfrm>
          <a:prstGeom prst="roundRect">
            <a:avLst>
              <a:gd name="adj" fmla="val 16667"/>
            </a:avLst>
          </a:prstGeom>
          <a:blipFill dpi="0" rotWithShape="1">
            <a:blip r:embed="rId10"/>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0666" name="Oval 10"/>
          <p:cNvSpPr>
            <a:spLocks noChangeArrowheads="1"/>
          </p:cNvSpPr>
          <p:nvPr/>
        </p:nvSpPr>
        <p:spPr bwMode="auto">
          <a:xfrm>
            <a:off x="4572000" y="573405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C</a:t>
            </a:r>
            <a:endParaRPr lang="ru-RU" altLang="ru-RU" sz="4400" b="1">
              <a:latin typeface="Times New Roman" pitchFamily="18" charset="0"/>
            </a:endParaRPr>
          </a:p>
        </p:txBody>
      </p:sp>
      <p:pic>
        <p:nvPicPr>
          <p:cNvPr id="70677" name="Picture 21"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051050" y="836613"/>
            <a:ext cx="5040313" cy="5040312"/>
          </a:xfrm>
          <a:prstGeom prst="rect">
            <a:avLst/>
          </a:prstGeom>
          <a:noFill/>
          <a:extLst>
            <a:ext uri="{909E8E84-426E-40DD-AFC4-6F175D3DCCD1}">
              <a14:hiddenFill xmlns:a14="http://schemas.microsoft.com/office/drawing/2010/main">
                <a:solidFill>
                  <a:srgbClr val="FFFFFF"/>
                </a:solidFill>
              </a14:hiddenFill>
            </a:ext>
          </a:extLst>
        </p:spPr>
      </p:pic>
      <p:sp>
        <p:nvSpPr>
          <p:cNvPr id="70678" name="AutoShape 22">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067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0673"/>
                                        </p:tgtEl>
                                      </p:cBhvr>
                                    </p:animEffect>
                                    <p:set>
                                      <p:cBhvr>
                                        <p:cTn id="7" dur="1" fill="hold">
                                          <p:stCondLst>
                                            <p:cond delay="499"/>
                                          </p:stCondLst>
                                        </p:cTn>
                                        <p:tgtEl>
                                          <p:spTgt spid="7067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0668"/>
                                        </p:tgtEl>
                                      </p:cBhvr>
                                    </p:animEffect>
                                    <p:set>
                                      <p:cBhvr>
                                        <p:cTn id="12" dur="1" fill="hold">
                                          <p:stCondLst>
                                            <p:cond delay="499"/>
                                          </p:stCondLst>
                                        </p:cTn>
                                        <p:tgtEl>
                                          <p:spTgt spid="7066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0665"/>
                                        </p:tgtEl>
                                        <p:attrNameLst>
                                          <p:attrName>style.visibility</p:attrName>
                                        </p:attrNameLst>
                                      </p:cBhvr>
                                      <p:to>
                                        <p:strVal val="visible"/>
                                      </p:to>
                                    </p:set>
                                    <p:animEffect transition="in" filter="fade">
                                      <p:cBhvr>
                                        <p:cTn id="15" dur="500"/>
                                        <p:tgtEl>
                                          <p:spTgt spid="70665"/>
                                        </p:tgtEl>
                                      </p:cBhvr>
                                    </p:animEffect>
                                  </p:childTnLst>
                                </p:cTn>
                              </p:par>
                            </p:childTnLst>
                          </p:cTn>
                        </p:par>
                      </p:childTnLst>
                    </p:cTn>
                  </p:par>
                </p:childTnLst>
              </p:cTn>
              <p:nextCondLst>
                <p:cond evt="onClick" delay="0">
                  <p:tgtEl>
                    <p:spTgt spid="70673"/>
                  </p:tgtEl>
                </p:cond>
              </p:nextCondLst>
            </p:seq>
            <p:seq concurrent="1" nextAc="seek">
              <p:cTn id="16" restart="whenNotActive" fill="hold" evtFilter="cancelBubble" nodeType="interactiveSeq">
                <p:stCondLst>
                  <p:cond evt="onClick" delay="0">
                    <p:tgtEl>
                      <p:spTgt spid="7067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70674"/>
                                        </p:tgtEl>
                                      </p:cBhvr>
                                    </p:animEffect>
                                    <p:set>
                                      <p:cBhvr>
                                        <p:cTn id="21" dur="1" fill="hold">
                                          <p:stCondLst>
                                            <p:cond delay="499"/>
                                          </p:stCondLst>
                                        </p:cTn>
                                        <p:tgtEl>
                                          <p:spTgt spid="7067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70669"/>
                                        </p:tgtEl>
                                      </p:cBhvr>
                                    </p:animEffect>
                                    <p:set>
                                      <p:cBhvr>
                                        <p:cTn id="24" dur="1" fill="hold">
                                          <p:stCondLst>
                                            <p:cond delay="499"/>
                                          </p:stCondLst>
                                        </p:cTn>
                                        <p:tgtEl>
                                          <p:spTgt spid="7066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70675"/>
                                        </p:tgtEl>
                                        <p:attrNameLst>
                                          <p:attrName>style.visibility</p:attrName>
                                        </p:attrNameLst>
                                      </p:cBhvr>
                                      <p:to>
                                        <p:strVal val="visible"/>
                                      </p:to>
                                    </p:set>
                                    <p:animEffect transition="in" filter="fade">
                                      <p:cBhvr>
                                        <p:cTn id="27" dur="500"/>
                                        <p:tgtEl>
                                          <p:spTgt spid="70675"/>
                                        </p:tgtEl>
                                      </p:cBhvr>
                                    </p:animEffect>
                                  </p:childTnLst>
                                </p:cTn>
                              </p:par>
                            </p:childTnLst>
                          </p:cTn>
                        </p:par>
                      </p:childTnLst>
                    </p:cTn>
                  </p:par>
                </p:childTnLst>
              </p:cTn>
              <p:nextCondLst>
                <p:cond evt="onClick" delay="0">
                  <p:tgtEl>
                    <p:spTgt spid="70674"/>
                  </p:tgtEl>
                </p:cond>
              </p:nextCondLst>
            </p:seq>
            <p:seq concurrent="1" nextAc="seek">
              <p:cTn id="28" restart="whenNotActive" fill="hold" evtFilter="cancelBubble" nodeType="interactiveSeq">
                <p:stCondLst>
                  <p:cond evt="onClick" delay="0">
                    <p:tgtEl>
                      <p:spTgt spid="7067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500"/>
                                        <p:tgtEl>
                                          <p:spTgt spid="70668"/>
                                        </p:tgtEl>
                                      </p:cBhvr>
                                    </p:animEffect>
                                    <p:set>
                                      <p:cBhvr>
                                        <p:cTn id="33" dur="1" fill="hold">
                                          <p:stCondLst>
                                            <p:cond delay="499"/>
                                          </p:stCondLst>
                                        </p:cTn>
                                        <p:tgtEl>
                                          <p:spTgt spid="7066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hoice c.wav"/>
                                        </p:tgtEl>
                                      </p:cMediaNode>
                                    </p:audio>
                                  </p:subTnLst>
                                </p:cTn>
                              </p:par>
                              <p:par>
                                <p:cTn id="34" presetID="10" presetClass="exit" presetSubtype="0" fill="hold" grpId="1" nodeType="withEffect">
                                  <p:stCondLst>
                                    <p:cond delay="0"/>
                                  </p:stCondLst>
                                  <p:childTnLst>
                                    <p:animEffect transition="out" filter="fade">
                                      <p:cBhvr>
                                        <p:cTn id="35" dur="500"/>
                                        <p:tgtEl>
                                          <p:spTgt spid="70669"/>
                                        </p:tgtEl>
                                      </p:cBhvr>
                                    </p:animEffect>
                                    <p:set>
                                      <p:cBhvr>
                                        <p:cTn id="36" dur="1" fill="hold">
                                          <p:stCondLst>
                                            <p:cond delay="499"/>
                                          </p:stCondLst>
                                        </p:cTn>
                                        <p:tgtEl>
                                          <p:spTgt spid="7066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0673"/>
                                        </p:tgtEl>
                                      </p:cBhvr>
                                    </p:animEffect>
                                    <p:set>
                                      <p:cBhvr>
                                        <p:cTn id="39" dur="1" fill="hold">
                                          <p:stCondLst>
                                            <p:cond delay="499"/>
                                          </p:stCondLst>
                                        </p:cTn>
                                        <p:tgtEl>
                                          <p:spTgt spid="7067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0674"/>
                                        </p:tgtEl>
                                      </p:cBhvr>
                                    </p:animEffect>
                                    <p:set>
                                      <p:cBhvr>
                                        <p:cTn id="42" dur="1" fill="hold">
                                          <p:stCondLst>
                                            <p:cond delay="499"/>
                                          </p:stCondLst>
                                        </p:cTn>
                                        <p:tgtEl>
                                          <p:spTgt spid="7067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70677"/>
                                        </p:tgtEl>
                                        <p:attrNameLst>
                                          <p:attrName>style.visibility</p:attrName>
                                        </p:attrNameLst>
                                      </p:cBhvr>
                                      <p:to>
                                        <p:strVal val="visible"/>
                                      </p:to>
                                    </p:set>
                                    <p:animEffect transition="in" filter="fade">
                                      <p:cBhvr>
                                        <p:cTn id="45" dur="500"/>
                                        <p:tgtEl>
                                          <p:spTgt spid="70677"/>
                                        </p:tgtEl>
                                      </p:cBhvr>
                                    </p:animEffect>
                                  </p:childTnLst>
                                </p:cTn>
                              </p:par>
                              <p:par>
                                <p:cTn id="46" presetID="10" presetClass="exit" presetSubtype="0" fill="hold" nodeType="withEffect">
                                  <p:stCondLst>
                                    <p:cond delay="3500"/>
                                  </p:stCondLst>
                                  <p:childTnLst>
                                    <p:animEffect transition="out" filter="fade">
                                      <p:cBhvr>
                                        <p:cTn id="47" dur="500"/>
                                        <p:tgtEl>
                                          <p:spTgt spid="70677"/>
                                        </p:tgtEl>
                                      </p:cBhvr>
                                    </p:animEffect>
                                    <p:set>
                                      <p:cBhvr>
                                        <p:cTn id="48" dur="1" fill="hold">
                                          <p:stCondLst>
                                            <p:cond delay="499"/>
                                          </p:stCondLst>
                                        </p:cTn>
                                        <p:tgtEl>
                                          <p:spTgt spid="70677"/>
                                        </p:tgtEl>
                                        <p:attrNameLst>
                                          <p:attrName>style.visibility</p:attrName>
                                        </p:attrNameLst>
                                      </p:cBhvr>
                                      <p:to>
                                        <p:strVal val="hidden"/>
                                      </p:to>
                                    </p:set>
                                  </p:childTnLst>
                                </p:cTn>
                              </p:par>
                            </p:childTnLst>
                          </p:cTn>
                        </p:par>
                      </p:childTnLst>
                    </p:cTn>
                  </p:par>
                </p:childTnLst>
              </p:cTn>
              <p:nextCondLst>
                <p:cond evt="onClick" delay="0">
                  <p:tgtEl>
                    <p:spTgt spid="70676"/>
                  </p:tgtEl>
                </p:cond>
              </p:nextCondLst>
            </p:seq>
          </p:childTnLst>
        </p:cTn>
      </p:par>
    </p:tnLst>
    <p:bldLst>
      <p:bldP spid="70673" grpId="0" animBg="1"/>
      <p:bldP spid="70673" grpId="1" animBg="1"/>
      <p:bldP spid="70668" grpId="0" animBg="1"/>
      <p:bldP spid="70668" grpId="1" animBg="1"/>
      <p:bldP spid="70674" grpId="0" animBg="1"/>
      <p:bldP spid="70674" grpId="1" animBg="1"/>
      <p:bldP spid="70669" grpId="0" animBg="1"/>
      <p:bldP spid="7066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1683" name="Rectangle 3"/>
          <p:cNvSpPr>
            <a:spLocks noGrp="1" noChangeArrowheads="1"/>
          </p:cNvSpPr>
          <p:nvPr>
            <p:ph type="ctrTitle"/>
          </p:nvPr>
        </p:nvSpPr>
        <p:spPr>
          <a:xfrm>
            <a:off x="1619250" y="-171450"/>
            <a:ext cx="6192838" cy="1470025"/>
          </a:xfrm>
        </p:spPr>
        <p:txBody>
          <a:bodyPr/>
          <a:lstStyle/>
          <a:p>
            <a:r>
              <a:rPr lang="en-US" altLang="ru-RU" sz="3600" b="1" i="1">
                <a:latin typeface="Times New Roman" pitchFamily="18" charset="0"/>
              </a:rPr>
              <a:t>What is Mia doing today?</a:t>
            </a:r>
            <a:endParaRPr lang="ru-RU" altLang="ru-RU" sz="3600" b="1" i="1">
              <a:latin typeface="Times New Roman" pitchFamily="18" charset="0"/>
            </a:endParaRPr>
          </a:p>
        </p:txBody>
      </p:sp>
      <p:pic>
        <p:nvPicPr>
          <p:cNvPr id="71684" name="Picture 4" descr="img_517269">
            <a:hlinkClick r:id="" action="ppaction://noaction">
              <a:snd r:embed="rId4" name="mia.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935038" cy="781050"/>
          </a:xfrm>
          <a:prstGeom prst="rect">
            <a:avLst/>
          </a:prstGeom>
          <a:noFill/>
          <a:extLst>
            <a:ext uri="{909E8E84-426E-40DD-AFC4-6F175D3DCCD1}">
              <a14:hiddenFill xmlns:a14="http://schemas.microsoft.com/office/drawing/2010/main">
                <a:solidFill>
                  <a:srgbClr val="FFFFFF"/>
                </a:solidFill>
              </a14:hiddenFill>
            </a:ext>
          </a:extLst>
        </p:spPr>
      </p:pic>
      <p:sp>
        <p:nvSpPr>
          <p:cNvPr id="71695" name="AutoShape 15">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2</a:t>
            </a:r>
            <a:endParaRPr lang="ru-RU" altLang="ru-RU" sz="4400" b="1">
              <a:latin typeface="Times New Roman" pitchFamily="18" charset="0"/>
            </a:endParaRPr>
          </a:p>
        </p:txBody>
      </p:sp>
      <p:sp>
        <p:nvSpPr>
          <p:cNvPr id="71697" name="AutoShape 17" descr="девушка на велосипеде"/>
          <p:cNvSpPr>
            <a:spLocks noChangeArrowheads="1"/>
          </p:cNvSpPr>
          <p:nvPr/>
        </p:nvSpPr>
        <p:spPr bwMode="auto">
          <a:xfrm>
            <a:off x="611188" y="1125538"/>
            <a:ext cx="3673475" cy="2447925"/>
          </a:xfrm>
          <a:prstGeom prst="roundRect">
            <a:avLst>
              <a:gd name="adj" fmla="val 16667"/>
            </a:avLst>
          </a:prstGeom>
          <a:blipFill dpi="0" rotWithShape="1">
            <a:blip r:embed="rId7"/>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1689" name="Oval 9"/>
          <p:cNvSpPr>
            <a:spLocks noChangeArrowheads="1"/>
          </p:cNvSpPr>
          <p:nvPr/>
        </p:nvSpPr>
        <p:spPr bwMode="auto">
          <a:xfrm>
            <a:off x="323850" y="2852738"/>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A</a:t>
            </a:r>
            <a:endParaRPr lang="ru-RU" altLang="ru-RU" sz="4400" b="1">
              <a:latin typeface="Times New Roman" pitchFamily="18" charset="0"/>
            </a:endParaRPr>
          </a:p>
        </p:txBody>
      </p:sp>
      <p:sp>
        <p:nvSpPr>
          <p:cNvPr id="71699" name="AutoShape 19" descr="девушка плавает"/>
          <p:cNvSpPr>
            <a:spLocks noChangeArrowheads="1"/>
          </p:cNvSpPr>
          <p:nvPr/>
        </p:nvSpPr>
        <p:spPr bwMode="auto">
          <a:xfrm>
            <a:off x="4859338" y="1125538"/>
            <a:ext cx="3671887" cy="2447925"/>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1688" name="Oval 8"/>
          <p:cNvSpPr>
            <a:spLocks noChangeArrowheads="1"/>
          </p:cNvSpPr>
          <p:nvPr/>
        </p:nvSpPr>
        <p:spPr bwMode="auto">
          <a:xfrm>
            <a:off x="7956550" y="292417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B</a:t>
            </a:r>
            <a:endParaRPr lang="ru-RU" altLang="ru-RU" sz="4400" b="1">
              <a:latin typeface="Times New Roman" pitchFamily="18" charset="0"/>
            </a:endParaRPr>
          </a:p>
        </p:txBody>
      </p:sp>
      <p:sp>
        <p:nvSpPr>
          <p:cNvPr id="71700" name="AutoShape 20" descr="вальс3"/>
          <p:cNvSpPr>
            <a:spLocks noChangeArrowheads="1"/>
          </p:cNvSpPr>
          <p:nvPr/>
        </p:nvSpPr>
        <p:spPr bwMode="auto">
          <a:xfrm>
            <a:off x="3059113" y="3644900"/>
            <a:ext cx="3673475" cy="2592388"/>
          </a:xfrm>
          <a:prstGeom prst="roundRect">
            <a:avLst>
              <a:gd name="adj" fmla="val 16667"/>
            </a:avLst>
          </a:prstGeom>
          <a:blipFill dpi="0" rotWithShape="1">
            <a:blip r:embed="rId9"/>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1693" name="Oval 13"/>
          <p:cNvSpPr>
            <a:spLocks noChangeArrowheads="1"/>
          </p:cNvSpPr>
          <p:nvPr/>
        </p:nvSpPr>
        <p:spPr bwMode="auto">
          <a:xfrm>
            <a:off x="4500563" y="566102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C</a:t>
            </a:r>
            <a:endParaRPr lang="ru-RU" altLang="ru-RU" sz="4400" b="1">
              <a:latin typeface="Times New Roman" pitchFamily="18" charset="0"/>
            </a:endParaRPr>
          </a:p>
        </p:txBody>
      </p:sp>
      <p:pic>
        <p:nvPicPr>
          <p:cNvPr id="71701" name="Picture 21"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4932363"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02" name="Picture 22"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3132138" y="4005263"/>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04" name="Picture 24"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1705" name="AutoShape 25">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69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1" nodeType="clickEffect">
                                  <p:stCondLst>
                                    <p:cond delay="0"/>
                                  </p:stCondLst>
                                  <p:childTnLst>
                                    <p:animEffect transition="out" filter="fade">
                                      <p:cBhvr>
                                        <p:cTn id="6" dur="500"/>
                                        <p:tgtEl>
                                          <p:spTgt spid="71688"/>
                                        </p:tgtEl>
                                      </p:cBhvr>
                                    </p:animEffect>
                                    <p:set>
                                      <p:cBhvr>
                                        <p:cTn id="7" dur="1" fill="hold">
                                          <p:stCondLst>
                                            <p:cond delay="499"/>
                                          </p:stCondLst>
                                        </p:cTn>
                                        <p:tgtEl>
                                          <p:spTgt spid="7168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oice a.wav"/>
                                        </p:tgtEl>
                                      </p:cMediaNode>
                                    </p:audio>
                                  </p:subTnLst>
                                </p:cTn>
                              </p:par>
                              <p:par>
                                <p:cTn id="8" presetID="10" presetClass="exit" presetSubtype="0" fill="hold" grpId="0" nodeType="withEffect">
                                  <p:stCondLst>
                                    <p:cond delay="0"/>
                                  </p:stCondLst>
                                  <p:childTnLst>
                                    <p:animEffect transition="out" filter="fade">
                                      <p:cBhvr>
                                        <p:cTn id="9" dur="500"/>
                                        <p:tgtEl>
                                          <p:spTgt spid="71699"/>
                                        </p:tgtEl>
                                      </p:cBhvr>
                                    </p:animEffect>
                                    <p:set>
                                      <p:cBhvr>
                                        <p:cTn id="10" dur="1" fill="hold">
                                          <p:stCondLst>
                                            <p:cond delay="499"/>
                                          </p:stCondLst>
                                        </p:cTn>
                                        <p:tgtEl>
                                          <p:spTgt spid="7169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1700"/>
                                        </p:tgtEl>
                                      </p:cBhvr>
                                    </p:animEffect>
                                    <p:set>
                                      <p:cBhvr>
                                        <p:cTn id="13" dur="1" fill="hold">
                                          <p:stCondLst>
                                            <p:cond delay="499"/>
                                          </p:stCondLst>
                                        </p:cTn>
                                        <p:tgtEl>
                                          <p:spTgt spid="71700"/>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71693"/>
                                        </p:tgtEl>
                                      </p:cBhvr>
                                    </p:animEffect>
                                    <p:set>
                                      <p:cBhvr>
                                        <p:cTn id="16" dur="1" fill="hold">
                                          <p:stCondLst>
                                            <p:cond delay="499"/>
                                          </p:stCondLst>
                                        </p:cTn>
                                        <p:tgtEl>
                                          <p:spTgt spid="7169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1704"/>
                                        </p:tgtEl>
                                        <p:attrNameLst>
                                          <p:attrName>style.visibility</p:attrName>
                                        </p:attrNameLst>
                                      </p:cBhvr>
                                      <p:to>
                                        <p:strVal val="visible"/>
                                      </p:to>
                                    </p:set>
                                    <p:animEffect transition="in" filter="fade">
                                      <p:cBhvr>
                                        <p:cTn id="19" dur="500"/>
                                        <p:tgtEl>
                                          <p:spTgt spid="71704"/>
                                        </p:tgtEl>
                                      </p:cBhvr>
                                    </p:animEffect>
                                  </p:childTnLst>
                                </p:cTn>
                              </p:par>
                              <p:par>
                                <p:cTn id="20" presetID="10" presetClass="exit" presetSubtype="0" fill="hold" nodeType="withEffect">
                                  <p:stCondLst>
                                    <p:cond delay="3500"/>
                                  </p:stCondLst>
                                  <p:childTnLst>
                                    <p:animEffect transition="out" filter="fade">
                                      <p:cBhvr>
                                        <p:cTn id="21" dur="500"/>
                                        <p:tgtEl>
                                          <p:spTgt spid="71704"/>
                                        </p:tgtEl>
                                      </p:cBhvr>
                                    </p:animEffect>
                                    <p:set>
                                      <p:cBhvr>
                                        <p:cTn id="22" dur="1" fill="hold">
                                          <p:stCondLst>
                                            <p:cond delay="499"/>
                                          </p:stCondLst>
                                        </p:cTn>
                                        <p:tgtEl>
                                          <p:spTgt spid="71704"/>
                                        </p:tgtEl>
                                        <p:attrNameLst>
                                          <p:attrName>style.visibility</p:attrName>
                                        </p:attrNameLst>
                                      </p:cBhvr>
                                      <p:to>
                                        <p:strVal val="hidden"/>
                                      </p:to>
                                    </p:set>
                                  </p:childTnLst>
                                </p:cTn>
                              </p:par>
                            </p:childTnLst>
                          </p:cTn>
                        </p:par>
                      </p:childTnLst>
                    </p:cTn>
                  </p:par>
                </p:childTnLst>
              </p:cTn>
              <p:nextCondLst>
                <p:cond evt="onClick" delay="0">
                  <p:tgtEl>
                    <p:spTgt spid="71697"/>
                  </p:tgtEl>
                </p:cond>
              </p:nextCondLst>
            </p:seq>
            <p:seq concurrent="1" nextAc="seek">
              <p:cTn id="23" restart="whenNotActive" fill="hold" evtFilter="cancelBubble" nodeType="interactiveSeq">
                <p:stCondLst>
                  <p:cond evt="onClick" delay="0">
                    <p:tgtEl>
                      <p:spTgt spid="7169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71699"/>
                                        </p:tgtEl>
                                      </p:cBhvr>
                                    </p:animEffect>
                                    <p:set>
                                      <p:cBhvr>
                                        <p:cTn id="28" dur="1" fill="hold">
                                          <p:stCondLst>
                                            <p:cond delay="499"/>
                                          </p:stCondLst>
                                        </p:cTn>
                                        <p:tgtEl>
                                          <p:spTgt spid="7169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71688"/>
                                        </p:tgtEl>
                                      </p:cBhvr>
                                    </p:animEffect>
                                    <p:set>
                                      <p:cBhvr>
                                        <p:cTn id="31" dur="1" fill="hold">
                                          <p:stCondLst>
                                            <p:cond delay="499"/>
                                          </p:stCondLst>
                                        </p:cTn>
                                        <p:tgtEl>
                                          <p:spTgt spid="7168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1701"/>
                                        </p:tgtEl>
                                        <p:attrNameLst>
                                          <p:attrName>style.visibility</p:attrName>
                                        </p:attrNameLst>
                                      </p:cBhvr>
                                      <p:to>
                                        <p:strVal val="visible"/>
                                      </p:to>
                                    </p:set>
                                    <p:animEffect transition="in" filter="fade">
                                      <p:cBhvr>
                                        <p:cTn id="34" dur="500"/>
                                        <p:tgtEl>
                                          <p:spTgt spid="71701"/>
                                        </p:tgtEl>
                                      </p:cBhvr>
                                    </p:animEffect>
                                  </p:childTnLst>
                                </p:cTn>
                              </p:par>
                            </p:childTnLst>
                          </p:cTn>
                        </p:par>
                      </p:childTnLst>
                    </p:cTn>
                  </p:par>
                </p:childTnLst>
              </p:cTn>
              <p:nextCondLst>
                <p:cond evt="onClick" delay="0">
                  <p:tgtEl>
                    <p:spTgt spid="71699"/>
                  </p:tgtEl>
                </p:cond>
              </p:nextCondLst>
            </p:seq>
            <p:seq concurrent="1" nextAc="seek">
              <p:cTn id="35" restart="whenNotActive" fill="hold" evtFilter="cancelBubble" nodeType="interactiveSeq">
                <p:stCondLst>
                  <p:cond evt="onClick" delay="0">
                    <p:tgtEl>
                      <p:spTgt spid="7170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71700"/>
                                        </p:tgtEl>
                                      </p:cBhvr>
                                    </p:animEffect>
                                    <p:set>
                                      <p:cBhvr>
                                        <p:cTn id="40" dur="1" fill="hold">
                                          <p:stCondLst>
                                            <p:cond delay="499"/>
                                          </p:stCondLst>
                                        </p:cTn>
                                        <p:tgtEl>
                                          <p:spTgt spid="71700"/>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71693"/>
                                        </p:tgtEl>
                                      </p:cBhvr>
                                    </p:animEffect>
                                    <p:set>
                                      <p:cBhvr>
                                        <p:cTn id="43" dur="1" fill="hold">
                                          <p:stCondLst>
                                            <p:cond delay="499"/>
                                          </p:stCondLst>
                                        </p:cTn>
                                        <p:tgtEl>
                                          <p:spTgt spid="7169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1702"/>
                                        </p:tgtEl>
                                        <p:attrNameLst>
                                          <p:attrName>style.visibility</p:attrName>
                                        </p:attrNameLst>
                                      </p:cBhvr>
                                      <p:to>
                                        <p:strVal val="visible"/>
                                      </p:to>
                                    </p:set>
                                    <p:animEffect transition="in" filter="fade">
                                      <p:cBhvr>
                                        <p:cTn id="46" dur="500"/>
                                        <p:tgtEl>
                                          <p:spTgt spid="71702"/>
                                        </p:tgtEl>
                                      </p:cBhvr>
                                    </p:animEffect>
                                  </p:childTnLst>
                                </p:cTn>
                              </p:par>
                            </p:childTnLst>
                          </p:cTn>
                        </p:par>
                      </p:childTnLst>
                    </p:cTn>
                  </p:par>
                </p:childTnLst>
              </p:cTn>
              <p:nextCondLst>
                <p:cond evt="onClick" delay="0">
                  <p:tgtEl>
                    <p:spTgt spid="71700"/>
                  </p:tgtEl>
                </p:cond>
              </p:nextCondLst>
            </p:seq>
          </p:childTnLst>
        </p:cTn>
      </p:par>
    </p:tnLst>
    <p:bldLst>
      <p:bldP spid="71699" grpId="0" animBg="1"/>
      <p:bldP spid="71699" grpId="1" animBg="1"/>
      <p:bldP spid="71688" grpId="0" animBg="1"/>
      <p:bldP spid="71688" grpId="1" animBg="1"/>
      <p:bldP spid="71700" grpId="0" animBg="1"/>
      <p:bldP spid="71700" grpId="1" animBg="1"/>
      <p:bldP spid="71693" grpId="0" animBg="1"/>
      <p:bldP spid="7169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4755" name="Rectangle 3"/>
          <p:cNvSpPr>
            <a:spLocks noGrp="1" noChangeArrowheads="1"/>
          </p:cNvSpPr>
          <p:nvPr>
            <p:ph type="ctrTitle"/>
          </p:nvPr>
        </p:nvSpPr>
        <p:spPr>
          <a:xfrm>
            <a:off x="1187450" y="333375"/>
            <a:ext cx="7092950" cy="576263"/>
          </a:xfrm>
        </p:spPr>
        <p:txBody>
          <a:bodyPr/>
          <a:lstStyle/>
          <a:p>
            <a:pPr>
              <a:lnSpc>
                <a:spcPct val="80000"/>
              </a:lnSpc>
            </a:pPr>
            <a:r>
              <a:rPr lang="en-US" altLang="ru-RU" sz="3600" b="1" i="1">
                <a:latin typeface="Times New Roman" pitchFamily="18" charset="0"/>
              </a:rPr>
              <a:t>What sort of transport is the </a:t>
            </a:r>
            <a:br>
              <a:rPr lang="en-US" altLang="ru-RU" sz="3600" b="1" i="1">
                <a:latin typeface="Times New Roman" pitchFamily="18" charset="0"/>
              </a:rPr>
            </a:br>
            <a:r>
              <a:rPr lang="en-US" altLang="ru-RU" sz="3600" b="1" i="1">
                <a:latin typeface="Times New Roman" pitchFamily="18" charset="0"/>
              </a:rPr>
              <a:t>message about?</a:t>
            </a:r>
            <a:endParaRPr lang="ru-RU" altLang="ru-RU" sz="3600" b="1" i="1">
              <a:latin typeface="Times New Roman" pitchFamily="18" charset="0"/>
            </a:endParaRPr>
          </a:p>
        </p:txBody>
      </p:sp>
      <p:sp>
        <p:nvSpPr>
          <p:cNvPr id="74762" name="AutoShape 10" descr="img_517269"/>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pic>
        <p:nvPicPr>
          <p:cNvPr id="74763" name="Picture 11" descr="img_517269">
            <a:hlinkClick r:id="" action="ppaction://noaction">
              <a:snd r:embed="rId4" name="2 listening_CUTtranspor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188913"/>
            <a:ext cx="935037" cy="781050"/>
          </a:xfrm>
          <a:prstGeom prst="rect">
            <a:avLst/>
          </a:prstGeom>
          <a:noFill/>
          <a:extLst>
            <a:ext uri="{909E8E84-426E-40DD-AFC4-6F175D3DCCD1}">
              <a14:hiddenFill xmlns:a14="http://schemas.microsoft.com/office/drawing/2010/main">
                <a:solidFill>
                  <a:srgbClr val="FFFFFF"/>
                </a:solidFill>
              </a14:hiddenFill>
            </a:ext>
          </a:extLst>
        </p:spPr>
      </p:pic>
      <p:sp>
        <p:nvSpPr>
          <p:cNvPr id="74768" name="AutoShape 16">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3</a:t>
            </a:r>
            <a:endParaRPr lang="ru-RU" altLang="ru-RU" sz="4400" b="1">
              <a:latin typeface="Times New Roman" pitchFamily="18" charset="0"/>
            </a:endParaRPr>
          </a:p>
        </p:txBody>
      </p:sp>
      <p:sp>
        <p:nvSpPr>
          <p:cNvPr id="74775" name="AutoShape 23" descr="поезд"/>
          <p:cNvSpPr>
            <a:spLocks noChangeArrowheads="1"/>
          </p:cNvSpPr>
          <p:nvPr/>
        </p:nvSpPr>
        <p:spPr bwMode="auto">
          <a:xfrm>
            <a:off x="755650" y="1196975"/>
            <a:ext cx="3671888"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4759" name="Oval 7"/>
          <p:cNvSpPr>
            <a:spLocks noChangeArrowheads="1"/>
          </p:cNvSpPr>
          <p:nvPr/>
        </p:nvSpPr>
        <p:spPr bwMode="auto">
          <a:xfrm>
            <a:off x="395288" y="3068638"/>
            <a:ext cx="792162"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A</a:t>
            </a:r>
            <a:endParaRPr lang="ru-RU" altLang="ru-RU" sz="4000" b="1">
              <a:latin typeface="Times New Roman" pitchFamily="18" charset="0"/>
            </a:endParaRPr>
          </a:p>
        </p:txBody>
      </p:sp>
      <p:pic>
        <p:nvPicPr>
          <p:cNvPr id="74776" name="Picture 24"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971550" y="1557338"/>
            <a:ext cx="3097213" cy="1743075"/>
          </a:xfrm>
          <a:prstGeom prst="rect">
            <a:avLst/>
          </a:prstGeom>
          <a:noFill/>
          <a:extLst>
            <a:ext uri="{909E8E84-426E-40DD-AFC4-6F175D3DCCD1}">
              <a14:hiddenFill xmlns:a14="http://schemas.microsoft.com/office/drawing/2010/main">
                <a:solidFill>
                  <a:srgbClr val="FFFFFF"/>
                </a:solidFill>
              </a14:hiddenFill>
            </a:ext>
          </a:extLst>
        </p:spPr>
      </p:pic>
      <p:sp>
        <p:nvSpPr>
          <p:cNvPr id="74777" name="AutoShape 25" descr="автовокзал"/>
          <p:cNvSpPr>
            <a:spLocks noChangeArrowheads="1"/>
          </p:cNvSpPr>
          <p:nvPr/>
        </p:nvSpPr>
        <p:spPr bwMode="auto">
          <a:xfrm>
            <a:off x="4787900" y="1196975"/>
            <a:ext cx="3671888" cy="2447925"/>
          </a:xfrm>
          <a:prstGeom prst="roundRect">
            <a:avLst>
              <a:gd name="adj" fmla="val 16667"/>
            </a:avLst>
          </a:prstGeom>
          <a:blipFill dpi="0" rotWithShape="1">
            <a:blip r:embed="rId9"/>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4760" name="Oval 8"/>
          <p:cNvSpPr>
            <a:spLocks noChangeArrowheads="1"/>
          </p:cNvSpPr>
          <p:nvPr/>
        </p:nvSpPr>
        <p:spPr bwMode="auto">
          <a:xfrm>
            <a:off x="7956550" y="3068638"/>
            <a:ext cx="792163"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B</a:t>
            </a:r>
            <a:endParaRPr lang="ru-RU" altLang="ru-RU" sz="4000" b="1">
              <a:latin typeface="Times New Roman" pitchFamily="18" charset="0"/>
            </a:endParaRPr>
          </a:p>
        </p:txBody>
      </p:sp>
      <p:pic>
        <p:nvPicPr>
          <p:cNvPr id="74778" name="Picture 26"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4932363" y="1557338"/>
            <a:ext cx="3097212" cy="1743075"/>
          </a:xfrm>
          <a:prstGeom prst="rect">
            <a:avLst/>
          </a:prstGeom>
          <a:noFill/>
          <a:extLst>
            <a:ext uri="{909E8E84-426E-40DD-AFC4-6F175D3DCCD1}">
              <a14:hiddenFill xmlns:a14="http://schemas.microsoft.com/office/drawing/2010/main">
                <a:solidFill>
                  <a:srgbClr val="FFFFFF"/>
                </a:solidFill>
              </a14:hiddenFill>
            </a:ext>
          </a:extLst>
        </p:spPr>
      </p:pic>
      <p:sp>
        <p:nvSpPr>
          <p:cNvPr id="74779" name="AutoShape 27" descr="аэропорт1"/>
          <p:cNvSpPr>
            <a:spLocks noChangeArrowheads="1"/>
          </p:cNvSpPr>
          <p:nvPr/>
        </p:nvSpPr>
        <p:spPr bwMode="auto">
          <a:xfrm>
            <a:off x="2771775" y="3860800"/>
            <a:ext cx="3671888" cy="2447925"/>
          </a:xfrm>
          <a:prstGeom prst="roundRect">
            <a:avLst>
              <a:gd name="adj" fmla="val 16667"/>
            </a:avLst>
          </a:prstGeom>
          <a:blipFill dpi="0" rotWithShape="1">
            <a:blip r:embed="rId10"/>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4761" name="Oval 9"/>
          <p:cNvSpPr>
            <a:spLocks noChangeArrowheads="1"/>
          </p:cNvSpPr>
          <p:nvPr/>
        </p:nvSpPr>
        <p:spPr bwMode="auto">
          <a:xfrm>
            <a:off x="4356100" y="5805488"/>
            <a:ext cx="792163"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C</a:t>
            </a:r>
            <a:endParaRPr lang="ru-RU" altLang="ru-RU" sz="4000" b="1">
              <a:latin typeface="Times New Roman" pitchFamily="18" charset="0"/>
            </a:endParaRPr>
          </a:p>
        </p:txBody>
      </p:sp>
      <p:pic>
        <p:nvPicPr>
          <p:cNvPr id="74781" name="Picture 29"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4782" name="AutoShape 30">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47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4775"/>
                                        </p:tgtEl>
                                      </p:cBhvr>
                                    </p:animEffect>
                                    <p:set>
                                      <p:cBhvr>
                                        <p:cTn id="7" dur="1" fill="hold">
                                          <p:stCondLst>
                                            <p:cond delay="499"/>
                                          </p:stCondLst>
                                        </p:cTn>
                                        <p:tgtEl>
                                          <p:spTgt spid="7477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4759"/>
                                        </p:tgtEl>
                                      </p:cBhvr>
                                    </p:animEffect>
                                    <p:set>
                                      <p:cBhvr>
                                        <p:cTn id="10" dur="1" fill="hold">
                                          <p:stCondLst>
                                            <p:cond delay="499"/>
                                          </p:stCondLst>
                                        </p:cTn>
                                        <p:tgtEl>
                                          <p:spTgt spid="7475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4776"/>
                                        </p:tgtEl>
                                        <p:attrNameLst>
                                          <p:attrName>style.visibility</p:attrName>
                                        </p:attrNameLst>
                                      </p:cBhvr>
                                      <p:to>
                                        <p:strVal val="visible"/>
                                      </p:to>
                                    </p:set>
                                    <p:animEffect transition="in" filter="fade">
                                      <p:cBhvr>
                                        <p:cTn id="13" dur="500"/>
                                        <p:tgtEl>
                                          <p:spTgt spid="74776"/>
                                        </p:tgtEl>
                                      </p:cBhvr>
                                    </p:animEffect>
                                  </p:childTnLst>
                                </p:cTn>
                              </p:par>
                            </p:childTnLst>
                          </p:cTn>
                        </p:par>
                      </p:childTnLst>
                    </p:cTn>
                  </p:par>
                </p:childTnLst>
              </p:cTn>
              <p:nextCondLst>
                <p:cond evt="onClick" delay="0">
                  <p:tgtEl>
                    <p:spTgt spid="74775"/>
                  </p:tgtEl>
                </p:cond>
              </p:nextCondLst>
            </p:seq>
            <p:seq concurrent="1" nextAc="seek">
              <p:cTn id="14" restart="whenNotActive" fill="hold" evtFilter="cancelBubble" nodeType="interactiveSeq">
                <p:stCondLst>
                  <p:cond evt="onClick" delay="0">
                    <p:tgtEl>
                      <p:spTgt spid="7477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74777"/>
                                        </p:tgtEl>
                                      </p:cBhvr>
                                    </p:animEffect>
                                    <p:set>
                                      <p:cBhvr>
                                        <p:cTn id="19" dur="1" fill="hold">
                                          <p:stCondLst>
                                            <p:cond delay="499"/>
                                          </p:stCondLst>
                                        </p:cTn>
                                        <p:tgtEl>
                                          <p:spTgt spid="7477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4760"/>
                                        </p:tgtEl>
                                      </p:cBhvr>
                                    </p:animEffect>
                                    <p:set>
                                      <p:cBhvr>
                                        <p:cTn id="22" dur="1" fill="hold">
                                          <p:stCondLst>
                                            <p:cond delay="499"/>
                                          </p:stCondLst>
                                        </p:cTn>
                                        <p:tgtEl>
                                          <p:spTgt spid="7476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4778"/>
                                        </p:tgtEl>
                                        <p:attrNameLst>
                                          <p:attrName>style.visibility</p:attrName>
                                        </p:attrNameLst>
                                      </p:cBhvr>
                                      <p:to>
                                        <p:strVal val="visible"/>
                                      </p:to>
                                    </p:set>
                                    <p:animEffect transition="in" filter="fade">
                                      <p:cBhvr>
                                        <p:cTn id="25" dur="500"/>
                                        <p:tgtEl>
                                          <p:spTgt spid="74778"/>
                                        </p:tgtEl>
                                      </p:cBhvr>
                                    </p:animEffect>
                                  </p:childTnLst>
                                </p:cTn>
                              </p:par>
                            </p:childTnLst>
                          </p:cTn>
                        </p:par>
                      </p:childTnLst>
                    </p:cTn>
                  </p:par>
                </p:childTnLst>
              </p:cTn>
              <p:nextCondLst>
                <p:cond evt="onClick" delay="0">
                  <p:tgtEl>
                    <p:spTgt spid="74777"/>
                  </p:tgtEl>
                </p:cond>
              </p:nextCondLst>
            </p:seq>
            <p:seq concurrent="1" nextAc="seek">
              <p:cTn id="26" restart="whenNotActive" fill="hold" evtFilter="cancelBubble" nodeType="interactiveSeq">
                <p:stCondLst>
                  <p:cond evt="onClick" delay="0">
                    <p:tgtEl>
                      <p:spTgt spid="7477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74775"/>
                                        </p:tgtEl>
                                      </p:cBhvr>
                                    </p:animEffect>
                                    <p:set>
                                      <p:cBhvr>
                                        <p:cTn id="31" dur="1" fill="hold">
                                          <p:stCondLst>
                                            <p:cond delay="499"/>
                                          </p:stCondLst>
                                        </p:cTn>
                                        <p:tgtEl>
                                          <p:spTgt spid="7477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oice c.wav"/>
                                        </p:tgtEl>
                                      </p:cMediaNode>
                                    </p:audio>
                                  </p:subTnLst>
                                </p:cTn>
                              </p:par>
                              <p:par>
                                <p:cTn id="32" presetID="10" presetClass="exit" presetSubtype="0" fill="hold" grpId="1" nodeType="withEffect">
                                  <p:stCondLst>
                                    <p:cond delay="0"/>
                                  </p:stCondLst>
                                  <p:childTnLst>
                                    <p:animEffect transition="out" filter="fade">
                                      <p:cBhvr>
                                        <p:cTn id="33" dur="500"/>
                                        <p:tgtEl>
                                          <p:spTgt spid="74759"/>
                                        </p:tgtEl>
                                      </p:cBhvr>
                                    </p:animEffect>
                                    <p:set>
                                      <p:cBhvr>
                                        <p:cTn id="34" dur="1" fill="hold">
                                          <p:stCondLst>
                                            <p:cond delay="499"/>
                                          </p:stCondLst>
                                        </p:cTn>
                                        <p:tgtEl>
                                          <p:spTgt spid="7475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4777"/>
                                        </p:tgtEl>
                                      </p:cBhvr>
                                    </p:animEffect>
                                    <p:set>
                                      <p:cBhvr>
                                        <p:cTn id="37" dur="1" fill="hold">
                                          <p:stCondLst>
                                            <p:cond delay="499"/>
                                          </p:stCondLst>
                                        </p:cTn>
                                        <p:tgtEl>
                                          <p:spTgt spid="7477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4760"/>
                                        </p:tgtEl>
                                      </p:cBhvr>
                                    </p:animEffect>
                                    <p:set>
                                      <p:cBhvr>
                                        <p:cTn id="40" dur="1" fill="hold">
                                          <p:stCondLst>
                                            <p:cond delay="499"/>
                                          </p:stCondLst>
                                        </p:cTn>
                                        <p:tgtEl>
                                          <p:spTgt spid="74760"/>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4781"/>
                                        </p:tgtEl>
                                        <p:attrNameLst>
                                          <p:attrName>style.visibility</p:attrName>
                                        </p:attrNameLst>
                                      </p:cBhvr>
                                      <p:to>
                                        <p:strVal val="visible"/>
                                      </p:to>
                                    </p:set>
                                    <p:animEffect transition="in" filter="fade">
                                      <p:cBhvr>
                                        <p:cTn id="43" dur="500"/>
                                        <p:tgtEl>
                                          <p:spTgt spid="74781"/>
                                        </p:tgtEl>
                                      </p:cBhvr>
                                    </p:animEffect>
                                  </p:childTnLst>
                                </p:cTn>
                              </p:par>
                              <p:par>
                                <p:cTn id="44" presetID="10" presetClass="exit" presetSubtype="0" fill="hold" nodeType="withEffect">
                                  <p:stCondLst>
                                    <p:cond delay="3500"/>
                                  </p:stCondLst>
                                  <p:childTnLst>
                                    <p:animEffect transition="out" filter="fade">
                                      <p:cBhvr>
                                        <p:cTn id="45" dur="500"/>
                                        <p:tgtEl>
                                          <p:spTgt spid="74781"/>
                                        </p:tgtEl>
                                      </p:cBhvr>
                                    </p:animEffect>
                                    <p:set>
                                      <p:cBhvr>
                                        <p:cTn id="46" dur="1" fill="hold">
                                          <p:stCondLst>
                                            <p:cond delay="499"/>
                                          </p:stCondLst>
                                        </p:cTn>
                                        <p:tgtEl>
                                          <p:spTgt spid="74781"/>
                                        </p:tgtEl>
                                        <p:attrNameLst>
                                          <p:attrName>style.visibility</p:attrName>
                                        </p:attrNameLst>
                                      </p:cBhvr>
                                      <p:to>
                                        <p:strVal val="hidden"/>
                                      </p:to>
                                    </p:set>
                                  </p:childTnLst>
                                </p:cTn>
                              </p:par>
                            </p:childTnLst>
                          </p:cTn>
                        </p:par>
                      </p:childTnLst>
                    </p:cTn>
                  </p:par>
                </p:childTnLst>
              </p:cTn>
              <p:nextCondLst>
                <p:cond evt="onClick" delay="0">
                  <p:tgtEl>
                    <p:spTgt spid="74779"/>
                  </p:tgtEl>
                </p:cond>
              </p:nextCondLst>
            </p:seq>
          </p:childTnLst>
        </p:cTn>
      </p:par>
    </p:tnLst>
    <p:bldLst>
      <p:bldP spid="74775" grpId="0" animBg="1"/>
      <p:bldP spid="74775" grpId="1" animBg="1"/>
      <p:bldP spid="74759" grpId="0" animBg="1"/>
      <p:bldP spid="74759" grpId="1" animBg="1"/>
      <p:bldP spid="74777" grpId="0" animBg="1"/>
      <p:bldP spid="74777" grpId="1" animBg="1"/>
      <p:bldP spid="74760" grpId="0" animBg="1"/>
      <p:bldP spid="7476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descr="focus-tdcs-loop"/>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1863" y="0"/>
            <a:ext cx="3862387" cy="1744663"/>
          </a:xfrm>
          <a:prstGeom prst="rect">
            <a:avLst/>
          </a:prstGeom>
          <a:noFill/>
          <a:extLst>
            <a:ext uri="{909E8E84-426E-40DD-AFC4-6F175D3DCCD1}">
              <a14:hiddenFill xmlns:a14="http://schemas.microsoft.com/office/drawing/2010/main">
                <a:solidFill>
                  <a:srgbClr val="FFFFFF"/>
                </a:solidFill>
              </a14:hiddenFill>
            </a:ext>
          </a:extLst>
        </p:spPr>
      </p:pic>
      <p:pic>
        <p:nvPicPr>
          <p:cNvPr id="82947" name="Picture 3" descr="stick-figure-climb-ladder-500-clr-499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003800" y="1557338"/>
            <a:ext cx="3709988" cy="5300662"/>
          </a:xfrm>
          <a:prstGeom prst="rect">
            <a:avLst/>
          </a:prstGeom>
          <a:noFill/>
          <a:extLst>
            <a:ext uri="{909E8E84-426E-40DD-AFC4-6F175D3DCCD1}">
              <a14:hiddenFill xmlns:a14="http://schemas.microsoft.com/office/drawing/2010/main">
                <a:solidFill>
                  <a:srgbClr val="FFFFFF"/>
                </a:solidFill>
              </a14:hiddenFill>
            </a:ext>
          </a:extLst>
        </p:spPr>
      </p:pic>
      <p:sp>
        <p:nvSpPr>
          <p:cNvPr id="82948" name="WordArt 4"/>
          <p:cNvSpPr>
            <a:spLocks noChangeArrowheads="1" noChangeShapeType="1" noTextEdit="1"/>
          </p:cNvSpPr>
          <p:nvPr/>
        </p:nvSpPr>
        <p:spPr bwMode="auto">
          <a:xfrm rot="-845370">
            <a:off x="468313" y="765175"/>
            <a:ext cx="647700" cy="865188"/>
          </a:xfrm>
          <a:prstGeom prst="rect">
            <a:avLst/>
          </a:prstGeom>
        </p:spPr>
        <p:txBody>
          <a:bodyPr wrap="none" fromWordArt="1">
            <a:prstTxWarp prst="textPlain">
              <a:avLst>
                <a:gd name="adj" fmla="val 50000"/>
              </a:avLst>
            </a:prstTxWarp>
          </a:bodyPr>
          <a:lstStyle/>
          <a:p>
            <a:pPr algn="ctr"/>
            <a:r>
              <a:rPr lang="en-US" sz="3600" b="1" kern="10">
                <a:ln w="28575">
                  <a:solidFill>
                    <a:srgbClr val="FF9900"/>
                  </a:solidFill>
                  <a:round/>
                  <a:headEnd/>
                  <a:tailEnd/>
                </a:ln>
                <a:solidFill>
                  <a:srgbClr val="FFFFFF"/>
                </a:solidFill>
                <a:effectLst>
                  <a:outerShdw dist="107763" dir="13500000" algn="ctr" rotWithShape="0">
                    <a:srgbClr val="868686">
                      <a:alpha val="50000"/>
                    </a:srgbClr>
                  </a:outerShdw>
                </a:effectLst>
                <a:latin typeface="Arial"/>
                <a:cs typeface="Arial"/>
              </a:rPr>
              <a:t>P</a:t>
            </a:r>
            <a:endParaRPr lang="ru-RU" sz="3600" b="1" kern="10">
              <a:ln w="28575">
                <a:solidFill>
                  <a:srgbClr val="FF9900"/>
                </a:solidFill>
                <a:round/>
                <a:headEnd/>
                <a:tailEnd/>
              </a:ln>
              <a:solidFill>
                <a:srgbClr val="FFFFFF"/>
              </a:solidFill>
              <a:effectLst>
                <a:outerShdw dist="107763" dir="13500000" algn="ctr" rotWithShape="0">
                  <a:srgbClr val="868686">
                    <a:alpha val="50000"/>
                  </a:srgbClr>
                </a:outerShdw>
              </a:effectLst>
              <a:latin typeface="Arial"/>
              <a:cs typeface="Arial"/>
            </a:endParaRPr>
          </a:p>
        </p:txBody>
      </p:sp>
      <p:sp>
        <p:nvSpPr>
          <p:cNvPr id="82949" name="WordArt 5"/>
          <p:cNvSpPr>
            <a:spLocks noChangeArrowheads="1" noChangeShapeType="1" noTextEdit="1"/>
          </p:cNvSpPr>
          <p:nvPr/>
        </p:nvSpPr>
        <p:spPr bwMode="auto">
          <a:xfrm rot="-453907">
            <a:off x="1331913" y="549275"/>
            <a:ext cx="719137" cy="865188"/>
          </a:xfrm>
          <a:prstGeom prst="rect">
            <a:avLst/>
          </a:prstGeom>
        </p:spPr>
        <p:txBody>
          <a:bodyPr wrap="none" fromWordArt="1">
            <a:prstTxWarp prst="textPlain">
              <a:avLst>
                <a:gd name="adj" fmla="val 50000"/>
              </a:avLst>
            </a:prstTxWarp>
          </a:bodyPr>
          <a:lstStyle/>
          <a:p>
            <a:pPr algn="ctr"/>
            <a:r>
              <a:rPr lang="en-US" sz="3600" b="1" kern="10">
                <a:ln w="28575">
                  <a:solidFill>
                    <a:srgbClr val="CC0000"/>
                  </a:solidFill>
                  <a:round/>
                  <a:headEnd/>
                  <a:tailEnd/>
                </a:ln>
                <a:solidFill>
                  <a:srgbClr val="FFFFFF"/>
                </a:solidFill>
                <a:effectLst>
                  <a:outerShdw dist="107763" dir="2700000" algn="ctr" rotWithShape="0">
                    <a:srgbClr val="868686">
                      <a:alpha val="50000"/>
                    </a:srgbClr>
                  </a:outerShdw>
                </a:effectLst>
                <a:latin typeface="Arial"/>
                <a:cs typeface="Arial"/>
              </a:rPr>
              <a:t>O</a:t>
            </a:r>
            <a:endParaRPr lang="ru-RU" sz="3600" b="1" kern="10">
              <a:ln w="28575">
                <a:solidFill>
                  <a:srgbClr val="CC0000"/>
                </a:solidFill>
                <a:round/>
                <a:headEnd/>
                <a:tailEnd/>
              </a:ln>
              <a:solidFill>
                <a:srgbClr val="FFFFFF"/>
              </a:solidFill>
              <a:effectLst>
                <a:outerShdw dist="107763" dir="2700000" algn="ctr" rotWithShape="0">
                  <a:srgbClr val="868686">
                    <a:alpha val="50000"/>
                  </a:srgbClr>
                </a:outerShdw>
              </a:effectLst>
              <a:latin typeface="Arial"/>
              <a:cs typeface="Arial"/>
            </a:endParaRPr>
          </a:p>
        </p:txBody>
      </p:sp>
      <p:sp>
        <p:nvSpPr>
          <p:cNvPr id="82950" name="WordArt 6"/>
          <p:cNvSpPr>
            <a:spLocks noChangeArrowheads="1" noChangeShapeType="1" noTextEdit="1"/>
          </p:cNvSpPr>
          <p:nvPr/>
        </p:nvSpPr>
        <p:spPr bwMode="auto">
          <a:xfrm>
            <a:off x="2195513" y="476250"/>
            <a:ext cx="1082675" cy="865188"/>
          </a:xfrm>
          <a:prstGeom prst="rect">
            <a:avLst/>
          </a:prstGeom>
        </p:spPr>
        <p:txBody>
          <a:bodyPr wrap="none" fromWordArt="1">
            <a:prstTxWarp prst="textPlain">
              <a:avLst>
                <a:gd name="adj" fmla="val 50000"/>
              </a:avLst>
            </a:prstTxWarp>
          </a:bodyPr>
          <a:lstStyle/>
          <a:p>
            <a:pPr algn="ctr"/>
            <a:r>
              <a:rPr lang="en-US" sz="3600" b="1" kern="10">
                <a:ln w="28575">
                  <a:solidFill>
                    <a:schemeClr val="accent2"/>
                  </a:solidFill>
                  <a:round/>
                  <a:headEnd/>
                  <a:tailEnd/>
                </a:ln>
                <a:solidFill>
                  <a:srgbClr val="FFFFFF"/>
                </a:solidFill>
                <a:effectLst>
                  <a:outerShdw dist="107763" dir="13500000" algn="ctr" rotWithShape="0">
                    <a:srgbClr val="868686">
                      <a:alpha val="50000"/>
                    </a:srgbClr>
                  </a:outerShdw>
                </a:effectLst>
                <a:latin typeface="Arial"/>
                <a:cs typeface="Arial"/>
              </a:rPr>
              <a:t>w</a:t>
            </a:r>
            <a:endParaRPr lang="ru-RU" sz="3600" b="1" kern="10">
              <a:ln w="28575">
                <a:solidFill>
                  <a:schemeClr val="accent2"/>
                </a:solidFill>
                <a:round/>
                <a:headEnd/>
                <a:tailEnd/>
              </a:ln>
              <a:solidFill>
                <a:srgbClr val="FFFFFF"/>
              </a:solidFill>
              <a:effectLst>
                <a:outerShdw dist="107763" dir="13500000" algn="ctr" rotWithShape="0">
                  <a:srgbClr val="868686">
                    <a:alpha val="50000"/>
                  </a:srgbClr>
                </a:outerShdw>
              </a:effectLst>
              <a:latin typeface="Arial"/>
              <a:cs typeface="Arial"/>
            </a:endParaRPr>
          </a:p>
        </p:txBody>
      </p:sp>
      <p:sp>
        <p:nvSpPr>
          <p:cNvPr id="82951" name="WordArt 7"/>
          <p:cNvSpPr>
            <a:spLocks noChangeArrowheads="1" noChangeShapeType="1" noTextEdit="1"/>
          </p:cNvSpPr>
          <p:nvPr/>
        </p:nvSpPr>
        <p:spPr bwMode="auto">
          <a:xfrm rot="717807">
            <a:off x="3492500" y="620713"/>
            <a:ext cx="647700" cy="865187"/>
          </a:xfrm>
          <a:prstGeom prst="rect">
            <a:avLst/>
          </a:prstGeom>
        </p:spPr>
        <p:txBody>
          <a:bodyPr wrap="none" fromWordArt="1">
            <a:prstTxWarp prst="textPlain">
              <a:avLst>
                <a:gd name="adj" fmla="val 50000"/>
              </a:avLst>
            </a:prstTxWarp>
          </a:bodyPr>
          <a:lstStyle/>
          <a:p>
            <a:pPr algn="ctr"/>
            <a:r>
              <a:rPr lang="en-US" sz="3600" b="1" kern="10">
                <a:ln w="28575">
                  <a:solidFill>
                    <a:srgbClr val="006600"/>
                  </a:solidFill>
                  <a:round/>
                  <a:headEnd/>
                  <a:tailEnd/>
                </a:ln>
                <a:solidFill>
                  <a:srgbClr val="FFFFFF"/>
                </a:solidFill>
                <a:effectLst>
                  <a:outerShdw dist="107763" dir="2700000" algn="ctr" rotWithShape="0">
                    <a:srgbClr val="868686">
                      <a:alpha val="50000"/>
                    </a:srgbClr>
                  </a:outerShdw>
                </a:effectLst>
                <a:latin typeface="Arial"/>
                <a:cs typeface="Arial"/>
              </a:rPr>
              <a:t>E</a:t>
            </a:r>
            <a:endParaRPr lang="ru-RU" sz="3600" b="1" kern="10">
              <a:ln w="28575">
                <a:solidFill>
                  <a:srgbClr val="006600"/>
                </a:solidFill>
                <a:round/>
                <a:headEnd/>
                <a:tailEnd/>
              </a:ln>
              <a:solidFill>
                <a:srgbClr val="FFFFFF"/>
              </a:solidFill>
              <a:effectLst>
                <a:outerShdw dist="107763" dir="2700000" algn="ctr" rotWithShape="0">
                  <a:srgbClr val="868686">
                    <a:alpha val="50000"/>
                  </a:srgbClr>
                </a:outerShdw>
              </a:effectLst>
              <a:latin typeface="Arial"/>
              <a:cs typeface="Arial"/>
            </a:endParaRPr>
          </a:p>
        </p:txBody>
      </p:sp>
      <p:sp>
        <p:nvSpPr>
          <p:cNvPr id="82952" name="WordArt 8"/>
          <p:cNvSpPr>
            <a:spLocks noChangeArrowheads="1" noChangeShapeType="1" noTextEdit="1"/>
          </p:cNvSpPr>
          <p:nvPr/>
        </p:nvSpPr>
        <p:spPr bwMode="auto">
          <a:xfrm rot="694953">
            <a:off x="4500563" y="765175"/>
            <a:ext cx="647700" cy="865188"/>
          </a:xfrm>
          <a:prstGeom prst="rect">
            <a:avLst/>
          </a:prstGeom>
        </p:spPr>
        <p:txBody>
          <a:bodyPr wrap="none" fromWordArt="1">
            <a:prstTxWarp prst="textPlain">
              <a:avLst>
                <a:gd name="adj" fmla="val 50000"/>
              </a:avLst>
            </a:prstTxWarp>
          </a:bodyPr>
          <a:lstStyle/>
          <a:p>
            <a:pPr algn="ctr"/>
            <a:r>
              <a:rPr lang="en-US" sz="3600" b="1" kern="10">
                <a:ln w="28575">
                  <a:solidFill>
                    <a:srgbClr val="FF6699"/>
                  </a:solidFill>
                  <a:round/>
                  <a:headEnd/>
                  <a:tailEnd/>
                </a:ln>
                <a:solidFill>
                  <a:srgbClr val="FFFFFF"/>
                </a:solidFill>
                <a:effectLst>
                  <a:outerShdw dist="107763" dir="13500000" algn="ctr" rotWithShape="0">
                    <a:srgbClr val="868686">
                      <a:alpha val="50000"/>
                    </a:srgbClr>
                  </a:outerShdw>
                </a:effectLst>
                <a:latin typeface="Arial"/>
                <a:cs typeface="Arial"/>
              </a:rPr>
              <a:t>R</a:t>
            </a:r>
            <a:endParaRPr lang="ru-RU" sz="3600" b="1" kern="10">
              <a:ln w="28575">
                <a:solidFill>
                  <a:srgbClr val="FF6699"/>
                </a:solidFill>
                <a:round/>
                <a:headEnd/>
                <a:tailEnd/>
              </a:ln>
              <a:solidFill>
                <a:srgbClr val="FFFFFF"/>
              </a:solidFill>
              <a:effectLst>
                <a:outerShdw dist="107763" dir="13500000" algn="ctr" rotWithShape="0">
                  <a:srgbClr val="868686">
                    <a:alpha val="50000"/>
                  </a:srgbClr>
                </a:outerShdw>
              </a:effectLst>
              <a:latin typeface="Arial"/>
              <a:cs typeface="Arial"/>
            </a:endParaRPr>
          </a:p>
        </p:txBody>
      </p:sp>
      <p:sp>
        <p:nvSpPr>
          <p:cNvPr id="82953" name="WordArt 9"/>
          <p:cNvSpPr>
            <a:spLocks noChangeArrowheads="1" noChangeShapeType="1" noTextEdit="1"/>
          </p:cNvSpPr>
          <p:nvPr/>
        </p:nvSpPr>
        <p:spPr bwMode="auto">
          <a:xfrm>
            <a:off x="1258888" y="2420938"/>
            <a:ext cx="2808287" cy="576262"/>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FFFF"/>
                </a:solidFill>
                <a:effectLst>
                  <a:outerShdw sy="50000" rotWithShape="0">
                    <a:srgbClr val="868686">
                      <a:alpha val="50000"/>
                    </a:srgbClr>
                  </a:outerShdw>
                </a:effectLst>
                <a:latin typeface="Arial"/>
                <a:cs typeface="Arial"/>
              </a:rPr>
              <a:t>YOUR</a:t>
            </a:r>
            <a:endParaRPr lang="ru-RU" sz="3600" b="1" kern="10">
              <a:ln w="9525">
                <a:solidFill>
                  <a:srgbClr val="000000"/>
                </a:solidFill>
                <a:round/>
                <a:headEnd/>
                <a:tailEnd/>
              </a:ln>
              <a:solidFill>
                <a:srgbClr val="FFFFFF"/>
              </a:solidFill>
              <a:effectLst>
                <a:outerShdw sy="50000" rotWithShape="0">
                  <a:srgbClr val="868686">
                    <a:alpha val="50000"/>
                  </a:srgbClr>
                </a:outerShdw>
              </a:effectLst>
              <a:latin typeface="Arial"/>
              <a:cs typeface="Arial"/>
            </a:endParaRPr>
          </a:p>
        </p:txBody>
      </p:sp>
      <p:sp>
        <p:nvSpPr>
          <p:cNvPr id="82954" name="WordArt 10"/>
          <p:cNvSpPr>
            <a:spLocks noChangeArrowheads="1" noChangeShapeType="1" noTextEdit="1"/>
          </p:cNvSpPr>
          <p:nvPr/>
        </p:nvSpPr>
        <p:spPr bwMode="auto">
          <a:xfrm rot="1038842">
            <a:off x="684213" y="3716338"/>
            <a:ext cx="647700" cy="865187"/>
          </a:xfrm>
          <a:prstGeom prst="rect">
            <a:avLst/>
          </a:prstGeom>
        </p:spPr>
        <p:txBody>
          <a:bodyPr wrap="none" fromWordArt="1">
            <a:prstTxWarp prst="textPlain">
              <a:avLst>
                <a:gd name="adj" fmla="val 50000"/>
              </a:avLst>
            </a:prstTxWarp>
          </a:bodyPr>
          <a:lstStyle/>
          <a:p>
            <a:pPr algn="ctr"/>
            <a:r>
              <a:rPr lang="en-US" sz="3600" b="1" kern="10">
                <a:ln w="28575">
                  <a:solidFill>
                    <a:srgbClr val="6600FF"/>
                  </a:solidFill>
                  <a:round/>
                  <a:headEnd/>
                  <a:tailEnd/>
                </a:ln>
                <a:solidFill>
                  <a:srgbClr val="FFFFFF"/>
                </a:solidFill>
                <a:effectLst>
                  <a:outerShdw dist="107763" dir="13500000" algn="ctr" rotWithShape="0">
                    <a:srgbClr val="868686">
                      <a:alpha val="50000"/>
                    </a:srgbClr>
                  </a:outerShdw>
                </a:effectLst>
                <a:latin typeface="Arial"/>
                <a:cs typeface="Arial"/>
              </a:rPr>
              <a:t>B</a:t>
            </a:r>
            <a:endParaRPr lang="ru-RU" sz="3600" b="1" kern="10">
              <a:ln w="28575">
                <a:solidFill>
                  <a:srgbClr val="6600FF"/>
                </a:solidFill>
                <a:round/>
                <a:headEnd/>
                <a:tailEnd/>
              </a:ln>
              <a:solidFill>
                <a:srgbClr val="FFFFFF"/>
              </a:solidFill>
              <a:effectLst>
                <a:outerShdw dist="107763" dir="13500000" algn="ctr" rotWithShape="0">
                  <a:srgbClr val="868686">
                    <a:alpha val="50000"/>
                  </a:srgbClr>
                </a:outerShdw>
              </a:effectLst>
              <a:latin typeface="Arial"/>
              <a:cs typeface="Arial"/>
            </a:endParaRPr>
          </a:p>
        </p:txBody>
      </p:sp>
      <p:sp>
        <p:nvSpPr>
          <p:cNvPr id="82955" name="WordArt 11"/>
          <p:cNvSpPr>
            <a:spLocks noChangeArrowheads="1" noChangeShapeType="1" noTextEdit="1"/>
          </p:cNvSpPr>
          <p:nvPr/>
        </p:nvSpPr>
        <p:spPr bwMode="auto">
          <a:xfrm rot="821260">
            <a:off x="1547813" y="4005263"/>
            <a:ext cx="647700" cy="865187"/>
          </a:xfrm>
          <a:prstGeom prst="rect">
            <a:avLst/>
          </a:prstGeom>
        </p:spPr>
        <p:txBody>
          <a:bodyPr wrap="none" fromWordArt="1">
            <a:prstTxWarp prst="textPlain">
              <a:avLst>
                <a:gd name="adj" fmla="val 50000"/>
              </a:avLst>
            </a:prstTxWarp>
          </a:bodyPr>
          <a:lstStyle/>
          <a:p>
            <a:pPr algn="ctr"/>
            <a:r>
              <a:rPr lang="en-US" sz="3600" b="1" kern="10">
                <a:ln w="28575">
                  <a:solidFill>
                    <a:srgbClr val="FF9933"/>
                  </a:solidFill>
                  <a:round/>
                  <a:headEnd/>
                  <a:tailEnd/>
                </a:ln>
                <a:solidFill>
                  <a:srgbClr val="FFFFFF"/>
                </a:solidFill>
                <a:effectLst>
                  <a:outerShdw dist="107763" dir="2700000" algn="ctr" rotWithShape="0">
                    <a:srgbClr val="868686">
                      <a:alpha val="50000"/>
                    </a:srgbClr>
                  </a:outerShdw>
                </a:effectLst>
                <a:latin typeface="Arial"/>
                <a:cs typeface="Arial"/>
              </a:rPr>
              <a:t>R</a:t>
            </a:r>
            <a:endParaRPr lang="ru-RU" sz="3600" b="1" kern="10">
              <a:ln w="28575">
                <a:solidFill>
                  <a:srgbClr val="FF9933"/>
                </a:solidFill>
                <a:round/>
                <a:headEnd/>
                <a:tailEnd/>
              </a:ln>
              <a:solidFill>
                <a:srgbClr val="FFFFFF"/>
              </a:solidFill>
              <a:effectLst>
                <a:outerShdw dist="107763" dir="2700000" algn="ctr" rotWithShape="0">
                  <a:srgbClr val="868686">
                    <a:alpha val="50000"/>
                  </a:srgbClr>
                </a:outerShdw>
              </a:effectLst>
              <a:latin typeface="Arial"/>
              <a:cs typeface="Arial"/>
            </a:endParaRPr>
          </a:p>
        </p:txBody>
      </p:sp>
      <p:sp>
        <p:nvSpPr>
          <p:cNvPr id="82956" name="WordArt 12"/>
          <p:cNvSpPr>
            <a:spLocks noChangeArrowheads="1" noChangeShapeType="1" noTextEdit="1"/>
          </p:cNvSpPr>
          <p:nvPr/>
        </p:nvSpPr>
        <p:spPr bwMode="auto">
          <a:xfrm>
            <a:off x="2411413" y="4076700"/>
            <a:ext cx="790575" cy="865188"/>
          </a:xfrm>
          <a:prstGeom prst="rect">
            <a:avLst/>
          </a:prstGeom>
        </p:spPr>
        <p:txBody>
          <a:bodyPr wrap="none" fromWordArt="1">
            <a:prstTxWarp prst="textPlain">
              <a:avLst>
                <a:gd name="adj" fmla="val 50000"/>
              </a:avLst>
            </a:prstTxWarp>
          </a:bodyPr>
          <a:lstStyle/>
          <a:p>
            <a:pPr algn="ctr"/>
            <a:r>
              <a:rPr lang="en-US" sz="3600" b="1" kern="10">
                <a:ln w="28575">
                  <a:solidFill>
                    <a:srgbClr val="009900"/>
                  </a:solidFill>
                  <a:round/>
                  <a:headEnd/>
                  <a:tailEnd/>
                </a:ln>
                <a:solidFill>
                  <a:srgbClr val="FFFFFF"/>
                </a:solidFill>
                <a:effectLst>
                  <a:outerShdw dist="107763" dir="18900000" algn="ctr" rotWithShape="0">
                    <a:srgbClr val="868686">
                      <a:alpha val="50000"/>
                    </a:srgbClr>
                  </a:outerShdw>
                </a:effectLst>
                <a:latin typeface="Arial"/>
                <a:cs typeface="Arial"/>
              </a:rPr>
              <a:t>A</a:t>
            </a:r>
            <a:endParaRPr lang="ru-RU" sz="3600" b="1" kern="10">
              <a:ln w="28575">
                <a:solidFill>
                  <a:srgbClr val="009900"/>
                </a:solidFill>
                <a:round/>
                <a:headEnd/>
                <a:tailEnd/>
              </a:ln>
              <a:solidFill>
                <a:srgbClr val="FFFFFF"/>
              </a:solidFill>
              <a:effectLst>
                <a:outerShdw dist="107763" dir="18900000" algn="ctr" rotWithShape="0">
                  <a:srgbClr val="868686">
                    <a:alpha val="50000"/>
                  </a:srgbClr>
                </a:outerShdw>
              </a:effectLst>
              <a:latin typeface="Arial"/>
              <a:cs typeface="Arial"/>
            </a:endParaRPr>
          </a:p>
        </p:txBody>
      </p:sp>
      <p:sp>
        <p:nvSpPr>
          <p:cNvPr id="82957" name="WordArt 13"/>
          <p:cNvSpPr>
            <a:spLocks noChangeArrowheads="1" noChangeShapeType="1" noTextEdit="1"/>
          </p:cNvSpPr>
          <p:nvPr/>
        </p:nvSpPr>
        <p:spPr bwMode="auto">
          <a:xfrm rot="-309022">
            <a:off x="3419475" y="4005263"/>
            <a:ext cx="360363" cy="865187"/>
          </a:xfrm>
          <a:prstGeom prst="rect">
            <a:avLst/>
          </a:prstGeom>
        </p:spPr>
        <p:txBody>
          <a:bodyPr wrap="none" fromWordArt="1">
            <a:prstTxWarp prst="textPlain">
              <a:avLst>
                <a:gd name="adj" fmla="val 69310"/>
              </a:avLst>
            </a:prstTxWarp>
          </a:bodyPr>
          <a:lstStyle/>
          <a:p>
            <a:pPr algn="ctr"/>
            <a:r>
              <a:rPr lang="en-US" sz="3600" b="1" kern="10">
                <a:ln w="28575">
                  <a:solidFill>
                    <a:srgbClr val="0000FF"/>
                  </a:solidFill>
                  <a:round/>
                  <a:headEnd/>
                  <a:tailEnd/>
                </a:ln>
                <a:solidFill>
                  <a:srgbClr val="FFFFFF"/>
                </a:solidFill>
                <a:effectLst>
                  <a:outerShdw dist="107763" dir="2700000" algn="ctr" rotWithShape="0">
                    <a:srgbClr val="868686">
                      <a:alpha val="50000"/>
                    </a:srgbClr>
                  </a:outerShdw>
                </a:effectLst>
                <a:latin typeface="Arial"/>
                <a:cs typeface="Arial"/>
              </a:rPr>
              <a:t>I</a:t>
            </a:r>
            <a:endParaRPr lang="ru-RU" sz="3600" b="1" kern="10">
              <a:ln w="28575">
                <a:solidFill>
                  <a:srgbClr val="0000FF"/>
                </a:solidFill>
                <a:round/>
                <a:headEnd/>
                <a:tailEnd/>
              </a:ln>
              <a:solidFill>
                <a:srgbClr val="FFFFFF"/>
              </a:solidFill>
              <a:effectLst>
                <a:outerShdw dist="107763" dir="2700000" algn="ctr" rotWithShape="0">
                  <a:srgbClr val="868686">
                    <a:alpha val="50000"/>
                  </a:srgbClr>
                </a:outerShdw>
              </a:effectLst>
              <a:latin typeface="Arial"/>
              <a:cs typeface="Arial"/>
            </a:endParaRPr>
          </a:p>
        </p:txBody>
      </p:sp>
      <p:sp>
        <p:nvSpPr>
          <p:cNvPr id="82958" name="WordArt 14"/>
          <p:cNvSpPr>
            <a:spLocks noChangeArrowheads="1" noChangeShapeType="1" noTextEdit="1"/>
          </p:cNvSpPr>
          <p:nvPr/>
        </p:nvSpPr>
        <p:spPr bwMode="auto">
          <a:xfrm rot="-949194">
            <a:off x="3995738" y="3716338"/>
            <a:ext cx="720725" cy="865187"/>
          </a:xfrm>
          <a:prstGeom prst="rect">
            <a:avLst/>
          </a:prstGeom>
        </p:spPr>
        <p:txBody>
          <a:bodyPr wrap="none" fromWordArt="1">
            <a:prstTxWarp prst="textPlain">
              <a:avLst>
                <a:gd name="adj" fmla="val 50000"/>
              </a:avLst>
            </a:prstTxWarp>
          </a:bodyPr>
          <a:lstStyle/>
          <a:p>
            <a:pPr algn="ctr"/>
            <a:r>
              <a:rPr lang="en-US" sz="3600" b="1" kern="10">
                <a:ln w="28575">
                  <a:solidFill>
                    <a:srgbClr val="FF0000"/>
                  </a:solidFill>
                  <a:round/>
                  <a:headEnd/>
                  <a:tailEnd/>
                </a:ln>
                <a:solidFill>
                  <a:srgbClr val="FFFFFF"/>
                </a:solidFill>
                <a:effectLst>
                  <a:outerShdw dist="107763" dir="13500000" algn="ctr" rotWithShape="0">
                    <a:srgbClr val="868686">
                      <a:alpha val="50000"/>
                    </a:srgbClr>
                  </a:outerShdw>
                </a:effectLst>
                <a:latin typeface="Arial"/>
                <a:cs typeface="Arial"/>
              </a:rPr>
              <a:t>N</a:t>
            </a:r>
            <a:endParaRPr lang="ru-RU" sz="3600" b="1" kern="10">
              <a:ln w="28575">
                <a:solidFill>
                  <a:srgbClr val="FF0000"/>
                </a:solidFill>
                <a:round/>
                <a:headEnd/>
                <a:tailEnd/>
              </a:ln>
              <a:solidFill>
                <a:srgbClr val="FFFFFF"/>
              </a:solidFill>
              <a:effectLst>
                <a:outerShdw dist="107763" dir="13500000" algn="ctr" rotWithShape="0">
                  <a:srgbClr val="868686">
                    <a:alpha val="50000"/>
                  </a:srgbClr>
                </a:outerShdw>
              </a:effectLst>
              <a:latin typeface="Arial"/>
              <a:cs typeface="Arial"/>
            </a:endParaRPr>
          </a:p>
        </p:txBody>
      </p:sp>
    </p:spTree>
  </p:cSld>
  <p:clrMapOvr>
    <a:masterClrMapping/>
  </p:clrMapOvr>
  <p:transition advClick="0"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500"/>
                                        <p:tgtEl>
                                          <p:spTgt spid="8295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2948"/>
                                        </p:tgtEl>
                                        <p:attrNameLst>
                                          <p:attrName>style.visibility</p:attrName>
                                        </p:attrNameLst>
                                      </p:cBhvr>
                                      <p:to>
                                        <p:strVal val="visible"/>
                                      </p:to>
                                    </p:set>
                                    <p:animEffect transition="in" filter="fade">
                                      <p:cBhvr>
                                        <p:cTn id="11" dur="500"/>
                                        <p:tgtEl>
                                          <p:spTgt spid="8294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954"/>
                                        </p:tgtEl>
                                        <p:attrNameLst>
                                          <p:attrName>style.visibility</p:attrName>
                                        </p:attrNameLst>
                                      </p:cBhvr>
                                      <p:to>
                                        <p:strVal val="visible"/>
                                      </p:to>
                                    </p:set>
                                    <p:animEffect transition="in" filter="fade">
                                      <p:cBhvr>
                                        <p:cTn id="15" dur="500"/>
                                        <p:tgtEl>
                                          <p:spTgt spid="8295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2952"/>
                                        </p:tgtEl>
                                        <p:attrNameLst>
                                          <p:attrName>style.visibility</p:attrName>
                                        </p:attrNameLst>
                                      </p:cBhvr>
                                      <p:to>
                                        <p:strVal val="visible"/>
                                      </p:to>
                                    </p:set>
                                    <p:animEffect transition="in" filter="fade">
                                      <p:cBhvr>
                                        <p:cTn id="19" dur="500"/>
                                        <p:tgtEl>
                                          <p:spTgt spid="8295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2949"/>
                                        </p:tgtEl>
                                        <p:attrNameLst>
                                          <p:attrName>style.visibility</p:attrName>
                                        </p:attrNameLst>
                                      </p:cBhvr>
                                      <p:to>
                                        <p:strVal val="visible"/>
                                      </p:to>
                                    </p:set>
                                    <p:animEffect transition="in" filter="fade">
                                      <p:cBhvr>
                                        <p:cTn id="23" dur="500"/>
                                        <p:tgtEl>
                                          <p:spTgt spid="82949"/>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2957"/>
                                        </p:tgtEl>
                                        <p:attrNameLst>
                                          <p:attrName>style.visibility</p:attrName>
                                        </p:attrNameLst>
                                      </p:cBhvr>
                                      <p:to>
                                        <p:strVal val="visible"/>
                                      </p:to>
                                    </p:set>
                                    <p:animEffect transition="in" filter="fade">
                                      <p:cBhvr>
                                        <p:cTn id="27" dur="500"/>
                                        <p:tgtEl>
                                          <p:spTgt spid="82957"/>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2950"/>
                                        </p:tgtEl>
                                        <p:attrNameLst>
                                          <p:attrName>style.visibility</p:attrName>
                                        </p:attrNameLst>
                                      </p:cBhvr>
                                      <p:to>
                                        <p:strVal val="visible"/>
                                      </p:to>
                                    </p:set>
                                    <p:animEffect transition="in" filter="fade">
                                      <p:cBhvr>
                                        <p:cTn id="31" dur="500"/>
                                        <p:tgtEl>
                                          <p:spTgt spid="82950"/>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2958"/>
                                        </p:tgtEl>
                                        <p:attrNameLst>
                                          <p:attrName>style.visibility</p:attrName>
                                        </p:attrNameLst>
                                      </p:cBhvr>
                                      <p:to>
                                        <p:strVal val="visible"/>
                                      </p:to>
                                    </p:set>
                                    <p:animEffect transition="in" filter="fade">
                                      <p:cBhvr>
                                        <p:cTn id="35" dur="500"/>
                                        <p:tgtEl>
                                          <p:spTgt spid="82958"/>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2955"/>
                                        </p:tgtEl>
                                        <p:attrNameLst>
                                          <p:attrName>style.visibility</p:attrName>
                                        </p:attrNameLst>
                                      </p:cBhvr>
                                      <p:to>
                                        <p:strVal val="visible"/>
                                      </p:to>
                                    </p:set>
                                    <p:animEffect transition="in" filter="fade">
                                      <p:cBhvr>
                                        <p:cTn id="39" dur="500"/>
                                        <p:tgtEl>
                                          <p:spTgt spid="82955"/>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2951"/>
                                        </p:tgtEl>
                                        <p:attrNameLst>
                                          <p:attrName>style.visibility</p:attrName>
                                        </p:attrNameLst>
                                      </p:cBhvr>
                                      <p:to>
                                        <p:strVal val="visible"/>
                                      </p:to>
                                    </p:set>
                                    <p:animEffect transition="in" filter="fade">
                                      <p:cBhvr>
                                        <p:cTn id="43" dur="500"/>
                                        <p:tgtEl>
                                          <p:spTgt spid="82951"/>
                                        </p:tgtEl>
                                      </p:cBhvr>
                                    </p:animEffect>
                                  </p:childTnLst>
                                </p:cTn>
                              </p:par>
                            </p:childTnLst>
                          </p:cTn>
                        </p:par>
                        <p:par>
                          <p:cTn id="44" fill="hold" nodeType="afterGroup">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2953"/>
                                        </p:tgtEl>
                                        <p:attrNameLst>
                                          <p:attrName>style.visibility</p:attrName>
                                        </p:attrNameLst>
                                      </p:cBhvr>
                                      <p:to>
                                        <p:strVal val="visible"/>
                                      </p:to>
                                    </p:set>
                                    <p:animEffect transition="in" filter="fade">
                                      <p:cBhvr>
                                        <p:cTn id="47" dur="500"/>
                                        <p:tgtEl>
                                          <p:spTgt spid="82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9" grpId="0" animBg="1"/>
      <p:bldP spid="82950" grpId="0" animBg="1"/>
      <p:bldP spid="82951" grpId="0" animBg="1"/>
      <p:bldP spid="82952" grpId="0" animBg="1"/>
      <p:bldP spid="82953" grpId="0" animBg="1"/>
      <p:bldP spid="82954" grpId="0" animBg="1"/>
      <p:bldP spid="82955" grpId="0" animBg="1"/>
      <p:bldP spid="82956" grpId="0" animBg="1"/>
      <p:bldP spid="82957" grpId="0" animBg="1"/>
      <p:bldP spid="829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2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2707" name="Rectangle 3"/>
          <p:cNvSpPr>
            <a:spLocks noGrp="1" noChangeArrowheads="1"/>
          </p:cNvSpPr>
          <p:nvPr>
            <p:ph type="ctrTitle"/>
          </p:nvPr>
        </p:nvSpPr>
        <p:spPr>
          <a:xfrm>
            <a:off x="1763713" y="188913"/>
            <a:ext cx="6121400" cy="576262"/>
          </a:xfrm>
        </p:spPr>
        <p:txBody>
          <a:bodyPr/>
          <a:lstStyle/>
          <a:p>
            <a:r>
              <a:rPr lang="en-US" altLang="ru-RU" sz="3600" b="1" i="1">
                <a:latin typeface="Times New Roman" pitchFamily="18" charset="0"/>
              </a:rPr>
              <a:t>What does he do?</a:t>
            </a:r>
            <a:endParaRPr lang="ru-RU" altLang="ru-RU" sz="3600" b="1" i="1">
              <a:latin typeface="Times New Roman" pitchFamily="18" charset="0"/>
            </a:endParaRPr>
          </a:p>
        </p:txBody>
      </p:sp>
      <p:sp>
        <p:nvSpPr>
          <p:cNvPr id="72714" name="AutoShape 10" descr="img_517269"/>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pic>
        <p:nvPicPr>
          <p:cNvPr id="72715" name="Picture 11" descr="img_517269">
            <a:hlinkClick r:id="" action="ppaction://noaction">
              <a:snd r:embed="rId4" name="2 listening_CUT1.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188913"/>
            <a:ext cx="935037" cy="781050"/>
          </a:xfrm>
          <a:prstGeom prst="rect">
            <a:avLst/>
          </a:prstGeom>
          <a:noFill/>
          <a:extLst>
            <a:ext uri="{909E8E84-426E-40DD-AFC4-6F175D3DCCD1}">
              <a14:hiddenFill xmlns:a14="http://schemas.microsoft.com/office/drawing/2010/main">
                <a:solidFill>
                  <a:srgbClr val="FFFFFF"/>
                </a:solidFill>
              </a14:hiddenFill>
            </a:ext>
          </a:extLst>
        </p:spPr>
      </p:pic>
      <p:sp>
        <p:nvSpPr>
          <p:cNvPr id="72720" name="AutoShape 16">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4</a:t>
            </a:r>
            <a:endParaRPr lang="ru-RU" altLang="ru-RU" sz="4400" b="1">
              <a:latin typeface="Times New Roman" pitchFamily="18" charset="0"/>
            </a:endParaRPr>
          </a:p>
        </p:txBody>
      </p:sp>
      <p:sp>
        <p:nvSpPr>
          <p:cNvPr id="72723" name="AutoShape 19" descr="фермер 1"/>
          <p:cNvSpPr>
            <a:spLocks noChangeArrowheads="1"/>
          </p:cNvSpPr>
          <p:nvPr/>
        </p:nvSpPr>
        <p:spPr bwMode="auto">
          <a:xfrm>
            <a:off x="827088" y="981075"/>
            <a:ext cx="3673475"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2713" name="Oval 9"/>
          <p:cNvSpPr>
            <a:spLocks noChangeArrowheads="1"/>
          </p:cNvSpPr>
          <p:nvPr/>
        </p:nvSpPr>
        <p:spPr bwMode="auto">
          <a:xfrm>
            <a:off x="395288" y="2924175"/>
            <a:ext cx="792162" cy="792163"/>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A</a:t>
            </a:r>
            <a:endParaRPr lang="ru-RU" altLang="ru-RU" sz="4000" b="1">
              <a:latin typeface="Times New Roman" pitchFamily="18" charset="0"/>
            </a:endParaRPr>
          </a:p>
        </p:txBody>
      </p:sp>
      <p:sp>
        <p:nvSpPr>
          <p:cNvPr id="72725" name="AutoShape 21" descr="врач"/>
          <p:cNvSpPr>
            <a:spLocks noChangeArrowheads="1"/>
          </p:cNvSpPr>
          <p:nvPr/>
        </p:nvSpPr>
        <p:spPr bwMode="auto">
          <a:xfrm>
            <a:off x="5003800" y="981075"/>
            <a:ext cx="3313113" cy="2447925"/>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2711" name="Oval 7"/>
          <p:cNvSpPr>
            <a:spLocks noChangeArrowheads="1"/>
          </p:cNvSpPr>
          <p:nvPr/>
        </p:nvSpPr>
        <p:spPr bwMode="auto">
          <a:xfrm>
            <a:off x="7885113" y="2852738"/>
            <a:ext cx="792162"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B</a:t>
            </a:r>
            <a:endParaRPr lang="ru-RU" altLang="ru-RU" sz="4000" b="1">
              <a:latin typeface="Times New Roman" pitchFamily="18" charset="0"/>
            </a:endParaRPr>
          </a:p>
        </p:txBody>
      </p:sp>
      <p:pic>
        <p:nvPicPr>
          <p:cNvPr id="72726" name="Picture 22" descr="OO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0428">
            <a:off x="5148263" y="1341438"/>
            <a:ext cx="3097212" cy="1743075"/>
          </a:xfrm>
          <a:prstGeom prst="rect">
            <a:avLst/>
          </a:prstGeom>
          <a:noFill/>
          <a:extLst>
            <a:ext uri="{909E8E84-426E-40DD-AFC4-6F175D3DCCD1}">
              <a14:hiddenFill xmlns:a14="http://schemas.microsoft.com/office/drawing/2010/main">
                <a:solidFill>
                  <a:srgbClr val="FFFFFF"/>
                </a:solidFill>
              </a14:hiddenFill>
            </a:ext>
          </a:extLst>
        </p:spPr>
      </p:pic>
      <p:sp>
        <p:nvSpPr>
          <p:cNvPr id="72708" name="AutoShape 4" descr="учитель"/>
          <p:cNvSpPr>
            <a:spLocks noChangeArrowheads="1"/>
          </p:cNvSpPr>
          <p:nvPr/>
        </p:nvSpPr>
        <p:spPr bwMode="auto">
          <a:xfrm>
            <a:off x="2843213" y="3789363"/>
            <a:ext cx="3673475" cy="2449512"/>
          </a:xfrm>
          <a:prstGeom prst="roundRect">
            <a:avLst>
              <a:gd name="adj" fmla="val 16667"/>
            </a:avLst>
          </a:prstGeom>
          <a:blipFill dpi="0" rotWithShape="1">
            <a:blip r:embed="rId10"/>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2712" name="Oval 8"/>
          <p:cNvSpPr>
            <a:spLocks noChangeArrowheads="1"/>
          </p:cNvSpPr>
          <p:nvPr/>
        </p:nvSpPr>
        <p:spPr bwMode="auto">
          <a:xfrm>
            <a:off x="4284663" y="5805488"/>
            <a:ext cx="792162"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C</a:t>
            </a:r>
            <a:endParaRPr lang="ru-RU" altLang="ru-RU" sz="4000" b="1">
              <a:latin typeface="Times New Roman" pitchFamily="18" charset="0"/>
            </a:endParaRPr>
          </a:p>
        </p:txBody>
      </p:sp>
      <p:pic>
        <p:nvPicPr>
          <p:cNvPr id="72727" name="Picture 23" descr="OO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0428">
            <a:off x="3203575" y="414972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729" name="Picture 25"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2730" name="AutoShape 26">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7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2708"/>
                                        </p:tgtEl>
                                      </p:cBhvr>
                                    </p:animEffect>
                                    <p:set>
                                      <p:cBhvr>
                                        <p:cTn id="7" dur="1" fill="hold">
                                          <p:stCondLst>
                                            <p:cond delay="499"/>
                                          </p:stCondLst>
                                        </p:cTn>
                                        <p:tgtEl>
                                          <p:spTgt spid="7270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2712"/>
                                        </p:tgtEl>
                                      </p:cBhvr>
                                    </p:animEffect>
                                    <p:set>
                                      <p:cBhvr>
                                        <p:cTn id="10" dur="1" fill="hold">
                                          <p:stCondLst>
                                            <p:cond delay="499"/>
                                          </p:stCondLst>
                                        </p:cTn>
                                        <p:tgtEl>
                                          <p:spTgt spid="7271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2727"/>
                                        </p:tgtEl>
                                        <p:attrNameLst>
                                          <p:attrName>style.visibility</p:attrName>
                                        </p:attrNameLst>
                                      </p:cBhvr>
                                      <p:to>
                                        <p:strVal val="visible"/>
                                      </p:to>
                                    </p:set>
                                    <p:animEffect transition="in" filter="fade">
                                      <p:cBhvr>
                                        <p:cTn id="13" dur="500"/>
                                        <p:tgtEl>
                                          <p:spTgt spid="72727"/>
                                        </p:tgtEl>
                                      </p:cBhvr>
                                    </p:animEffect>
                                  </p:childTnLst>
                                </p:cTn>
                              </p:par>
                            </p:childTnLst>
                          </p:cTn>
                        </p:par>
                      </p:childTnLst>
                    </p:cTn>
                  </p:par>
                </p:childTnLst>
              </p:cTn>
              <p:nextCondLst>
                <p:cond evt="onClick" delay="0">
                  <p:tgtEl>
                    <p:spTgt spid="72708"/>
                  </p:tgtEl>
                </p:cond>
              </p:nextCondLst>
            </p:seq>
            <p:seq concurrent="1" nextAc="seek">
              <p:cTn id="14" restart="whenNotActive" fill="hold" evtFilter="cancelBubble" nodeType="interactiveSeq">
                <p:stCondLst>
                  <p:cond evt="onClick" delay="0">
                    <p:tgtEl>
                      <p:spTgt spid="7272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1" nodeType="clickEffect">
                                  <p:stCondLst>
                                    <p:cond delay="0"/>
                                  </p:stCondLst>
                                  <p:childTnLst>
                                    <p:animEffect transition="out" filter="fade">
                                      <p:cBhvr>
                                        <p:cTn id="18" dur="500"/>
                                        <p:tgtEl>
                                          <p:spTgt spid="72708"/>
                                        </p:tgtEl>
                                      </p:cBhvr>
                                    </p:animEffect>
                                    <p:set>
                                      <p:cBhvr>
                                        <p:cTn id="19" dur="1" fill="hold">
                                          <p:stCondLst>
                                            <p:cond delay="499"/>
                                          </p:stCondLst>
                                        </p:cTn>
                                        <p:tgtEl>
                                          <p:spTgt spid="7270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oice a.wav"/>
                                        </p:tgtEl>
                                      </p:cMediaNode>
                                    </p:audio>
                                  </p:subTnLst>
                                </p:cTn>
                              </p:par>
                              <p:par>
                                <p:cTn id="20" presetID="10" presetClass="exit" presetSubtype="0" fill="hold" grpId="0" nodeType="withEffect">
                                  <p:stCondLst>
                                    <p:cond delay="0"/>
                                  </p:stCondLst>
                                  <p:childTnLst>
                                    <p:animEffect transition="out" filter="fade">
                                      <p:cBhvr>
                                        <p:cTn id="21" dur="500"/>
                                        <p:tgtEl>
                                          <p:spTgt spid="72725"/>
                                        </p:tgtEl>
                                      </p:cBhvr>
                                    </p:animEffect>
                                    <p:set>
                                      <p:cBhvr>
                                        <p:cTn id="22" dur="1" fill="hold">
                                          <p:stCondLst>
                                            <p:cond delay="499"/>
                                          </p:stCondLst>
                                        </p:cTn>
                                        <p:tgtEl>
                                          <p:spTgt spid="727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72711"/>
                                        </p:tgtEl>
                                      </p:cBhvr>
                                    </p:animEffect>
                                    <p:set>
                                      <p:cBhvr>
                                        <p:cTn id="25" dur="1" fill="hold">
                                          <p:stCondLst>
                                            <p:cond delay="499"/>
                                          </p:stCondLst>
                                        </p:cTn>
                                        <p:tgtEl>
                                          <p:spTgt spid="727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2712"/>
                                        </p:tgtEl>
                                      </p:cBhvr>
                                    </p:animEffect>
                                    <p:set>
                                      <p:cBhvr>
                                        <p:cTn id="28" dur="1" fill="hold">
                                          <p:stCondLst>
                                            <p:cond delay="499"/>
                                          </p:stCondLst>
                                        </p:cTn>
                                        <p:tgtEl>
                                          <p:spTgt spid="7271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2729"/>
                                        </p:tgtEl>
                                        <p:attrNameLst>
                                          <p:attrName>style.visibility</p:attrName>
                                        </p:attrNameLst>
                                      </p:cBhvr>
                                      <p:to>
                                        <p:strVal val="visible"/>
                                      </p:to>
                                    </p:set>
                                    <p:animEffect transition="in" filter="fade">
                                      <p:cBhvr>
                                        <p:cTn id="31" dur="500"/>
                                        <p:tgtEl>
                                          <p:spTgt spid="72729"/>
                                        </p:tgtEl>
                                      </p:cBhvr>
                                    </p:animEffect>
                                  </p:childTnLst>
                                </p:cTn>
                              </p:par>
                              <p:par>
                                <p:cTn id="32" presetID="10" presetClass="exit" presetSubtype="0" fill="hold" nodeType="withEffect">
                                  <p:stCondLst>
                                    <p:cond delay="3500"/>
                                  </p:stCondLst>
                                  <p:childTnLst>
                                    <p:animEffect transition="out" filter="fade">
                                      <p:cBhvr>
                                        <p:cTn id="33" dur="500"/>
                                        <p:tgtEl>
                                          <p:spTgt spid="72729"/>
                                        </p:tgtEl>
                                      </p:cBhvr>
                                    </p:animEffect>
                                    <p:set>
                                      <p:cBhvr>
                                        <p:cTn id="34" dur="1" fill="hold">
                                          <p:stCondLst>
                                            <p:cond delay="499"/>
                                          </p:stCondLst>
                                        </p:cTn>
                                        <p:tgtEl>
                                          <p:spTgt spid="72729"/>
                                        </p:tgtEl>
                                        <p:attrNameLst>
                                          <p:attrName>style.visibility</p:attrName>
                                        </p:attrNameLst>
                                      </p:cBhvr>
                                      <p:to>
                                        <p:strVal val="hidden"/>
                                      </p:to>
                                    </p:set>
                                  </p:childTnLst>
                                </p:cTn>
                              </p:par>
                            </p:childTnLst>
                          </p:cTn>
                        </p:par>
                      </p:childTnLst>
                    </p:cTn>
                  </p:par>
                </p:childTnLst>
              </p:cTn>
              <p:nextCondLst>
                <p:cond evt="onClick" delay="0">
                  <p:tgtEl>
                    <p:spTgt spid="72723"/>
                  </p:tgtEl>
                </p:cond>
              </p:nextCondLst>
            </p:seq>
            <p:seq concurrent="1" nextAc="seek">
              <p:cTn id="35" restart="whenNotActive" fill="hold" evtFilter="cancelBubble" nodeType="interactiveSeq">
                <p:stCondLst>
                  <p:cond evt="onClick" delay="0">
                    <p:tgtEl>
                      <p:spTgt spid="7272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72725"/>
                                        </p:tgtEl>
                                      </p:cBhvr>
                                    </p:animEffect>
                                    <p:set>
                                      <p:cBhvr>
                                        <p:cTn id="40" dur="1" fill="hold">
                                          <p:stCondLst>
                                            <p:cond delay="499"/>
                                          </p:stCondLst>
                                        </p:cTn>
                                        <p:tgtEl>
                                          <p:spTgt spid="7272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72711"/>
                                        </p:tgtEl>
                                      </p:cBhvr>
                                    </p:animEffect>
                                    <p:set>
                                      <p:cBhvr>
                                        <p:cTn id="43" dur="1" fill="hold">
                                          <p:stCondLst>
                                            <p:cond delay="499"/>
                                          </p:stCondLst>
                                        </p:cTn>
                                        <p:tgtEl>
                                          <p:spTgt spid="7271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2726"/>
                                        </p:tgtEl>
                                        <p:attrNameLst>
                                          <p:attrName>style.visibility</p:attrName>
                                        </p:attrNameLst>
                                      </p:cBhvr>
                                      <p:to>
                                        <p:strVal val="visible"/>
                                      </p:to>
                                    </p:set>
                                    <p:animEffect transition="in" filter="fade">
                                      <p:cBhvr>
                                        <p:cTn id="46" dur="500"/>
                                        <p:tgtEl>
                                          <p:spTgt spid="72726"/>
                                        </p:tgtEl>
                                      </p:cBhvr>
                                    </p:animEffect>
                                  </p:childTnLst>
                                </p:cTn>
                              </p:par>
                            </p:childTnLst>
                          </p:cTn>
                        </p:par>
                      </p:childTnLst>
                    </p:cTn>
                  </p:par>
                </p:childTnLst>
              </p:cTn>
              <p:nextCondLst>
                <p:cond evt="onClick" delay="0">
                  <p:tgtEl>
                    <p:spTgt spid="72725"/>
                  </p:tgtEl>
                </p:cond>
              </p:nextCondLst>
            </p:seq>
          </p:childTnLst>
        </p:cTn>
      </p:par>
    </p:tnLst>
    <p:bldLst>
      <p:bldP spid="72725" grpId="0" animBg="1"/>
      <p:bldP spid="72725" grpId="1" animBg="1"/>
      <p:bldP spid="72711" grpId="0" animBg="1"/>
      <p:bldP spid="72711" grpId="1" animBg="1"/>
      <p:bldP spid="72708" grpId="0" animBg="1"/>
      <p:bldP spid="72708" grpId="1" animBg="1"/>
      <p:bldP spid="72712" grpId="0" animBg="1"/>
      <p:bldP spid="727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4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3731" name="Rectangle 3"/>
          <p:cNvSpPr>
            <a:spLocks noGrp="1" noChangeArrowheads="1"/>
          </p:cNvSpPr>
          <p:nvPr>
            <p:ph type="ctrTitle"/>
          </p:nvPr>
        </p:nvSpPr>
        <p:spPr>
          <a:xfrm>
            <a:off x="1116013" y="260350"/>
            <a:ext cx="6624637" cy="576263"/>
          </a:xfrm>
        </p:spPr>
        <p:txBody>
          <a:bodyPr/>
          <a:lstStyle/>
          <a:p>
            <a:pPr algn="l">
              <a:lnSpc>
                <a:spcPct val="80000"/>
              </a:lnSpc>
            </a:pPr>
            <a:r>
              <a:rPr lang="en-US" altLang="ru-RU" sz="3600" b="1" i="1">
                <a:latin typeface="Times New Roman" pitchFamily="18" charset="0"/>
              </a:rPr>
              <a:t>      What is his favourite room?</a:t>
            </a:r>
            <a:endParaRPr lang="ru-RU" altLang="ru-RU" sz="3600" b="1" i="1">
              <a:latin typeface="Times New Roman" pitchFamily="18" charset="0"/>
            </a:endParaRPr>
          </a:p>
        </p:txBody>
      </p:sp>
      <p:sp>
        <p:nvSpPr>
          <p:cNvPr id="73738" name="AutoShape 10" descr="img_517269"/>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pic>
        <p:nvPicPr>
          <p:cNvPr id="73739" name="Picture 11" descr="img_517269">
            <a:hlinkClick r:id="" action="ppaction://noaction">
              <a:snd r:embed="rId4" name="2 listening_CUT2.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60350"/>
            <a:ext cx="935038" cy="781050"/>
          </a:xfrm>
          <a:prstGeom prst="rect">
            <a:avLst/>
          </a:prstGeom>
          <a:noFill/>
          <a:extLst>
            <a:ext uri="{909E8E84-426E-40DD-AFC4-6F175D3DCCD1}">
              <a14:hiddenFill xmlns:a14="http://schemas.microsoft.com/office/drawing/2010/main">
                <a:solidFill>
                  <a:srgbClr val="FFFFFF"/>
                </a:solidFill>
              </a14:hiddenFill>
            </a:ext>
          </a:extLst>
        </p:spPr>
      </p:pic>
      <p:sp>
        <p:nvSpPr>
          <p:cNvPr id="73744" name="AutoShape 16">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5</a:t>
            </a:r>
            <a:endParaRPr lang="ru-RU" altLang="ru-RU" sz="4400" b="1">
              <a:latin typeface="Times New Roman" pitchFamily="18" charset="0"/>
            </a:endParaRPr>
          </a:p>
        </p:txBody>
      </p:sp>
      <p:sp>
        <p:nvSpPr>
          <p:cNvPr id="73734" name="AutoShape 6" descr="гостиная 2"/>
          <p:cNvSpPr>
            <a:spLocks noChangeArrowheads="1"/>
          </p:cNvSpPr>
          <p:nvPr/>
        </p:nvSpPr>
        <p:spPr bwMode="auto">
          <a:xfrm>
            <a:off x="4787900" y="1052513"/>
            <a:ext cx="3671888"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3737" name="Oval 9"/>
          <p:cNvSpPr>
            <a:spLocks noChangeArrowheads="1"/>
          </p:cNvSpPr>
          <p:nvPr/>
        </p:nvSpPr>
        <p:spPr bwMode="auto">
          <a:xfrm>
            <a:off x="8027988" y="2924175"/>
            <a:ext cx="792162" cy="792163"/>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B</a:t>
            </a:r>
            <a:endParaRPr lang="ru-RU" altLang="ru-RU" sz="4000" b="1">
              <a:latin typeface="Times New Roman" pitchFamily="18" charset="0"/>
            </a:endParaRPr>
          </a:p>
        </p:txBody>
      </p:sp>
      <p:sp>
        <p:nvSpPr>
          <p:cNvPr id="73732" name="AutoShape 4" descr="спальня"/>
          <p:cNvSpPr>
            <a:spLocks noChangeArrowheads="1"/>
          </p:cNvSpPr>
          <p:nvPr/>
        </p:nvSpPr>
        <p:spPr bwMode="auto">
          <a:xfrm>
            <a:off x="684213" y="1052513"/>
            <a:ext cx="3671887" cy="2447925"/>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3735" name="Oval 7"/>
          <p:cNvSpPr>
            <a:spLocks noChangeArrowheads="1"/>
          </p:cNvSpPr>
          <p:nvPr/>
        </p:nvSpPr>
        <p:spPr bwMode="auto">
          <a:xfrm>
            <a:off x="395288" y="2924175"/>
            <a:ext cx="792162" cy="792163"/>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A</a:t>
            </a:r>
            <a:endParaRPr lang="ru-RU" altLang="ru-RU" sz="4000" b="1">
              <a:latin typeface="Times New Roman" pitchFamily="18" charset="0"/>
            </a:endParaRPr>
          </a:p>
        </p:txBody>
      </p:sp>
      <p:sp>
        <p:nvSpPr>
          <p:cNvPr id="73733" name="AutoShape 5" descr="столовая"/>
          <p:cNvSpPr>
            <a:spLocks noChangeArrowheads="1"/>
          </p:cNvSpPr>
          <p:nvPr/>
        </p:nvSpPr>
        <p:spPr bwMode="auto">
          <a:xfrm>
            <a:off x="2843213" y="3789363"/>
            <a:ext cx="3671887" cy="2447925"/>
          </a:xfrm>
          <a:prstGeom prst="roundRect">
            <a:avLst>
              <a:gd name="adj" fmla="val 16667"/>
            </a:avLst>
          </a:prstGeom>
          <a:blipFill dpi="0" rotWithShape="1">
            <a:blip r:embed="rId9"/>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3736" name="Oval 8"/>
          <p:cNvSpPr>
            <a:spLocks noChangeArrowheads="1"/>
          </p:cNvSpPr>
          <p:nvPr/>
        </p:nvSpPr>
        <p:spPr bwMode="auto">
          <a:xfrm>
            <a:off x="4427538" y="5805488"/>
            <a:ext cx="792162"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C</a:t>
            </a:r>
            <a:endParaRPr lang="ru-RU" altLang="ru-RU" sz="4000" b="1">
              <a:latin typeface="Times New Roman" pitchFamily="18" charset="0"/>
            </a:endParaRPr>
          </a:p>
        </p:txBody>
      </p:sp>
      <p:pic>
        <p:nvPicPr>
          <p:cNvPr id="73748" name="Picture 20"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900113"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3749" name="Picture 21"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3059113" y="4005263"/>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3750" name="Picture 22"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3751" name="AutoShape 23">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7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3732"/>
                                        </p:tgtEl>
                                      </p:cBhvr>
                                    </p:animEffect>
                                    <p:set>
                                      <p:cBhvr>
                                        <p:cTn id="7" dur="1" fill="hold">
                                          <p:stCondLst>
                                            <p:cond delay="499"/>
                                          </p:stCondLst>
                                        </p:cTn>
                                        <p:tgtEl>
                                          <p:spTgt spid="737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3735"/>
                                        </p:tgtEl>
                                      </p:cBhvr>
                                    </p:animEffect>
                                    <p:set>
                                      <p:cBhvr>
                                        <p:cTn id="10" dur="1" fill="hold">
                                          <p:stCondLst>
                                            <p:cond delay="499"/>
                                          </p:stCondLst>
                                        </p:cTn>
                                        <p:tgtEl>
                                          <p:spTgt spid="7373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3748"/>
                                        </p:tgtEl>
                                        <p:attrNameLst>
                                          <p:attrName>style.visibility</p:attrName>
                                        </p:attrNameLst>
                                      </p:cBhvr>
                                      <p:to>
                                        <p:strVal val="visible"/>
                                      </p:to>
                                    </p:set>
                                    <p:animEffect transition="in" filter="fade">
                                      <p:cBhvr>
                                        <p:cTn id="13" dur="500"/>
                                        <p:tgtEl>
                                          <p:spTgt spid="73748"/>
                                        </p:tgtEl>
                                      </p:cBhvr>
                                    </p:animEffect>
                                  </p:childTnLst>
                                </p:cTn>
                              </p:par>
                            </p:childTnLst>
                          </p:cTn>
                        </p:par>
                      </p:childTnLst>
                    </p:cTn>
                  </p:par>
                </p:childTnLst>
              </p:cTn>
              <p:nextCondLst>
                <p:cond evt="onClick" delay="0">
                  <p:tgtEl>
                    <p:spTgt spid="73732"/>
                  </p:tgtEl>
                </p:cond>
              </p:nextCondLst>
            </p:seq>
            <p:seq concurrent="1" nextAc="seek">
              <p:cTn id="14" restart="whenNotActive" fill="hold" evtFilter="cancelBubble" nodeType="interactiveSeq">
                <p:stCondLst>
                  <p:cond evt="onClick" delay="0">
                    <p:tgtEl>
                      <p:spTgt spid="7373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73733"/>
                                        </p:tgtEl>
                                      </p:cBhvr>
                                    </p:animEffect>
                                    <p:set>
                                      <p:cBhvr>
                                        <p:cTn id="19" dur="1" fill="hold">
                                          <p:stCondLst>
                                            <p:cond delay="499"/>
                                          </p:stCondLst>
                                        </p:cTn>
                                        <p:tgtEl>
                                          <p:spTgt spid="7373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3736"/>
                                        </p:tgtEl>
                                      </p:cBhvr>
                                    </p:animEffect>
                                    <p:set>
                                      <p:cBhvr>
                                        <p:cTn id="22" dur="1" fill="hold">
                                          <p:stCondLst>
                                            <p:cond delay="499"/>
                                          </p:stCondLst>
                                        </p:cTn>
                                        <p:tgtEl>
                                          <p:spTgt spid="7373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3749"/>
                                        </p:tgtEl>
                                        <p:attrNameLst>
                                          <p:attrName>style.visibility</p:attrName>
                                        </p:attrNameLst>
                                      </p:cBhvr>
                                      <p:to>
                                        <p:strVal val="visible"/>
                                      </p:to>
                                    </p:set>
                                    <p:animEffect transition="in" filter="fade">
                                      <p:cBhvr>
                                        <p:cTn id="25" dur="500"/>
                                        <p:tgtEl>
                                          <p:spTgt spid="73749"/>
                                        </p:tgtEl>
                                      </p:cBhvr>
                                    </p:animEffect>
                                  </p:childTnLst>
                                </p:cTn>
                              </p:par>
                            </p:childTnLst>
                          </p:cTn>
                        </p:par>
                      </p:childTnLst>
                    </p:cTn>
                  </p:par>
                </p:childTnLst>
              </p:cTn>
              <p:nextCondLst>
                <p:cond evt="onClick" delay="0">
                  <p:tgtEl>
                    <p:spTgt spid="73733"/>
                  </p:tgtEl>
                </p:cond>
              </p:nextCondLst>
            </p:seq>
            <p:seq concurrent="1" nextAc="seek">
              <p:cTn id="26" restart="whenNotActive" fill="hold" evtFilter="cancelBubble" nodeType="interactiveSeq">
                <p:stCondLst>
                  <p:cond evt="onClick" delay="0">
                    <p:tgtEl>
                      <p:spTgt spid="7373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73732"/>
                                        </p:tgtEl>
                                      </p:cBhvr>
                                    </p:animEffect>
                                    <p:set>
                                      <p:cBhvr>
                                        <p:cTn id="31" dur="1" fill="hold">
                                          <p:stCondLst>
                                            <p:cond delay="499"/>
                                          </p:stCondLst>
                                        </p:cTn>
                                        <p:tgtEl>
                                          <p:spTgt spid="7373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oice b.wav"/>
                                        </p:tgtEl>
                                      </p:cMediaNode>
                                    </p:audio>
                                  </p:subTnLst>
                                </p:cTn>
                              </p:par>
                              <p:par>
                                <p:cTn id="32" presetID="10" presetClass="exit" presetSubtype="0" fill="hold" grpId="1" nodeType="withEffect">
                                  <p:stCondLst>
                                    <p:cond delay="0"/>
                                  </p:stCondLst>
                                  <p:childTnLst>
                                    <p:animEffect transition="out" filter="fade">
                                      <p:cBhvr>
                                        <p:cTn id="33" dur="500"/>
                                        <p:tgtEl>
                                          <p:spTgt spid="73735"/>
                                        </p:tgtEl>
                                      </p:cBhvr>
                                    </p:animEffect>
                                    <p:set>
                                      <p:cBhvr>
                                        <p:cTn id="34" dur="1" fill="hold">
                                          <p:stCondLst>
                                            <p:cond delay="499"/>
                                          </p:stCondLst>
                                        </p:cTn>
                                        <p:tgtEl>
                                          <p:spTgt spid="7373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3733"/>
                                        </p:tgtEl>
                                      </p:cBhvr>
                                    </p:animEffect>
                                    <p:set>
                                      <p:cBhvr>
                                        <p:cTn id="37" dur="1" fill="hold">
                                          <p:stCondLst>
                                            <p:cond delay="499"/>
                                          </p:stCondLst>
                                        </p:cTn>
                                        <p:tgtEl>
                                          <p:spTgt spid="7373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3736"/>
                                        </p:tgtEl>
                                      </p:cBhvr>
                                    </p:animEffect>
                                    <p:set>
                                      <p:cBhvr>
                                        <p:cTn id="40" dur="1" fill="hold">
                                          <p:stCondLst>
                                            <p:cond delay="499"/>
                                          </p:stCondLst>
                                        </p:cTn>
                                        <p:tgtEl>
                                          <p:spTgt spid="7373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3750"/>
                                        </p:tgtEl>
                                        <p:attrNameLst>
                                          <p:attrName>style.visibility</p:attrName>
                                        </p:attrNameLst>
                                      </p:cBhvr>
                                      <p:to>
                                        <p:strVal val="visible"/>
                                      </p:to>
                                    </p:set>
                                    <p:animEffect transition="in" filter="fade">
                                      <p:cBhvr>
                                        <p:cTn id="43" dur="500"/>
                                        <p:tgtEl>
                                          <p:spTgt spid="73750"/>
                                        </p:tgtEl>
                                      </p:cBhvr>
                                    </p:animEffect>
                                  </p:childTnLst>
                                </p:cTn>
                              </p:par>
                              <p:par>
                                <p:cTn id="44" presetID="10" presetClass="exit" presetSubtype="0" fill="hold" nodeType="withEffect">
                                  <p:stCondLst>
                                    <p:cond delay="3500"/>
                                  </p:stCondLst>
                                  <p:childTnLst>
                                    <p:animEffect transition="out" filter="fade">
                                      <p:cBhvr>
                                        <p:cTn id="45" dur="500"/>
                                        <p:tgtEl>
                                          <p:spTgt spid="73750"/>
                                        </p:tgtEl>
                                      </p:cBhvr>
                                    </p:animEffect>
                                    <p:set>
                                      <p:cBhvr>
                                        <p:cTn id="46" dur="1" fill="hold">
                                          <p:stCondLst>
                                            <p:cond delay="499"/>
                                          </p:stCondLst>
                                        </p:cTn>
                                        <p:tgtEl>
                                          <p:spTgt spid="73750"/>
                                        </p:tgtEl>
                                        <p:attrNameLst>
                                          <p:attrName>style.visibility</p:attrName>
                                        </p:attrNameLst>
                                      </p:cBhvr>
                                      <p:to>
                                        <p:strVal val="hidden"/>
                                      </p:to>
                                    </p:set>
                                  </p:childTnLst>
                                </p:cTn>
                              </p:par>
                            </p:childTnLst>
                          </p:cTn>
                        </p:par>
                      </p:childTnLst>
                    </p:cTn>
                  </p:par>
                </p:childTnLst>
              </p:cTn>
              <p:nextCondLst>
                <p:cond evt="onClick" delay="0">
                  <p:tgtEl>
                    <p:spTgt spid="73734"/>
                  </p:tgtEl>
                </p:cond>
              </p:nextCondLst>
            </p:seq>
          </p:childTnLst>
        </p:cTn>
      </p:par>
    </p:tnLst>
    <p:bldLst>
      <p:bldP spid="73732" grpId="0" animBg="1"/>
      <p:bldP spid="73732" grpId="1" animBg="1"/>
      <p:bldP spid="73735" grpId="0" animBg="1"/>
      <p:bldP spid="73735" grpId="1" animBg="1"/>
      <p:bldP spid="73733" grpId="0" animBg="1"/>
      <p:bldP spid="73733" grpId="1" animBg="1"/>
      <p:bldP spid="73736" grpId="0" animBg="1"/>
      <p:bldP spid="7373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9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5779" name="Rectangle 3"/>
          <p:cNvSpPr>
            <a:spLocks noGrp="1" noChangeArrowheads="1"/>
          </p:cNvSpPr>
          <p:nvPr>
            <p:ph type="ctrTitle"/>
          </p:nvPr>
        </p:nvSpPr>
        <p:spPr>
          <a:xfrm>
            <a:off x="1042988" y="-100013"/>
            <a:ext cx="6907212" cy="1484313"/>
          </a:xfrm>
        </p:spPr>
        <p:txBody>
          <a:bodyPr/>
          <a:lstStyle/>
          <a:p>
            <a:pPr>
              <a:lnSpc>
                <a:spcPct val="80000"/>
              </a:lnSpc>
            </a:pPr>
            <a:r>
              <a:rPr lang="en-US" altLang="ru-RU" sz="3600" b="1" i="1">
                <a:latin typeface="Times New Roman" pitchFamily="18" charset="0"/>
              </a:rPr>
              <a:t>Which sport did Sue play?</a:t>
            </a:r>
            <a:endParaRPr lang="ru-RU" altLang="ru-RU" sz="3600" b="1" i="1">
              <a:latin typeface="Times New Roman" pitchFamily="18" charset="0"/>
            </a:endParaRPr>
          </a:p>
        </p:txBody>
      </p:sp>
      <p:pic>
        <p:nvPicPr>
          <p:cNvPr id="75780" name="Picture 4" descr="img_517269">
            <a:hlinkClick r:id="" action="ppaction://noaction">
              <a:snd r:embed="rId4" name="sue basketball.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935038" cy="781050"/>
          </a:xfrm>
          <a:prstGeom prst="rect">
            <a:avLst/>
          </a:prstGeom>
          <a:noFill/>
          <a:extLst>
            <a:ext uri="{909E8E84-426E-40DD-AFC4-6F175D3DCCD1}">
              <a14:hiddenFill xmlns:a14="http://schemas.microsoft.com/office/drawing/2010/main">
                <a:solidFill>
                  <a:srgbClr val="FFFFFF"/>
                </a:solidFill>
              </a14:hiddenFill>
            </a:ext>
          </a:extLst>
        </p:spPr>
      </p:pic>
      <p:sp>
        <p:nvSpPr>
          <p:cNvPr id="75791" name="AutoShape 15">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6</a:t>
            </a:r>
            <a:endParaRPr lang="ru-RU" altLang="ru-RU" sz="4400" b="1">
              <a:latin typeface="Times New Roman" pitchFamily="18" charset="0"/>
            </a:endParaRPr>
          </a:p>
        </p:txBody>
      </p:sp>
      <p:sp>
        <p:nvSpPr>
          <p:cNvPr id="75795" name="AutoShape 19" descr="Futbol_i_devushki_2_19213528"/>
          <p:cNvSpPr>
            <a:spLocks noChangeArrowheads="1"/>
          </p:cNvSpPr>
          <p:nvPr/>
        </p:nvSpPr>
        <p:spPr bwMode="auto">
          <a:xfrm>
            <a:off x="755650" y="1196975"/>
            <a:ext cx="3671888"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5790" name="Oval 14"/>
          <p:cNvSpPr>
            <a:spLocks noChangeArrowheads="1"/>
          </p:cNvSpPr>
          <p:nvPr/>
        </p:nvSpPr>
        <p:spPr bwMode="auto">
          <a:xfrm>
            <a:off x="395288" y="3068638"/>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A</a:t>
            </a:r>
            <a:endParaRPr lang="ru-RU" altLang="ru-RU" sz="4400" b="1">
              <a:latin typeface="Times New Roman" pitchFamily="18" charset="0"/>
            </a:endParaRPr>
          </a:p>
        </p:txBody>
      </p:sp>
      <p:pic>
        <p:nvPicPr>
          <p:cNvPr id="75797" name="Picture 21"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900113"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sp>
        <p:nvSpPr>
          <p:cNvPr id="75801" name="AutoShape 25" descr="27020aa3c0f45d40d506f865e972d3fa"/>
          <p:cNvSpPr>
            <a:spLocks noChangeArrowheads="1"/>
          </p:cNvSpPr>
          <p:nvPr/>
        </p:nvSpPr>
        <p:spPr bwMode="auto">
          <a:xfrm>
            <a:off x="2843213" y="3789363"/>
            <a:ext cx="3600450" cy="2447925"/>
          </a:xfrm>
          <a:prstGeom prst="roundRect">
            <a:avLst>
              <a:gd name="adj" fmla="val 16667"/>
            </a:avLst>
          </a:prstGeom>
          <a:blipFill dpi="0" rotWithShape="1">
            <a:blip r:embed="rId9"/>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a:p>
        </p:txBody>
      </p:sp>
      <p:sp>
        <p:nvSpPr>
          <p:cNvPr id="75788" name="Oval 12"/>
          <p:cNvSpPr>
            <a:spLocks noChangeArrowheads="1"/>
          </p:cNvSpPr>
          <p:nvPr/>
        </p:nvSpPr>
        <p:spPr bwMode="auto">
          <a:xfrm>
            <a:off x="4284663" y="573405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C</a:t>
            </a:r>
            <a:endParaRPr lang="ru-RU" altLang="ru-RU" sz="4400" b="1">
              <a:latin typeface="Times New Roman" pitchFamily="18" charset="0"/>
            </a:endParaRPr>
          </a:p>
        </p:txBody>
      </p:sp>
      <p:pic>
        <p:nvPicPr>
          <p:cNvPr id="75799" name="Picture 23"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2987675" y="4005263"/>
            <a:ext cx="3097213" cy="1743075"/>
          </a:xfrm>
          <a:prstGeom prst="rect">
            <a:avLst/>
          </a:prstGeom>
          <a:noFill/>
          <a:extLst>
            <a:ext uri="{909E8E84-426E-40DD-AFC4-6F175D3DCCD1}">
              <a14:hiddenFill xmlns:a14="http://schemas.microsoft.com/office/drawing/2010/main">
                <a:solidFill>
                  <a:srgbClr val="FFFFFF"/>
                </a:solidFill>
              </a14:hiddenFill>
            </a:ext>
          </a:extLst>
        </p:spPr>
      </p:pic>
      <p:sp>
        <p:nvSpPr>
          <p:cNvPr id="75802" name="AutoShape 26" descr="3516185d94fbd140b7680e1641d9c0a9"/>
          <p:cNvSpPr>
            <a:spLocks noChangeArrowheads="1"/>
          </p:cNvSpPr>
          <p:nvPr/>
        </p:nvSpPr>
        <p:spPr bwMode="auto">
          <a:xfrm>
            <a:off x="4859338" y="1196975"/>
            <a:ext cx="3673475" cy="2447925"/>
          </a:xfrm>
          <a:prstGeom prst="roundRect">
            <a:avLst>
              <a:gd name="adj" fmla="val 16667"/>
            </a:avLst>
          </a:prstGeom>
          <a:blipFill dpi="0" rotWithShape="1">
            <a:blip r:embed="rId10"/>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5784" name="Oval 8"/>
          <p:cNvSpPr>
            <a:spLocks noChangeArrowheads="1"/>
          </p:cNvSpPr>
          <p:nvPr/>
        </p:nvSpPr>
        <p:spPr bwMode="auto">
          <a:xfrm>
            <a:off x="7885113" y="299720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B</a:t>
            </a:r>
            <a:endParaRPr lang="ru-RU" altLang="ru-RU" sz="4400" b="1">
              <a:latin typeface="Times New Roman" pitchFamily="18" charset="0"/>
            </a:endParaRPr>
          </a:p>
        </p:txBody>
      </p:sp>
      <p:pic>
        <p:nvPicPr>
          <p:cNvPr id="75803" name="Picture 27"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5804" name="AutoShape 28">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57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5795"/>
                                        </p:tgtEl>
                                      </p:cBhvr>
                                    </p:animEffect>
                                    <p:set>
                                      <p:cBhvr>
                                        <p:cTn id="7" dur="1" fill="hold">
                                          <p:stCondLst>
                                            <p:cond delay="499"/>
                                          </p:stCondLst>
                                        </p:cTn>
                                        <p:tgtEl>
                                          <p:spTgt spid="7579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5790"/>
                                        </p:tgtEl>
                                      </p:cBhvr>
                                    </p:animEffect>
                                    <p:set>
                                      <p:cBhvr>
                                        <p:cTn id="10" dur="1" fill="hold">
                                          <p:stCondLst>
                                            <p:cond delay="499"/>
                                          </p:stCondLst>
                                        </p:cTn>
                                        <p:tgtEl>
                                          <p:spTgt spid="7579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5797"/>
                                        </p:tgtEl>
                                        <p:attrNameLst>
                                          <p:attrName>style.visibility</p:attrName>
                                        </p:attrNameLst>
                                      </p:cBhvr>
                                      <p:to>
                                        <p:strVal val="visible"/>
                                      </p:to>
                                    </p:set>
                                    <p:animEffect transition="in" filter="fade">
                                      <p:cBhvr>
                                        <p:cTn id="13" dur="500"/>
                                        <p:tgtEl>
                                          <p:spTgt spid="75797"/>
                                        </p:tgtEl>
                                      </p:cBhvr>
                                    </p:animEffect>
                                  </p:childTnLst>
                                </p:cTn>
                              </p:par>
                            </p:childTnLst>
                          </p:cTn>
                        </p:par>
                      </p:childTnLst>
                    </p:cTn>
                  </p:par>
                </p:childTnLst>
              </p:cTn>
              <p:nextCondLst>
                <p:cond evt="onClick" delay="0">
                  <p:tgtEl>
                    <p:spTgt spid="75795"/>
                  </p:tgtEl>
                </p:cond>
              </p:nextCondLst>
            </p:seq>
            <p:seq concurrent="1" nextAc="seek">
              <p:cTn id="14" restart="whenNotActive" fill="hold" evtFilter="cancelBubble" nodeType="interactiveSeq">
                <p:stCondLst>
                  <p:cond evt="onClick" delay="0">
                    <p:tgtEl>
                      <p:spTgt spid="7580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75801"/>
                                        </p:tgtEl>
                                      </p:cBhvr>
                                    </p:animEffect>
                                    <p:set>
                                      <p:cBhvr>
                                        <p:cTn id="19" dur="1" fill="hold">
                                          <p:stCondLst>
                                            <p:cond delay="499"/>
                                          </p:stCondLst>
                                        </p:cTn>
                                        <p:tgtEl>
                                          <p:spTgt spid="7580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5788"/>
                                        </p:tgtEl>
                                      </p:cBhvr>
                                    </p:animEffect>
                                    <p:set>
                                      <p:cBhvr>
                                        <p:cTn id="22" dur="1" fill="hold">
                                          <p:stCondLst>
                                            <p:cond delay="499"/>
                                          </p:stCondLst>
                                        </p:cTn>
                                        <p:tgtEl>
                                          <p:spTgt spid="7578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5799"/>
                                        </p:tgtEl>
                                        <p:attrNameLst>
                                          <p:attrName>style.visibility</p:attrName>
                                        </p:attrNameLst>
                                      </p:cBhvr>
                                      <p:to>
                                        <p:strVal val="visible"/>
                                      </p:to>
                                    </p:set>
                                    <p:animEffect transition="in" filter="fade">
                                      <p:cBhvr>
                                        <p:cTn id="25" dur="500"/>
                                        <p:tgtEl>
                                          <p:spTgt spid="75799"/>
                                        </p:tgtEl>
                                      </p:cBhvr>
                                    </p:animEffect>
                                  </p:childTnLst>
                                </p:cTn>
                              </p:par>
                            </p:childTnLst>
                          </p:cTn>
                        </p:par>
                      </p:childTnLst>
                    </p:cTn>
                  </p:par>
                </p:childTnLst>
              </p:cTn>
              <p:nextCondLst>
                <p:cond evt="onClick" delay="0">
                  <p:tgtEl>
                    <p:spTgt spid="75801"/>
                  </p:tgtEl>
                </p:cond>
              </p:nextCondLst>
            </p:seq>
            <p:seq concurrent="1" nextAc="seek">
              <p:cTn id="26" restart="whenNotActive" fill="hold" evtFilter="cancelBubble" nodeType="interactiveSeq">
                <p:stCondLst>
                  <p:cond evt="onClick" delay="0">
                    <p:tgtEl>
                      <p:spTgt spid="7580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75795"/>
                                        </p:tgtEl>
                                      </p:cBhvr>
                                    </p:animEffect>
                                    <p:set>
                                      <p:cBhvr>
                                        <p:cTn id="31" dur="1" fill="hold">
                                          <p:stCondLst>
                                            <p:cond delay="499"/>
                                          </p:stCondLst>
                                        </p:cTn>
                                        <p:tgtEl>
                                          <p:spTgt spid="7579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oice b.wav"/>
                                        </p:tgtEl>
                                      </p:cMediaNode>
                                    </p:audio>
                                  </p:subTnLst>
                                </p:cTn>
                              </p:par>
                              <p:par>
                                <p:cTn id="32" presetID="10" presetClass="exit" presetSubtype="0" fill="hold" grpId="1" nodeType="withEffect">
                                  <p:stCondLst>
                                    <p:cond delay="0"/>
                                  </p:stCondLst>
                                  <p:childTnLst>
                                    <p:animEffect transition="out" filter="fade">
                                      <p:cBhvr>
                                        <p:cTn id="33" dur="500"/>
                                        <p:tgtEl>
                                          <p:spTgt spid="75790"/>
                                        </p:tgtEl>
                                      </p:cBhvr>
                                    </p:animEffect>
                                    <p:set>
                                      <p:cBhvr>
                                        <p:cTn id="34" dur="1" fill="hold">
                                          <p:stCondLst>
                                            <p:cond delay="499"/>
                                          </p:stCondLst>
                                        </p:cTn>
                                        <p:tgtEl>
                                          <p:spTgt spid="7579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5801"/>
                                        </p:tgtEl>
                                      </p:cBhvr>
                                    </p:animEffect>
                                    <p:set>
                                      <p:cBhvr>
                                        <p:cTn id="37" dur="1" fill="hold">
                                          <p:stCondLst>
                                            <p:cond delay="499"/>
                                          </p:stCondLst>
                                        </p:cTn>
                                        <p:tgtEl>
                                          <p:spTgt spid="7580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5788"/>
                                        </p:tgtEl>
                                      </p:cBhvr>
                                    </p:animEffect>
                                    <p:set>
                                      <p:cBhvr>
                                        <p:cTn id="40" dur="1" fill="hold">
                                          <p:stCondLst>
                                            <p:cond delay="499"/>
                                          </p:stCondLst>
                                        </p:cTn>
                                        <p:tgtEl>
                                          <p:spTgt spid="7578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5803"/>
                                        </p:tgtEl>
                                        <p:attrNameLst>
                                          <p:attrName>style.visibility</p:attrName>
                                        </p:attrNameLst>
                                      </p:cBhvr>
                                      <p:to>
                                        <p:strVal val="visible"/>
                                      </p:to>
                                    </p:set>
                                    <p:animEffect transition="in" filter="fade">
                                      <p:cBhvr>
                                        <p:cTn id="43" dur="500"/>
                                        <p:tgtEl>
                                          <p:spTgt spid="75803"/>
                                        </p:tgtEl>
                                      </p:cBhvr>
                                    </p:animEffect>
                                  </p:childTnLst>
                                </p:cTn>
                              </p:par>
                              <p:par>
                                <p:cTn id="44" presetID="10" presetClass="exit" presetSubtype="0" fill="hold" nodeType="withEffect">
                                  <p:stCondLst>
                                    <p:cond delay="3500"/>
                                  </p:stCondLst>
                                  <p:childTnLst>
                                    <p:animEffect transition="out" filter="fade">
                                      <p:cBhvr>
                                        <p:cTn id="45" dur="500"/>
                                        <p:tgtEl>
                                          <p:spTgt spid="75803"/>
                                        </p:tgtEl>
                                      </p:cBhvr>
                                    </p:animEffect>
                                    <p:set>
                                      <p:cBhvr>
                                        <p:cTn id="46" dur="1" fill="hold">
                                          <p:stCondLst>
                                            <p:cond delay="499"/>
                                          </p:stCondLst>
                                        </p:cTn>
                                        <p:tgtEl>
                                          <p:spTgt spid="75803"/>
                                        </p:tgtEl>
                                        <p:attrNameLst>
                                          <p:attrName>style.visibility</p:attrName>
                                        </p:attrNameLst>
                                      </p:cBhvr>
                                      <p:to>
                                        <p:strVal val="hidden"/>
                                      </p:to>
                                    </p:set>
                                  </p:childTnLst>
                                </p:cTn>
                              </p:par>
                            </p:childTnLst>
                          </p:cTn>
                        </p:par>
                      </p:childTnLst>
                    </p:cTn>
                  </p:par>
                </p:childTnLst>
              </p:cTn>
              <p:nextCondLst>
                <p:cond evt="onClick" delay="0">
                  <p:tgtEl>
                    <p:spTgt spid="75802"/>
                  </p:tgtEl>
                </p:cond>
              </p:nextCondLst>
            </p:seq>
          </p:childTnLst>
        </p:cTn>
      </p:par>
    </p:tnLst>
    <p:bldLst>
      <p:bldP spid="75795" grpId="0" animBg="1"/>
      <p:bldP spid="75795" grpId="1" animBg="1"/>
      <p:bldP spid="75790" grpId="0" animBg="1"/>
      <p:bldP spid="75790" grpId="1" animBg="1"/>
      <p:bldP spid="75801" grpId="0" animBg="1"/>
      <p:bldP spid="75801" grpId="1" animBg="1"/>
      <p:bldP spid="75788" grpId="0" animBg="1"/>
      <p:bldP spid="7578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6803" name="Rectangle 3"/>
          <p:cNvSpPr>
            <a:spLocks noGrp="1" noChangeArrowheads="1"/>
          </p:cNvSpPr>
          <p:nvPr>
            <p:ph type="ctrTitle"/>
          </p:nvPr>
        </p:nvSpPr>
        <p:spPr>
          <a:xfrm>
            <a:off x="1476375" y="-100013"/>
            <a:ext cx="6264275" cy="1484313"/>
          </a:xfrm>
        </p:spPr>
        <p:txBody>
          <a:bodyPr/>
          <a:lstStyle/>
          <a:p>
            <a:pPr>
              <a:lnSpc>
                <a:spcPct val="80000"/>
              </a:lnSpc>
            </a:pPr>
            <a:r>
              <a:rPr lang="en-US" altLang="ru-RU" sz="3600" b="1" i="1">
                <a:latin typeface="Times New Roman" pitchFamily="18" charset="0"/>
              </a:rPr>
              <a:t>Where are they going for a dinner?</a:t>
            </a:r>
            <a:endParaRPr lang="ru-RU" altLang="ru-RU" sz="3600" b="1" i="1">
              <a:latin typeface="Times New Roman" pitchFamily="18" charset="0"/>
            </a:endParaRPr>
          </a:p>
        </p:txBody>
      </p:sp>
      <p:pic>
        <p:nvPicPr>
          <p:cNvPr id="76804" name="Picture 4" descr="img_517269">
            <a:hlinkClick r:id="" action="ppaction://noaction">
              <a:snd r:embed="rId4" name="cafe.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260350"/>
            <a:ext cx="935037" cy="781050"/>
          </a:xfrm>
          <a:prstGeom prst="rect">
            <a:avLst/>
          </a:prstGeom>
          <a:noFill/>
          <a:extLst>
            <a:ext uri="{909E8E84-426E-40DD-AFC4-6F175D3DCCD1}">
              <a14:hiddenFill xmlns:a14="http://schemas.microsoft.com/office/drawing/2010/main">
                <a:solidFill>
                  <a:srgbClr val="FFFFFF"/>
                </a:solidFill>
              </a14:hiddenFill>
            </a:ext>
          </a:extLst>
        </p:spPr>
      </p:pic>
      <p:sp>
        <p:nvSpPr>
          <p:cNvPr id="76815" name="AutoShape 15">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7</a:t>
            </a:r>
            <a:endParaRPr lang="ru-RU" altLang="ru-RU" sz="4400" b="1">
              <a:latin typeface="Times New Roman" pitchFamily="18" charset="0"/>
            </a:endParaRPr>
          </a:p>
        </p:txBody>
      </p:sp>
      <p:sp>
        <p:nvSpPr>
          <p:cNvPr id="76818" name="AutoShape 18" descr="кафе"/>
          <p:cNvSpPr>
            <a:spLocks noChangeArrowheads="1"/>
          </p:cNvSpPr>
          <p:nvPr/>
        </p:nvSpPr>
        <p:spPr bwMode="auto">
          <a:xfrm>
            <a:off x="2627313" y="3789363"/>
            <a:ext cx="3743325" cy="2519362"/>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6808" name="Oval 8"/>
          <p:cNvSpPr>
            <a:spLocks noChangeArrowheads="1"/>
          </p:cNvSpPr>
          <p:nvPr/>
        </p:nvSpPr>
        <p:spPr bwMode="auto">
          <a:xfrm>
            <a:off x="4067175" y="573405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C</a:t>
            </a:r>
            <a:endParaRPr lang="ru-RU" altLang="ru-RU" sz="4400" b="1">
              <a:latin typeface="Times New Roman" pitchFamily="18" charset="0"/>
            </a:endParaRPr>
          </a:p>
        </p:txBody>
      </p:sp>
      <p:sp>
        <p:nvSpPr>
          <p:cNvPr id="76819" name="AutoShape 19" descr="rfat3"/>
          <p:cNvSpPr>
            <a:spLocks noChangeArrowheads="1"/>
          </p:cNvSpPr>
          <p:nvPr/>
        </p:nvSpPr>
        <p:spPr bwMode="auto">
          <a:xfrm>
            <a:off x="827088" y="1125538"/>
            <a:ext cx="3600450" cy="2519362"/>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6809" name="Oval 9"/>
          <p:cNvSpPr>
            <a:spLocks noChangeArrowheads="1"/>
          </p:cNvSpPr>
          <p:nvPr/>
        </p:nvSpPr>
        <p:spPr bwMode="auto">
          <a:xfrm>
            <a:off x="468313" y="292417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A</a:t>
            </a:r>
            <a:endParaRPr lang="ru-RU" altLang="ru-RU" sz="4400" b="1">
              <a:latin typeface="Times New Roman" pitchFamily="18" charset="0"/>
            </a:endParaRPr>
          </a:p>
        </p:txBody>
      </p:sp>
      <p:pic>
        <p:nvPicPr>
          <p:cNvPr id="76820" name="Picture 20" descr="OO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0428">
            <a:off x="900113"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sp>
        <p:nvSpPr>
          <p:cNvPr id="76821" name="AutoShape 21" descr="kfc"/>
          <p:cNvSpPr>
            <a:spLocks noChangeArrowheads="1"/>
          </p:cNvSpPr>
          <p:nvPr/>
        </p:nvSpPr>
        <p:spPr bwMode="auto">
          <a:xfrm>
            <a:off x="4787900" y="1196975"/>
            <a:ext cx="3671888" cy="2447925"/>
          </a:xfrm>
          <a:prstGeom prst="roundRect">
            <a:avLst>
              <a:gd name="adj" fmla="val 16667"/>
            </a:avLst>
          </a:prstGeom>
          <a:blipFill dpi="0" rotWithShape="1">
            <a:blip r:embed="rId10"/>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6813" name="Oval 13"/>
          <p:cNvSpPr>
            <a:spLocks noChangeArrowheads="1"/>
          </p:cNvSpPr>
          <p:nvPr/>
        </p:nvSpPr>
        <p:spPr bwMode="auto">
          <a:xfrm>
            <a:off x="7956550" y="292417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B</a:t>
            </a:r>
            <a:endParaRPr lang="ru-RU" altLang="ru-RU" sz="4400" b="1">
              <a:latin typeface="Times New Roman" pitchFamily="18" charset="0"/>
            </a:endParaRPr>
          </a:p>
        </p:txBody>
      </p:sp>
      <p:pic>
        <p:nvPicPr>
          <p:cNvPr id="76822" name="Picture 22" descr="OO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0428">
            <a:off x="4859338"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6823" name="Picture 23"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6824" name="AutoShape 24">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68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6819"/>
                                        </p:tgtEl>
                                      </p:cBhvr>
                                    </p:animEffect>
                                    <p:set>
                                      <p:cBhvr>
                                        <p:cTn id="7" dur="1" fill="hold">
                                          <p:stCondLst>
                                            <p:cond delay="499"/>
                                          </p:stCondLst>
                                        </p:cTn>
                                        <p:tgtEl>
                                          <p:spTgt spid="7681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oice c.wav"/>
                                        </p:tgtEl>
                                      </p:cMediaNode>
                                    </p:audio>
                                  </p:subTnLst>
                                </p:cTn>
                              </p:par>
                              <p:par>
                                <p:cTn id="8" presetID="10" presetClass="exit" presetSubtype="0" fill="hold" grpId="0" nodeType="withEffect">
                                  <p:stCondLst>
                                    <p:cond delay="0"/>
                                  </p:stCondLst>
                                  <p:childTnLst>
                                    <p:animEffect transition="out" filter="fade">
                                      <p:cBhvr>
                                        <p:cTn id="9" dur="500"/>
                                        <p:tgtEl>
                                          <p:spTgt spid="76821"/>
                                        </p:tgtEl>
                                      </p:cBhvr>
                                    </p:animEffect>
                                    <p:set>
                                      <p:cBhvr>
                                        <p:cTn id="10" dur="1" fill="hold">
                                          <p:stCondLst>
                                            <p:cond delay="499"/>
                                          </p:stCondLst>
                                        </p:cTn>
                                        <p:tgtEl>
                                          <p:spTgt spid="768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6809"/>
                                        </p:tgtEl>
                                      </p:cBhvr>
                                    </p:animEffect>
                                    <p:set>
                                      <p:cBhvr>
                                        <p:cTn id="13" dur="1" fill="hold">
                                          <p:stCondLst>
                                            <p:cond delay="499"/>
                                          </p:stCondLst>
                                        </p:cTn>
                                        <p:tgtEl>
                                          <p:spTgt spid="7680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6813"/>
                                        </p:tgtEl>
                                      </p:cBhvr>
                                    </p:animEffect>
                                    <p:set>
                                      <p:cBhvr>
                                        <p:cTn id="16" dur="1" fill="hold">
                                          <p:stCondLst>
                                            <p:cond delay="499"/>
                                          </p:stCondLst>
                                        </p:cTn>
                                        <p:tgtEl>
                                          <p:spTgt spid="7681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6823"/>
                                        </p:tgtEl>
                                        <p:attrNameLst>
                                          <p:attrName>style.visibility</p:attrName>
                                        </p:attrNameLst>
                                      </p:cBhvr>
                                      <p:to>
                                        <p:strVal val="visible"/>
                                      </p:to>
                                    </p:set>
                                    <p:animEffect transition="in" filter="fade">
                                      <p:cBhvr>
                                        <p:cTn id="19" dur="500"/>
                                        <p:tgtEl>
                                          <p:spTgt spid="76823"/>
                                        </p:tgtEl>
                                      </p:cBhvr>
                                    </p:animEffect>
                                  </p:childTnLst>
                                </p:cTn>
                              </p:par>
                              <p:par>
                                <p:cTn id="20" presetID="10" presetClass="exit" presetSubtype="0" fill="hold" nodeType="withEffect">
                                  <p:stCondLst>
                                    <p:cond delay="3500"/>
                                  </p:stCondLst>
                                  <p:childTnLst>
                                    <p:animEffect transition="out" filter="fade">
                                      <p:cBhvr>
                                        <p:cTn id="21" dur="500"/>
                                        <p:tgtEl>
                                          <p:spTgt spid="76823"/>
                                        </p:tgtEl>
                                      </p:cBhvr>
                                    </p:animEffect>
                                    <p:set>
                                      <p:cBhvr>
                                        <p:cTn id="22" dur="1" fill="hold">
                                          <p:stCondLst>
                                            <p:cond delay="499"/>
                                          </p:stCondLst>
                                        </p:cTn>
                                        <p:tgtEl>
                                          <p:spTgt spid="76823"/>
                                        </p:tgtEl>
                                        <p:attrNameLst>
                                          <p:attrName>style.visibility</p:attrName>
                                        </p:attrNameLst>
                                      </p:cBhvr>
                                      <p:to>
                                        <p:strVal val="hidden"/>
                                      </p:to>
                                    </p:set>
                                  </p:childTnLst>
                                </p:cTn>
                              </p:par>
                            </p:childTnLst>
                          </p:cTn>
                        </p:par>
                      </p:childTnLst>
                    </p:cTn>
                  </p:par>
                </p:childTnLst>
              </p:cTn>
              <p:nextCondLst>
                <p:cond evt="onClick" delay="0">
                  <p:tgtEl>
                    <p:spTgt spid="76818"/>
                  </p:tgtEl>
                </p:cond>
              </p:nextCondLst>
            </p:seq>
            <p:seq concurrent="1" nextAc="seek">
              <p:cTn id="23" restart="whenNotActive" fill="hold" evtFilter="cancelBubble" nodeType="interactiveSeq">
                <p:stCondLst>
                  <p:cond evt="onClick" delay="0">
                    <p:tgtEl>
                      <p:spTgt spid="7681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76819"/>
                                        </p:tgtEl>
                                      </p:cBhvr>
                                    </p:animEffect>
                                    <p:set>
                                      <p:cBhvr>
                                        <p:cTn id="28" dur="1" fill="hold">
                                          <p:stCondLst>
                                            <p:cond delay="499"/>
                                          </p:stCondLst>
                                        </p:cTn>
                                        <p:tgtEl>
                                          <p:spTgt spid="7681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6809"/>
                                        </p:tgtEl>
                                      </p:cBhvr>
                                    </p:animEffect>
                                    <p:set>
                                      <p:cBhvr>
                                        <p:cTn id="31" dur="1" fill="hold">
                                          <p:stCondLst>
                                            <p:cond delay="499"/>
                                          </p:stCondLst>
                                        </p:cTn>
                                        <p:tgtEl>
                                          <p:spTgt spid="7680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6820"/>
                                        </p:tgtEl>
                                        <p:attrNameLst>
                                          <p:attrName>style.visibility</p:attrName>
                                        </p:attrNameLst>
                                      </p:cBhvr>
                                      <p:to>
                                        <p:strVal val="visible"/>
                                      </p:to>
                                    </p:set>
                                    <p:animEffect transition="in" filter="fade">
                                      <p:cBhvr>
                                        <p:cTn id="34" dur="500"/>
                                        <p:tgtEl>
                                          <p:spTgt spid="76820"/>
                                        </p:tgtEl>
                                      </p:cBhvr>
                                    </p:animEffect>
                                  </p:childTnLst>
                                </p:cTn>
                              </p:par>
                            </p:childTnLst>
                          </p:cTn>
                        </p:par>
                      </p:childTnLst>
                    </p:cTn>
                  </p:par>
                </p:childTnLst>
              </p:cTn>
              <p:nextCondLst>
                <p:cond evt="onClick" delay="0">
                  <p:tgtEl>
                    <p:spTgt spid="76819"/>
                  </p:tgtEl>
                </p:cond>
              </p:nextCondLst>
            </p:seq>
            <p:seq concurrent="1" nextAc="seek">
              <p:cTn id="35" restart="whenNotActive" fill="hold" evtFilter="cancelBubble" nodeType="interactiveSeq">
                <p:stCondLst>
                  <p:cond evt="onClick" delay="0">
                    <p:tgtEl>
                      <p:spTgt spid="76821"/>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76821"/>
                                        </p:tgtEl>
                                      </p:cBhvr>
                                    </p:animEffect>
                                    <p:set>
                                      <p:cBhvr>
                                        <p:cTn id="40" dur="1" fill="hold">
                                          <p:stCondLst>
                                            <p:cond delay="499"/>
                                          </p:stCondLst>
                                        </p:cTn>
                                        <p:tgtEl>
                                          <p:spTgt spid="7682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6813"/>
                                        </p:tgtEl>
                                      </p:cBhvr>
                                    </p:animEffect>
                                    <p:set>
                                      <p:cBhvr>
                                        <p:cTn id="43" dur="1" fill="hold">
                                          <p:stCondLst>
                                            <p:cond delay="499"/>
                                          </p:stCondLst>
                                        </p:cTn>
                                        <p:tgtEl>
                                          <p:spTgt spid="7681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6822"/>
                                        </p:tgtEl>
                                        <p:attrNameLst>
                                          <p:attrName>style.visibility</p:attrName>
                                        </p:attrNameLst>
                                      </p:cBhvr>
                                      <p:to>
                                        <p:strVal val="visible"/>
                                      </p:to>
                                    </p:set>
                                    <p:animEffect transition="in" filter="fade">
                                      <p:cBhvr>
                                        <p:cTn id="46" dur="500"/>
                                        <p:tgtEl>
                                          <p:spTgt spid="76822"/>
                                        </p:tgtEl>
                                      </p:cBhvr>
                                    </p:animEffect>
                                  </p:childTnLst>
                                </p:cTn>
                              </p:par>
                            </p:childTnLst>
                          </p:cTn>
                        </p:par>
                      </p:childTnLst>
                    </p:cTn>
                  </p:par>
                </p:childTnLst>
              </p:cTn>
              <p:nextCondLst>
                <p:cond evt="onClick" delay="0">
                  <p:tgtEl>
                    <p:spTgt spid="76821"/>
                  </p:tgtEl>
                </p:cond>
              </p:nextCondLst>
            </p:seq>
          </p:childTnLst>
        </p:cTn>
      </p:par>
    </p:tnLst>
    <p:bldLst>
      <p:bldP spid="76819" grpId="0" animBg="1"/>
      <p:bldP spid="76819" grpId="1" animBg="1"/>
      <p:bldP spid="76809" grpId="0" animBg="1"/>
      <p:bldP spid="76809" grpId="1" animBg="1"/>
      <p:bldP spid="76821" grpId="0" animBg="1"/>
      <p:bldP spid="76821" grpId="1" animBg="1"/>
      <p:bldP spid="76813" grpId="0" animBg="1"/>
      <p:bldP spid="768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7827" name="Rectangle 3"/>
          <p:cNvSpPr>
            <a:spLocks noGrp="1" noChangeArrowheads="1"/>
          </p:cNvSpPr>
          <p:nvPr>
            <p:ph type="ctrTitle"/>
          </p:nvPr>
        </p:nvSpPr>
        <p:spPr>
          <a:xfrm>
            <a:off x="971550" y="-171450"/>
            <a:ext cx="7051675" cy="1470025"/>
          </a:xfrm>
        </p:spPr>
        <p:txBody>
          <a:bodyPr/>
          <a:lstStyle/>
          <a:p>
            <a:pPr>
              <a:lnSpc>
                <a:spcPct val="80000"/>
              </a:lnSpc>
            </a:pPr>
            <a:r>
              <a:rPr lang="en-US" altLang="ru-RU" sz="4000" b="1" i="1">
                <a:latin typeface="Times New Roman" pitchFamily="18" charset="0"/>
              </a:rPr>
              <a:t>  </a:t>
            </a:r>
            <a:r>
              <a:rPr lang="en-US" altLang="ru-RU" sz="3600" b="1" i="1">
                <a:latin typeface="Times New Roman" pitchFamily="18" charset="0"/>
              </a:rPr>
              <a:t>What must Sue bring for class?</a:t>
            </a:r>
            <a:endParaRPr lang="ru-RU" altLang="ru-RU" sz="3600" b="1" i="1">
              <a:latin typeface="Times New Roman" pitchFamily="18" charset="0"/>
            </a:endParaRPr>
          </a:p>
        </p:txBody>
      </p:sp>
      <p:pic>
        <p:nvPicPr>
          <p:cNvPr id="77828" name="Picture 4" descr="img_517269">
            <a:hlinkClick r:id="" action="ppaction://noaction">
              <a:snd r:embed="rId4" name="sue class.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188913"/>
            <a:ext cx="935037" cy="781050"/>
          </a:xfrm>
          <a:prstGeom prst="rect">
            <a:avLst/>
          </a:prstGeom>
          <a:noFill/>
          <a:extLst>
            <a:ext uri="{909E8E84-426E-40DD-AFC4-6F175D3DCCD1}">
              <a14:hiddenFill xmlns:a14="http://schemas.microsoft.com/office/drawing/2010/main">
                <a:solidFill>
                  <a:srgbClr val="FFFFFF"/>
                </a:solidFill>
              </a14:hiddenFill>
            </a:ext>
          </a:extLst>
        </p:spPr>
      </p:pic>
      <p:sp>
        <p:nvSpPr>
          <p:cNvPr id="77839" name="AutoShape 15">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8</a:t>
            </a:r>
            <a:endParaRPr lang="ru-RU" altLang="ru-RU" sz="4400" b="1">
              <a:latin typeface="Times New Roman" pitchFamily="18" charset="0"/>
            </a:endParaRPr>
          </a:p>
        </p:txBody>
      </p:sp>
      <p:sp>
        <p:nvSpPr>
          <p:cNvPr id="77842" name="AutoShape 18" descr="AdobeStock_167977932"/>
          <p:cNvSpPr>
            <a:spLocks noChangeArrowheads="1"/>
          </p:cNvSpPr>
          <p:nvPr/>
        </p:nvSpPr>
        <p:spPr bwMode="auto">
          <a:xfrm>
            <a:off x="2843213" y="4005263"/>
            <a:ext cx="3671887"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7834" name="Oval 10"/>
          <p:cNvSpPr>
            <a:spLocks noChangeArrowheads="1"/>
          </p:cNvSpPr>
          <p:nvPr/>
        </p:nvSpPr>
        <p:spPr bwMode="auto">
          <a:xfrm>
            <a:off x="4284663" y="573405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C</a:t>
            </a:r>
            <a:endParaRPr lang="ru-RU" altLang="ru-RU" sz="4400" b="1">
              <a:latin typeface="Times New Roman" pitchFamily="18" charset="0"/>
            </a:endParaRPr>
          </a:p>
        </p:txBody>
      </p:sp>
      <p:sp>
        <p:nvSpPr>
          <p:cNvPr id="77843" name="AutoShape 19" descr="uk404640"/>
          <p:cNvSpPr>
            <a:spLocks noChangeArrowheads="1"/>
          </p:cNvSpPr>
          <p:nvPr/>
        </p:nvSpPr>
        <p:spPr bwMode="auto">
          <a:xfrm>
            <a:off x="971550" y="1196975"/>
            <a:ext cx="3313113" cy="2447925"/>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7836" name="Oval 12"/>
          <p:cNvSpPr>
            <a:spLocks noChangeArrowheads="1"/>
          </p:cNvSpPr>
          <p:nvPr/>
        </p:nvSpPr>
        <p:spPr bwMode="auto">
          <a:xfrm>
            <a:off x="539750" y="299720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A</a:t>
            </a:r>
            <a:endParaRPr lang="ru-RU" altLang="ru-RU" sz="4400" b="1">
              <a:latin typeface="Times New Roman" pitchFamily="18" charset="0"/>
            </a:endParaRPr>
          </a:p>
        </p:txBody>
      </p:sp>
      <p:sp>
        <p:nvSpPr>
          <p:cNvPr id="77844" name="AutoShape 20" descr="7zrc98ff5t1whluxtcl009x1le66uers"/>
          <p:cNvSpPr>
            <a:spLocks noChangeArrowheads="1"/>
          </p:cNvSpPr>
          <p:nvPr/>
        </p:nvSpPr>
        <p:spPr bwMode="auto">
          <a:xfrm>
            <a:off x="4643438" y="1196975"/>
            <a:ext cx="3673475" cy="2447925"/>
          </a:xfrm>
          <a:prstGeom prst="roundRect">
            <a:avLst>
              <a:gd name="adj" fmla="val 16667"/>
            </a:avLst>
          </a:prstGeom>
          <a:blipFill dpi="0" rotWithShape="1">
            <a:blip r:embed="rId9"/>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7837" name="Oval 13"/>
          <p:cNvSpPr>
            <a:spLocks noChangeArrowheads="1"/>
          </p:cNvSpPr>
          <p:nvPr/>
        </p:nvSpPr>
        <p:spPr bwMode="auto">
          <a:xfrm>
            <a:off x="7740650" y="292417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B</a:t>
            </a:r>
            <a:endParaRPr lang="ru-RU" altLang="ru-RU" sz="4400" b="1">
              <a:latin typeface="Times New Roman" pitchFamily="18" charset="0"/>
            </a:endParaRPr>
          </a:p>
        </p:txBody>
      </p:sp>
      <p:pic>
        <p:nvPicPr>
          <p:cNvPr id="77845" name="Picture 21"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900113" y="14128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7846" name="Picture 22"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4859338" y="1484313"/>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7847" name="Picture 23"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7848" name="AutoShape 24">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784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7843"/>
                                        </p:tgtEl>
                                      </p:cBhvr>
                                    </p:animEffect>
                                    <p:set>
                                      <p:cBhvr>
                                        <p:cTn id="7" dur="1" fill="hold">
                                          <p:stCondLst>
                                            <p:cond delay="499"/>
                                          </p:stCondLst>
                                        </p:cTn>
                                        <p:tgtEl>
                                          <p:spTgt spid="7784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oice b.wav"/>
                                        </p:tgtEl>
                                      </p:cMediaNode>
                                    </p:audio>
                                  </p:subTnLst>
                                </p:cTn>
                              </p:par>
                              <p:par>
                                <p:cTn id="8" presetID="10" presetClass="exit" presetSubtype="0" fill="hold" grpId="0" nodeType="withEffect">
                                  <p:stCondLst>
                                    <p:cond delay="0"/>
                                  </p:stCondLst>
                                  <p:childTnLst>
                                    <p:animEffect transition="out" filter="fade">
                                      <p:cBhvr>
                                        <p:cTn id="9" dur="500"/>
                                        <p:tgtEl>
                                          <p:spTgt spid="77844"/>
                                        </p:tgtEl>
                                      </p:cBhvr>
                                    </p:animEffect>
                                    <p:set>
                                      <p:cBhvr>
                                        <p:cTn id="10" dur="1" fill="hold">
                                          <p:stCondLst>
                                            <p:cond delay="499"/>
                                          </p:stCondLst>
                                        </p:cTn>
                                        <p:tgtEl>
                                          <p:spTgt spid="7784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7836"/>
                                        </p:tgtEl>
                                      </p:cBhvr>
                                    </p:animEffect>
                                    <p:set>
                                      <p:cBhvr>
                                        <p:cTn id="13" dur="1" fill="hold">
                                          <p:stCondLst>
                                            <p:cond delay="499"/>
                                          </p:stCondLst>
                                        </p:cTn>
                                        <p:tgtEl>
                                          <p:spTgt spid="77836"/>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77837"/>
                                        </p:tgtEl>
                                      </p:cBhvr>
                                    </p:animEffect>
                                    <p:set>
                                      <p:cBhvr>
                                        <p:cTn id="16" dur="1" fill="hold">
                                          <p:stCondLst>
                                            <p:cond delay="499"/>
                                          </p:stCondLst>
                                        </p:cTn>
                                        <p:tgtEl>
                                          <p:spTgt spid="7783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7847"/>
                                        </p:tgtEl>
                                        <p:attrNameLst>
                                          <p:attrName>style.visibility</p:attrName>
                                        </p:attrNameLst>
                                      </p:cBhvr>
                                      <p:to>
                                        <p:strVal val="visible"/>
                                      </p:to>
                                    </p:set>
                                    <p:animEffect transition="in" filter="fade">
                                      <p:cBhvr>
                                        <p:cTn id="19" dur="500"/>
                                        <p:tgtEl>
                                          <p:spTgt spid="77847"/>
                                        </p:tgtEl>
                                      </p:cBhvr>
                                    </p:animEffect>
                                  </p:childTnLst>
                                </p:cTn>
                              </p:par>
                              <p:par>
                                <p:cTn id="20" presetID="10" presetClass="exit" presetSubtype="0" fill="hold" nodeType="withEffect">
                                  <p:stCondLst>
                                    <p:cond delay="3500"/>
                                  </p:stCondLst>
                                  <p:childTnLst>
                                    <p:animEffect transition="out" filter="fade">
                                      <p:cBhvr>
                                        <p:cTn id="21" dur="500"/>
                                        <p:tgtEl>
                                          <p:spTgt spid="77847"/>
                                        </p:tgtEl>
                                      </p:cBhvr>
                                    </p:animEffect>
                                    <p:set>
                                      <p:cBhvr>
                                        <p:cTn id="22" dur="1" fill="hold">
                                          <p:stCondLst>
                                            <p:cond delay="499"/>
                                          </p:stCondLst>
                                        </p:cTn>
                                        <p:tgtEl>
                                          <p:spTgt spid="77847"/>
                                        </p:tgtEl>
                                        <p:attrNameLst>
                                          <p:attrName>style.visibility</p:attrName>
                                        </p:attrNameLst>
                                      </p:cBhvr>
                                      <p:to>
                                        <p:strVal val="hidden"/>
                                      </p:to>
                                    </p:set>
                                  </p:childTnLst>
                                </p:cTn>
                              </p:par>
                            </p:childTnLst>
                          </p:cTn>
                        </p:par>
                      </p:childTnLst>
                    </p:cTn>
                  </p:par>
                </p:childTnLst>
              </p:cTn>
              <p:nextCondLst>
                <p:cond evt="onClick" delay="0">
                  <p:tgtEl>
                    <p:spTgt spid="77842"/>
                  </p:tgtEl>
                </p:cond>
              </p:nextCondLst>
            </p:seq>
            <p:seq concurrent="1" nextAc="seek">
              <p:cTn id="23" restart="whenNotActive" fill="hold" evtFilter="cancelBubble" nodeType="interactiveSeq">
                <p:stCondLst>
                  <p:cond evt="onClick" delay="0">
                    <p:tgtEl>
                      <p:spTgt spid="7784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77843"/>
                                        </p:tgtEl>
                                      </p:cBhvr>
                                    </p:animEffect>
                                    <p:set>
                                      <p:cBhvr>
                                        <p:cTn id="28" dur="1" fill="hold">
                                          <p:stCondLst>
                                            <p:cond delay="499"/>
                                          </p:stCondLst>
                                        </p:cTn>
                                        <p:tgtEl>
                                          <p:spTgt spid="778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7836"/>
                                        </p:tgtEl>
                                      </p:cBhvr>
                                    </p:animEffect>
                                    <p:set>
                                      <p:cBhvr>
                                        <p:cTn id="31" dur="1" fill="hold">
                                          <p:stCondLst>
                                            <p:cond delay="499"/>
                                          </p:stCondLst>
                                        </p:cTn>
                                        <p:tgtEl>
                                          <p:spTgt spid="7783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7845"/>
                                        </p:tgtEl>
                                        <p:attrNameLst>
                                          <p:attrName>style.visibility</p:attrName>
                                        </p:attrNameLst>
                                      </p:cBhvr>
                                      <p:to>
                                        <p:strVal val="visible"/>
                                      </p:to>
                                    </p:set>
                                    <p:animEffect transition="in" filter="fade">
                                      <p:cBhvr>
                                        <p:cTn id="34" dur="500"/>
                                        <p:tgtEl>
                                          <p:spTgt spid="77845"/>
                                        </p:tgtEl>
                                      </p:cBhvr>
                                    </p:animEffect>
                                  </p:childTnLst>
                                </p:cTn>
                              </p:par>
                            </p:childTnLst>
                          </p:cTn>
                        </p:par>
                      </p:childTnLst>
                    </p:cTn>
                  </p:par>
                </p:childTnLst>
              </p:cTn>
              <p:nextCondLst>
                <p:cond evt="onClick" delay="0">
                  <p:tgtEl>
                    <p:spTgt spid="77843"/>
                  </p:tgtEl>
                </p:cond>
              </p:nextCondLst>
            </p:seq>
            <p:seq concurrent="1" nextAc="seek">
              <p:cTn id="35" restart="whenNotActive" fill="hold" evtFilter="cancelBubble" nodeType="interactiveSeq">
                <p:stCondLst>
                  <p:cond evt="onClick" delay="0">
                    <p:tgtEl>
                      <p:spTgt spid="7784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77844"/>
                                        </p:tgtEl>
                                      </p:cBhvr>
                                    </p:animEffect>
                                    <p:set>
                                      <p:cBhvr>
                                        <p:cTn id="40" dur="1" fill="hold">
                                          <p:stCondLst>
                                            <p:cond delay="499"/>
                                          </p:stCondLst>
                                        </p:cTn>
                                        <p:tgtEl>
                                          <p:spTgt spid="7784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7837"/>
                                        </p:tgtEl>
                                      </p:cBhvr>
                                    </p:animEffect>
                                    <p:set>
                                      <p:cBhvr>
                                        <p:cTn id="43" dur="1" fill="hold">
                                          <p:stCondLst>
                                            <p:cond delay="499"/>
                                          </p:stCondLst>
                                        </p:cTn>
                                        <p:tgtEl>
                                          <p:spTgt spid="77837"/>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7846"/>
                                        </p:tgtEl>
                                        <p:attrNameLst>
                                          <p:attrName>style.visibility</p:attrName>
                                        </p:attrNameLst>
                                      </p:cBhvr>
                                      <p:to>
                                        <p:strVal val="visible"/>
                                      </p:to>
                                    </p:set>
                                    <p:animEffect transition="in" filter="fade">
                                      <p:cBhvr>
                                        <p:cTn id="46" dur="500"/>
                                        <p:tgtEl>
                                          <p:spTgt spid="77846"/>
                                        </p:tgtEl>
                                      </p:cBhvr>
                                    </p:animEffect>
                                  </p:childTnLst>
                                </p:cTn>
                              </p:par>
                            </p:childTnLst>
                          </p:cTn>
                        </p:par>
                      </p:childTnLst>
                    </p:cTn>
                  </p:par>
                </p:childTnLst>
              </p:cTn>
              <p:nextCondLst>
                <p:cond evt="onClick" delay="0">
                  <p:tgtEl>
                    <p:spTgt spid="77844"/>
                  </p:tgtEl>
                </p:cond>
              </p:nextCondLst>
            </p:seq>
          </p:childTnLst>
        </p:cTn>
      </p:par>
    </p:tnLst>
    <p:bldLst>
      <p:bldP spid="77843" grpId="0" animBg="1"/>
      <p:bldP spid="77843" grpId="1" animBg="1"/>
      <p:bldP spid="77836" grpId="0" animBg="1"/>
      <p:bldP spid="77836" grpId="1" animBg="1"/>
      <p:bldP spid="77844" grpId="0" animBg="1"/>
      <p:bldP spid="77844" grpId="1" animBg="1"/>
      <p:bldP spid="77837" grpId="1" animBg="1"/>
      <p:bldP spid="77837"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8851" name="Rectangle 3"/>
          <p:cNvSpPr>
            <a:spLocks noGrp="1" noChangeArrowheads="1"/>
          </p:cNvSpPr>
          <p:nvPr>
            <p:ph type="ctrTitle"/>
          </p:nvPr>
        </p:nvSpPr>
        <p:spPr>
          <a:xfrm>
            <a:off x="2124075" y="260350"/>
            <a:ext cx="4321175" cy="576263"/>
          </a:xfrm>
        </p:spPr>
        <p:txBody>
          <a:bodyPr/>
          <a:lstStyle/>
          <a:p>
            <a:pPr algn="l">
              <a:lnSpc>
                <a:spcPct val="80000"/>
              </a:lnSpc>
            </a:pPr>
            <a:r>
              <a:rPr lang="en-US" altLang="ru-RU" sz="4000" b="1" i="1">
                <a:latin typeface="Times New Roman" pitchFamily="18" charset="0"/>
              </a:rPr>
              <a:t>       </a:t>
            </a:r>
            <a:r>
              <a:rPr lang="en-US" altLang="ru-RU" sz="3600" b="1" i="1">
                <a:latin typeface="Times New Roman" pitchFamily="18" charset="0"/>
              </a:rPr>
              <a:t>Which is Kim?</a:t>
            </a:r>
            <a:endParaRPr lang="ru-RU" altLang="ru-RU" sz="3600" b="1" i="1">
              <a:latin typeface="Times New Roman" pitchFamily="18" charset="0"/>
            </a:endParaRPr>
          </a:p>
        </p:txBody>
      </p:sp>
      <p:sp>
        <p:nvSpPr>
          <p:cNvPr id="78854" name="AutoShape 6" descr="БАНАН3"/>
          <p:cNvSpPr>
            <a:spLocks noChangeArrowheads="1"/>
          </p:cNvSpPr>
          <p:nvPr/>
        </p:nvSpPr>
        <p:spPr bwMode="auto">
          <a:xfrm>
            <a:off x="1187450" y="981075"/>
            <a:ext cx="2808288" cy="252095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8857" name="Oval 9"/>
          <p:cNvSpPr>
            <a:spLocks noChangeArrowheads="1"/>
          </p:cNvSpPr>
          <p:nvPr/>
        </p:nvSpPr>
        <p:spPr bwMode="auto">
          <a:xfrm>
            <a:off x="827088" y="2852738"/>
            <a:ext cx="792162" cy="792162"/>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A</a:t>
            </a:r>
            <a:endParaRPr lang="ru-RU" altLang="ru-RU" sz="4000" b="1">
              <a:latin typeface="Times New Roman" pitchFamily="18" charset="0"/>
            </a:endParaRPr>
          </a:p>
        </p:txBody>
      </p:sp>
      <p:sp>
        <p:nvSpPr>
          <p:cNvPr id="78858" name="AutoShape 10" descr="img_517269"/>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pic>
        <p:nvPicPr>
          <p:cNvPr id="78859" name="Picture 11" descr="img_517269">
            <a:hlinkClick r:id="" action="ppaction://noaction">
              <a:snd r:embed="rId5" name="3 listening_CUTkim_CUT.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550" y="188913"/>
            <a:ext cx="935038" cy="781050"/>
          </a:xfrm>
          <a:prstGeom prst="rect">
            <a:avLst/>
          </a:prstGeom>
          <a:noFill/>
          <a:extLst>
            <a:ext uri="{909E8E84-426E-40DD-AFC4-6F175D3DCCD1}">
              <a14:hiddenFill xmlns:a14="http://schemas.microsoft.com/office/drawing/2010/main">
                <a:solidFill>
                  <a:srgbClr val="FFFFFF"/>
                </a:solidFill>
              </a14:hiddenFill>
            </a:ext>
          </a:extLst>
        </p:spPr>
      </p:pic>
      <p:sp>
        <p:nvSpPr>
          <p:cNvPr id="78864" name="AutoShape 16">
            <a:hlinkClick r:id="rId7"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9</a:t>
            </a:r>
            <a:endParaRPr lang="ru-RU" altLang="ru-RU" sz="4400" b="1">
              <a:latin typeface="Times New Roman" pitchFamily="18" charset="0"/>
            </a:endParaRPr>
          </a:p>
        </p:txBody>
      </p:sp>
      <p:sp>
        <p:nvSpPr>
          <p:cNvPr id="78853" name="AutoShape 5" descr="АПЕЛЬСИН"/>
          <p:cNvSpPr>
            <a:spLocks noChangeArrowheads="1"/>
          </p:cNvSpPr>
          <p:nvPr/>
        </p:nvSpPr>
        <p:spPr bwMode="auto">
          <a:xfrm>
            <a:off x="4716463" y="981075"/>
            <a:ext cx="3600450" cy="2519363"/>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8856" name="Oval 8"/>
          <p:cNvSpPr>
            <a:spLocks noChangeArrowheads="1"/>
          </p:cNvSpPr>
          <p:nvPr/>
        </p:nvSpPr>
        <p:spPr bwMode="auto">
          <a:xfrm>
            <a:off x="7812088" y="2924175"/>
            <a:ext cx="792162" cy="792163"/>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B</a:t>
            </a:r>
            <a:endParaRPr lang="ru-RU" altLang="ru-RU" sz="4000" b="1">
              <a:latin typeface="Times New Roman" pitchFamily="18" charset="0"/>
            </a:endParaRPr>
          </a:p>
        </p:txBody>
      </p:sp>
      <p:sp>
        <p:nvSpPr>
          <p:cNvPr id="78852" name="AutoShape 4" descr="НА КУХНЕ"/>
          <p:cNvSpPr>
            <a:spLocks noChangeArrowheads="1"/>
          </p:cNvSpPr>
          <p:nvPr/>
        </p:nvSpPr>
        <p:spPr bwMode="auto">
          <a:xfrm>
            <a:off x="2700338" y="3789363"/>
            <a:ext cx="3673475" cy="2447925"/>
          </a:xfrm>
          <a:prstGeom prst="roundRect">
            <a:avLst>
              <a:gd name="adj" fmla="val 16667"/>
            </a:avLst>
          </a:prstGeom>
          <a:blipFill dpi="0" rotWithShape="1">
            <a:blip r:embed="rId9"/>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8855" name="Oval 7"/>
          <p:cNvSpPr>
            <a:spLocks noChangeArrowheads="1"/>
          </p:cNvSpPr>
          <p:nvPr/>
        </p:nvSpPr>
        <p:spPr bwMode="auto">
          <a:xfrm>
            <a:off x="4140200" y="5876925"/>
            <a:ext cx="792163" cy="792163"/>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000" b="1">
                <a:latin typeface="Times New Roman" pitchFamily="18" charset="0"/>
              </a:rPr>
              <a:t>C</a:t>
            </a:r>
            <a:endParaRPr lang="ru-RU" altLang="ru-RU" sz="4000" b="1">
              <a:latin typeface="Times New Roman" pitchFamily="18" charset="0"/>
            </a:endParaRPr>
          </a:p>
        </p:txBody>
      </p:sp>
      <p:pic>
        <p:nvPicPr>
          <p:cNvPr id="78867" name="Picture 19"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4787900" y="1268413"/>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8868" name="Picture 20"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2987675" y="393382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8869" name="Picture 21"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78870" name="AutoShape 22">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88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8852"/>
                                        </p:tgtEl>
                                      </p:cBhvr>
                                    </p:animEffect>
                                    <p:set>
                                      <p:cBhvr>
                                        <p:cTn id="7" dur="1" fill="hold">
                                          <p:stCondLst>
                                            <p:cond delay="499"/>
                                          </p:stCondLst>
                                        </p:cTn>
                                        <p:tgtEl>
                                          <p:spTgt spid="7885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8855"/>
                                        </p:tgtEl>
                                      </p:cBhvr>
                                    </p:animEffect>
                                    <p:set>
                                      <p:cBhvr>
                                        <p:cTn id="10" dur="1" fill="hold">
                                          <p:stCondLst>
                                            <p:cond delay="499"/>
                                          </p:stCondLst>
                                        </p:cTn>
                                        <p:tgtEl>
                                          <p:spTgt spid="7885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8868"/>
                                        </p:tgtEl>
                                        <p:attrNameLst>
                                          <p:attrName>style.visibility</p:attrName>
                                        </p:attrNameLst>
                                      </p:cBhvr>
                                      <p:to>
                                        <p:strVal val="visible"/>
                                      </p:to>
                                    </p:set>
                                    <p:animEffect transition="in" filter="fade">
                                      <p:cBhvr>
                                        <p:cTn id="13" dur="500"/>
                                        <p:tgtEl>
                                          <p:spTgt spid="78868"/>
                                        </p:tgtEl>
                                      </p:cBhvr>
                                    </p:animEffect>
                                  </p:childTnLst>
                                </p:cTn>
                              </p:par>
                            </p:childTnLst>
                          </p:cTn>
                        </p:par>
                      </p:childTnLst>
                    </p:cTn>
                  </p:par>
                </p:childTnLst>
              </p:cTn>
              <p:nextCondLst>
                <p:cond evt="onClick" delay="0">
                  <p:tgtEl>
                    <p:spTgt spid="78852"/>
                  </p:tgtEl>
                </p:cond>
              </p:nextCondLst>
            </p:seq>
            <p:seq concurrent="1" nextAc="seek">
              <p:cTn id="14" restart="whenNotActive" fill="hold" evtFilter="cancelBubble" nodeType="interactiveSeq">
                <p:stCondLst>
                  <p:cond evt="onClick" delay="0">
                    <p:tgtEl>
                      <p:spTgt spid="7885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78853"/>
                                        </p:tgtEl>
                                      </p:cBhvr>
                                    </p:animEffect>
                                    <p:set>
                                      <p:cBhvr>
                                        <p:cTn id="19" dur="1" fill="hold">
                                          <p:stCondLst>
                                            <p:cond delay="499"/>
                                          </p:stCondLst>
                                        </p:cTn>
                                        <p:tgtEl>
                                          <p:spTgt spid="7885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8856"/>
                                        </p:tgtEl>
                                      </p:cBhvr>
                                    </p:animEffect>
                                    <p:set>
                                      <p:cBhvr>
                                        <p:cTn id="22" dur="1" fill="hold">
                                          <p:stCondLst>
                                            <p:cond delay="499"/>
                                          </p:stCondLst>
                                        </p:cTn>
                                        <p:tgtEl>
                                          <p:spTgt spid="7885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8867"/>
                                        </p:tgtEl>
                                        <p:attrNameLst>
                                          <p:attrName>style.visibility</p:attrName>
                                        </p:attrNameLst>
                                      </p:cBhvr>
                                      <p:to>
                                        <p:strVal val="visible"/>
                                      </p:to>
                                    </p:set>
                                    <p:animEffect transition="in" filter="fade">
                                      <p:cBhvr>
                                        <p:cTn id="25" dur="500"/>
                                        <p:tgtEl>
                                          <p:spTgt spid="78867"/>
                                        </p:tgtEl>
                                      </p:cBhvr>
                                    </p:animEffect>
                                  </p:childTnLst>
                                </p:cTn>
                              </p:par>
                            </p:childTnLst>
                          </p:cTn>
                        </p:par>
                      </p:childTnLst>
                    </p:cTn>
                  </p:par>
                </p:childTnLst>
              </p:cTn>
              <p:nextCondLst>
                <p:cond evt="onClick" delay="0">
                  <p:tgtEl>
                    <p:spTgt spid="78853"/>
                  </p:tgtEl>
                </p:cond>
              </p:nextCondLst>
            </p:seq>
            <p:seq concurrent="1" nextAc="seek">
              <p:cTn id="26" restart="whenNotActive" fill="hold" evtFilter="cancelBubble" nodeType="interactiveSeq">
                <p:stCondLst>
                  <p:cond evt="onClick" delay="0">
                    <p:tgtEl>
                      <p:spTgt spid="7885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78852"/>
                                        </p:tgtEl>
                                      </p:cBhvr>
                                    </p:animEffect>
                                    <p:set>
                                      <p:cBhvr>
                                        <p:cTn id="31" dur="1" fill="hold">
                                          <p:stCondLst>
                                            <p:cond delay="499"/>
                                          </p:stCondLst>
                                        </p:cTn>
                                        <p:tgtEl>
                                          <p:spTgt spid="7885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oice a.wav"/>
                                        </p:tgtEl>
                                      </p:cMediaNode>
                                    </p:audio>
                                  </p:subTnLst>
                                </p:cTn>
                              </p:par>
                              <p:par>
                                <p:cTn id="32" presetID="10" presetClass="exit" presetSubtype="0" fill="hold" grpId="1" nodeType="withEffect">
                                  <p:stCondLst>
                                    <p:cond delay="0"/>
                                  </p:stCondLst>
                                  <p:childTnLst>
                                    <p:animEffect transition="out" filter="fade">
                                      <p:cBhvr>
                                        <p:cTn id="33" dur="500"/>
                                        <p:tgtEl>
                                          <p:spTgt spid="78855"/>
                                        </p:tgtEl>
                                      </p:cBhvr>
                                    </p:animEffect>
                                    <p:set>
                                      <p:cBhvr>
                                        <p:cTn id="34" dur="1" fill="hold">
                                          <p:stCondLst>
                                            <p:cond delay="499"/>
                                          </p:stCondLst>
                                        </p:cTn>
                                        <p:tgtEl>
                                          <p:spTgt spid="7885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8853"/>
                                        </p:tgtEl>
                                      </p:cBhvr>
                                    </p:animEffect>
                                    <p:set>
                                      <p:cBhvr>
                                        <p:cTn id="37" dur="1" fill="hold">
                                          <p:stCondLst>
                                            <p:cond delay="499"/>
                                          </p:stCondLst>
                                        </p:cTn>
                                        <p:tgtEl>
                                          <p:spTgt spid="7885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8856"/>
                                        </p:tgtEl>
                                      </p:cBhvr>
                                    </p:animEffect>
                                    <p:set>
                                      <p:cBhvr>
                                        <p:cTn id="40" dur="1" fill="hold">
                                          <p:stCondLst>
                                            <p:cond delay="499"/>
                                          </p:stCondLst>
                                        </p:cTn>
                                        <p:tgtEl>
                                          <p:spTgt spid="7885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869"/>
                                        </p:tgtEl>
                                        <p:attrNameLst>
                                          <p:attrName>style.visibility</p:attrName>
                                        </p:attrNameLst>
                                      </p:cBhvr>
                                      <p:to>
                                        <p:strVal val="visible"/>
                                      </p:to>
                                    </p:set>
                                    <p:animEffect transition="in" filter="fade">
                                      <p:cBhvr>
                                        <p:cTn id="43" dur="500"/>
                                        <p:tgtEl>
                                          <p:spTgt spid="78869"/>
                                        </p:tgtEl>
                                      </p:cBhvr>
                                    </p:animEffect>
                                  </p:childTnLst>
                                </p:cTn>
                              </p:par>
                              <p:par>
                                <p:cTn id="44" presetID="10" presetClass="exit" presetSubtype="0" fill="hold" nodeType="withEffect">
                                  <p:stCondLst>
                                    <p:cond delay="3500"/>
                                  </p:stCondLst>
                                  <p:childTnLst>
                                    <p:animEffect transition="out" filter="fade">
                                      <p:cBhvr>
                                        <p:cTn id="45" dur="500"/>
                                        <p:tgtEl>
                                          <p:spTgt spid="78869"/>
                                        </p:tgtEl>
                                      </p:cBhvr>
                                    </p:animEffect>
                                    <p:set>
                                      <p:cBhvr>
                                        <p:cTn id="46" dur="1" fill="hold">
                                          <p:stCondLst>
                                            <p:cond delay="499"/>
                                          </p:stCondLst>
                                        </p:cTn>
                                        <p:tgtEl>
                                          <p:spTgt spid="78869"/>
                                        </p:tgtEl>
                                        <p:attrNameLst>
                                          <p:attrName>style.visibility</p:attrName>
                                        </p:attrNameLst>
                                      </p:cBhvr>
                                      <p:to>
                                        <p:strVal val="hidden"/>
                                      </p:to>
                                    </p:set>
                                  </p:childTnLst>
                                </p:cTn>
                              </p:par>
                            </p:childTnLst>
                          </p:cTn>
                        </p:par>
                      </p:childTnLst>
                    </p:cTn>
                  </p:par>
                </p:childTnLst>
              </p:cTn>
              <p:nextCondLst>
                <p:cond evt="onClick" delay="0">
                  <p:tgtEl>
                    <p:spTgt spid="78854"/>
                  </p:tgtEl>
                </p:cond>
              </p:nextCondLst>
            </p:seq>
          </p:childTnLst>
        </p:cTn>
      </p:par>
    </p:tnLst>
    <p:bldLst>
      <p:bldP spid="78853" grpId="0" animBg="1"/>
      <p:bldP spid="78853" grpId="1" animBg="1"/>
      <p:bldP spid="78856" grpId="0" animBg="1"/>
      <p:bldP spid="78856" grpId="1" animBg="1"/>
      <p:bldP spid="78852" grpId="0" animBg="1"/>
      <p:bldP spid="78852" grpId="1" animBg="1"/>
      <p:bldP spid="78855" grpId="0" animBg="1"/>
      <p:bldP spid="788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Grp="1" noChangeArrowheads="1"/>
          </p:cNvSpPr>
          <p:nvPr>
            <p:ph type="ctrTitle"/>
          </p:nvPr>
        </p:nvSpPr>
        <p:spPr>
          <a:xfrm>
            <a:off x="2268538" y="0"/>
            <a:ext cx="5256212" cy="908050"/>
          </a:xfrm>
        </p:spPr>
        <p:txBody>
          <a:bodyPr/>
          <a:lstStyle/>
          <a:p>
            <a:pPr>
              <a:lnSpc>
                <a:spcPct val="80000"/>
              </a:lnSpc>
            </a:pPr>
            <a:r>
              <a:rPr lang="en-US" altLang="ru-RU" sz="3600" b="1" i="1">
                <a:latin typeface="Times New Roman" pitchFamily="18" charset="0"/>
              </a:rPr>
              <a:t>Where is the cat?</a:t>
            </a:r>
            <a:endParaRPr lang="ru-RU" altLang="ru-RU" sz="3600" b="1" i="1">
              <a:latin typeface="Times New Roman" pitchFamily="18" charset="0"/>
            </a:endParaRPr>
          </a:p>
        </p:txBody>
      </p:sp>
      <p:pic>
        <p:nvPicPr>
          <p:cNvPr id="79876" name="Picture 4" descr="img_517269">
            <a:hlinkClick r:id="" action="ppaction://noaction">
              <a:snd r:embed="rId4" name="ca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935038" cy="781050"/>
          </a:xfrm>
          <a:prstGeom prst="rect">
            <a:avLst/>
          </a:prstGeom>
          <a:noFill/>
          <a:extLst>
            <a:ext uri="{909E8E84-426E-40DD-AFC4-6F175D3DCCD1}">
              <a14:hiddenFill xmlns:a14="http://schemas.microsoft.com/office/drawing/2010/main">
                <a:solidFill>
                  <a:srgbClr val="FFFFFF"/>
                </a:solidFill>
              </a14:hiddenFill>
            </a:ext>
          </a:extLst>
        </p:spPr>
      </p:pic>
      <p:sp>
        <p:nvSpPr>
          <p:cNvPr id="79887" name="AutoShape 15">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10</a:t>
            </a:r>
            <a:endParaRPr lang="ru-RU" altLang="ru-RU" sz="4400" b="1">
              <a:latin typeface="Times New Roman" pitchFamily="18" charset="0"/>
            </a:endParaRPr>
          </a:p>
        </p:txBody>
      </p:sp>
      <p:sp>
        <p:nvSpPr>
          <p:cNvPr id="79890" name="AutoShape 18" descr="кот5"/>
          <p:cNvSpPr>
            <a:spLocks noChangeArrowheads="1"/>
          </p:cNvSpPr>
          <p:nvPr/>
        </p:nvSpPr>
        <p:spPr bwMode="auto">
          <a:xfrm>
            <a:off x="4859338" y="981075"/>
            <a:ext cx="3671887" cy="2447925"/>
          </a:xfrm>
          <a:prstGeom prst="roundRect">
            <a:avLst>
              <a:gd name="adj" fmla="val 16667"/>
            </a:avLst>
          </a:prstGeom>
          <a:blipFill dpi="0" rotWithShape="1">
            <a:blip r:embed="rId7"/>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9880" name="Oval 8"/>
          <p:cNvSpPr>
            <a:spLocks noChangeArrowheads="1"/>
          </p:cNvSpPr>
          <p:nvPr/>
        </p:nvSpPr>
        <p:spPr bwMode="auto">
          <a:xfrm>
            <a:off x="8027988" y="2924175"/>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B</a:t>
            </a:r>
            <a:endParaRPr lang="ru-RU" altLang="ru-RU" sz="4400" b="1">
              <a:latin typeface="Times New Roman" pitchFamily="18" charset="0"/>
            </a:endParaRPr>
          </a:p>
        </p:txBody>
      </p:sp>
      <p:sp>
        <p:nvSpPr>
          <p:cNvPr id="79891" name="AutoShape 19" descr="h-1334"/>
          <p:cNvSpPr>
            <a:spLocks noChangeArrowheads="1"/>
          </p:cNvSpPr>
          <p:nvPr/>
        </p:nvSpPr>
        <p:spPr bwMode="auto">
          <a:xfrm>
            <a:off x="755650" y="981075"/>
            <a:ext cx="3671888" cy="2447925"/>
          </a:xfrm>
          <a:prstGeom prst="roundRect">
            <a:avLst>
              <a:gd name="adj" fmla="val 16667"/>
            </a:avLst>
          </a:prstGeom>
          <a:blipFill dpi="0" rotWithShape="1">
            <a:blip r:embed="rId8"/>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9881" name="Oval 9"/>
          <p:cNvSpPr>
            <a:spLocks noChangeArrowheads="1"/>
          </p:cNvSpPr>
          <p:nvPr/>
        </p:nvSpPr>
        <p:spPr bwMode="auto">
          <a:xfrm>
            <a:off x="323850" y="278130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A</a:t>
            </a:r>
            <a:endParaRPr lang="ru-RU" altLang="ru-RU" sz="4400" b="1">
              <a:latin typeface="Times New Roman" pitchFamily="18" charset="0"/>
            </a:endParaRPr>
          </a:p>
        </p:txBody>
      </p:sp>
      <p:sp>
        <p:nvSpPr>
          <p:cNvPr id="79892" name="AutoShape 20" descr="кот4"/>
          <p:cNvSpPr>
            <a:spLocks noChangeArrowheads="1"/>
          </p:cNvSpPr>
          <p:nvPr/>
        </p:nvSpPr>
        <p:spPr bwMode="auto">
          <a:xfrm>
            <a:off x="2916238" y="3789363"/>
            <a:ext cx="3671887" cy="2447925"/>
          </a:xfrm>
          <a:prstGeom prst="roundRect">
            <a:avLst>
              <a:gd name="adj" fmla="val 16667"/>
            </a:avLst>
          </a:prstGeom>
          <a:blipFill dpi="0" rotWithShape="1">
            <a:blip r:embed="rId9"/>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9885" name="Oval 13"/>
          <p:cNvSpPr>
            <a:spLocks noChangeArrowheads="1"/>
          </p:cNvSpPr>
          <p:nvPr/>
        </p:nvSpPr>
        <p:spPr bwMode="auto">
          <a:xfrm>
            <a:off x="4284663" y="5734050"/>
            <a:ext cx="914400" cy="914400"/>
          </a:xfrm>
          <a:prstGeom prst="ellipse">
            <a:avLst/>
          </a:prstGeom>
          <a:solidFill>
            <a:schemeClr val="bg1"/>
          </a:solid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C</a:t>
            </a:r>
            <a:endParaRPr lang="ru-RU" altLang="ru-RU" sz="4400" b="1">
              <a:latin typeface="Times New Roman" pitchFamily="18" charset="0"/>
            </a:endParaRPr>
          </a:p>
        </p:txBody>
      </p:sp>
      <p:pic>
        <p:nvPicPr>
          <p:cNvPr id="79893" name="Picture 21"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900113" y="1341438"/>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9894" name="Picture 22" descr="OO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00428">
            <a:off x="3059113" y="4005263"/>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9895" name="Picture 23" descr="c25cf34766bd144ac618d8770234f7c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979613" y="765175"/>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79896" name="AutoShape 24">
            <a:hlinkClick r:id="rId12"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8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9891"/>
                                        </p:tgtEl>
                                      </p:cBhvr>
                                    </p:animEffect>
                                    <p:set>
                                      <p:cBhvr>
                                        <p:cTn id="7" dur="1" fill="hold">
                                          <p:stCondLst>
                                            <p:cond delay="499"/>
                                          </p:stCondLst>
                                        </p:cTn>
                                        <p:tgtEl>
                                          <p:spTgt spid="7989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oice b.wav"/>
                                        </p:tgtEl>
                                      </p:cMediaNode>
                                    </p:audio>
                                  </p:subTnLst>
                                </p:cTn>
                              </p:par>
                              <p:par>
                                <p:cTn id="8" presetID="10" presetClass="exit" presetSubtype="0" fill="hold" grpId="0" nodeType="withEffect">
                                  <p:stCondLst>
                                    <p:cond delay="0"/>
                                  </p:stCondLst>
                                  <p:childTnLst>
                                    <p:animEffect transition="out" filter="fade">
                                      <p:cBhvr>
                                        <p:cTn id="9" dur="500"/>
                                        <p:tgtEl>
                                          <p:spTgt spid="79892"/>
                                        </p:tgtEl>
                                      </p:cBhvr>
                                    </p:animEffect>
                                    <p:set>
                                      <p:cBhvr>
                                        <p:cTn id="10" dur="1" fill="hold">
                                          <p:stCondLst>
                                            <p:cond delay="499"/>
                                          </p:stCondLst>
                                        </p:cTn>
                                        <p:tgtEl>
                                          <p:spTgt spid="7989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9881"/>
                                        </p:tgtEl>
                                      </p:cBhvr>
                                    </p:animEffect>
                                    <p:set>
                                      <p:cBhvr>
                                        <p:cTn id="13" dur="1" fill="hold">
                                          <p:stCondLst>
                                            <p:cond delay="499"/>
                                          </p:stCondLst>
                                        </p:cTn>
                                        <p:tgtEl>
                                          <p:spTgt spid="7988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9885"/>
                                        </p:tgtEl>
                                      </p:cBhvr>
                                    </p:animEffect>
                                    <p:set>
                                      <p:cBhvr>
                                        <p:cTn id="16" dur="1" fill="hold">
                                          <p:stCondLst>
                                            <p:cond delay="499"/>
                                          </p:stCondLst>
                                        </p:cTn>
                                        <p:tgtEl>
                                          <p:spTgt spid="7988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9895"/>
                                        </p:tgtEl>
                                        <p:attrNameLst>
                                          <p:attrName>style.visibility</p:attrName>
                                        </p:attrNameLst>
                                      </p:cBhvr>
                                      <p:to>
                                        <p:strVal val="visible"/>
                                      </p:to>
                                    </p:set>
                                    <p:animEffect transition="in" filter="fade">
                                      <p:cBhvr>
                                        <p:cTn id="19" dur="500"/>
                                        <p:tgtEl>
                                          <p:spTgt spid="79895"/>
                                        </p:tgtEl>
                                      </p:cBhvr>
                                    </p:animEffect>
                                  </p:childTnLst>
                                </p:cTn>
                              </p:par>
                              <p:par>
                                <p:cTn id="20" presetID="10" presetClass="exit" presetSubtype="0" fill="hold" nodeType="withEffect">
                                  <p:stCondLst>
                                    <p:cond delay="3500"/>
                                  </p:stCondLst>
                                  <p:childTnLst>
                                    <p:animEffect transition="out" filter="fade">
                                      <p:cBhvr>
                                        <p:cTn id="21" dur="500"/>
                                        <p:tgtEl>
                                          <p:spTgt spid="79895"/>
                                        </p:tgtEl>
                                      </p:cBhvr>
                                    </p:animEffect>
                                    <p:set>
                                      <p:cBhvr>
                                        <p:cTn id="22" dur="1" fill="hold">
                                          <p:stCondLst>
                                            <p:cond delay="499"/>
                                          </p:stCondLst>
                                        </p:cTn>
                                        <p:tgtEl>
                                          <p:spTgt spid="79895"/>
                                        </p:tgtEl>
                                        <p:attrNameLst>
                                          <p:attrName>style.visibility</p:attrName>
                                        </p:attrNameLst>
                                      </p:cBhvr>
                                      <p:to>
                                        <p:strVal val="hidden"/>
                                      </p:to>
                                    </p:set>
                                  </p:childTnLst>
                                </p:cTn>
                              </p:par>
                            </p:childTnLst>
                          </p:cTn>
                        </p:par>
                      </p:childTnLst>
                    </p:cTn>
                  </p:par>
                </p:childTnLst>
              </p:cTn>
              <p:nextCondLst>
                <p:cond evt="onClick" delay="0">
                  <p:tgtEl>
                    <p:spTgt spid="79890"/>
                  </p:tgtEl>
                </p:cond>
              </p:nextCondLst>
            </p:seq>
            <p:seq concurrent="1" nextAc="seek">
              <p:cTn id="23" restart="whenNotActive" fill="hold" evtFilter="cancelBubble" nodeType="interactiveSeq">
                <p:stCondLst>
                  <p:cond evt="onClick" delay="0">
                    <p:tgtEl>
                      <p:spTgt spid="798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79891"/>
                                        </p:tgtEl>
                                      </p:cBhvr>
                                    </p:animEffect>
                                    <p:set>
                                      <p:cBhvr>
                                        <p:cTn id="28" dur="1" fill="hold">
                                          <p:stCondLst>
                                            <p:cond delay="499"/>
                                          </p:stCondLst>
                                        </p:cTn>
                                        <p:tgtEl>
                                          <p:spTgt spid="79891"/>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9881"/>
                                        </p:tgtEl>
                                      </p:cBhvr>
                                    </p:animEffect>
                                    <p:set>
                                      <p:cBhvr>
                                        <p:cTn id="31" dur="1" fill="hold">
                                          <p:stCondLst>
                                            <p:cond delay="499"/>
                                          </p:stCondLst>
                                        </p:cTn>
                                        <p:tgtEl>
                                          <p:spTgt spid="7988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9893"/>
                                        </p:tgtEl>
                                        <p:attrNameLst>
                                          <p:attrName>style.visibility</p:attrName>
                                        </p:attrNameLst>
                                      </p:cBhvr>
                                      <p:to>
                                        <p:strVal val="visible"/>
                                      </p:to>
                                    </p:set>
                                    <p:animEffect transition="in" filter="fade">
                                      <p:cBhvr>
                                        <p:cTn id="34" dur="500"/>
                                        <p:tgtEl>
                                          <p:spTgt spid="79893"/>
                                        </p:tgtEl>
                                      </p:cBhvr>
                                    </p:animEffect>
                                  </p:childTnLst>
                                </p:cTn>
                              </p:par>
                            </p:childTnLst>
                          </p:cTn>
                        </p:par>
                      </p:childTnLst>
                    </p:cTn>
                  </p:par>
                </p:childTnLst>
              </p:cTn>
              <p:nextCondLst>
                <p:cond evt="onClick" delay="0">
                  <p:tgtEl>
                    <p:spTgt spid="79891"/>
                  </p:tgtEl>
                </p:cond>
              </p:nextCondLst>
            </p:seq>
            <p:seq concurrent="1" nextAc="seek">
              <p:cTn id="35" restart="whenNotActive" fill="hold" evtFilter="cancelBubble" nodeType="interactiveSeq">
                <p:stCondLst>
                  <p:cond evt="onClick" delay="0">
                    <p:tgtEl>
                      <p:spTgt spid="7989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2000"/>
                                        <p:tgtEl>
                                          <p:spTgt spid="79892"/>
                                        </p:tgtEl>
                                      </p:cBhvr>
                                    </p:animEffect>
                                    <p:set>
                                      <p:cBhvr>
                                        <p:cTn id="40" dur="1" fill="hold">
                                          <p:stCondLst>
                                            <p:cond delay="1999"/>
                                          </p:stCondLst>
                                        </p:cTn>
                                        <p:tgtEl>
                                          <p:spTgt spid="7989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9885"/>
                                        </p:tgtEl>
                                      </p:cBhvr>
                                    </p:animEffect>
                                    <p:set>
                                      <p:cBhvr>
                                        <p:cTn id="43" dur="1" fill="hold">
                                          <p:stCondLst>
                                            <p:cond delay="499"/>
                                          </p:stCondLst>
                                        </p:cTn>
                                        <p:tgtEl>
                                          <p:spTgt spid="7988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9894"/>
                                        </p:tgtEl>
                                        <p:attrNameLst>
                                          <p:attrName>style.visibility</p:attrName>
                                        </p:attrNameLst>
                                      </p:cBhvr>
                                      <p:to>
                                        <p:strVal val="visible"/>
                                      </p:to>
                                    </p:set>
                                    <p:animEffect transition="in" filter="fade">
                                      <p:cBhvr>
                                        <p:cTn id="46" dur="500"/>
                                        <p:tgtEl>
                                          <p:spTgt spid="79894"/>
                                        </p:tgtEl>
                                      </p:cBhvr>
                                    </p:animEffect>
                                  </p:childTnLst>
                                </p:cTn>
                              </p:par>
                            </p:childTnLst>
                          </p:cTn>
                        </p:par>
                      </p:childTnLst>
                    </p:cTn>
                  </p:par>
                </p:childTnLst>
              </p:cTn>
              <p:nextCondLst>
                <p:cond evt="onClick" delay="0">
                  <p:tgtEl>
                    <p:spTgt spid="79892"/>
                  </p:tgtEl>
                </p:cond>
              </p:nextCondLst>
            </p:seq>
          </p:childTnLst>
        </p:cTn>
      </p:par>
    </p:tnLst>
    <p:bldLst>
      <p:bldP spid="79891" grpId="0" animBg="1"/>
      <p:bldP spid="79891" grpId="1" animBg="1"/>
      <p:bldP spid="79881" grpId="0" animBg="1"/>
      <p:bldP spid="79881" grpId="1" animBg="1"/>
      <p:bldP spid="79892" grpId="0" animBg="1"/>
      <p:bldP spid="79892" grpId="1" animBg="1"/>
      <p:bldP spid="79885" grpId="0" animBg="1"/>
      <p:bldP spid="7988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3"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64514" name="AutoShape 2">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64515" name="WordArt 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64516"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64517"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64518"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64519" name="WordArt 7"/>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64520" name="WordArt 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64521"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64522"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64523"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64524"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64525"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64526"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64527"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64528"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64529"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64530"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64531" name="AutoShape 19">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a:t>
            </a:r>
            <a:endParaRPr lang="ru-RU" altLang="ru-RU" sz="4400" b="1">
              <a:latin typeface="Times New Roman" pitchFamily="18" charset="0"/>
            </a:endParaRPr>
          </a:p>
        </p:txBody>
      </p:sp>
      <p:sp>
        <p:nvSpPr>
          <p:cNvPr id="64532" name="AutoShape 20">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4541" name="AutoShape 29" descr="postponed"/>
          <p:cNvSpPr>
            <a:spLocks noChangeArrowheads="1"/>
          </p:cNvSpPr>
          <p:nvPr/>
        </p:nvSpPr>
        <p:spPr bwMode="auto">
          <a:xfrm>
            <a:off x="2700338" y="3500438"/>
            <a:ext cx="3959225" cy="2736850"/>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4545" name="Rectangle 3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64546" name="Rectangle 34"/>
          <p:cNvSpPr>
            <a:spLocks noChangeArrowheads="1"/>
          </p:cNvSpPr>
          <p:nvPr/>
        </p:nvSpPr>
        <p:spPr bwMode="auto">
          <a:xfrm>
            <a:off x="179388" y="1268413"/>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We postponed our picnic  _____________ the rain that started in the morning.</a:t>
            </a:r>
            <a:endParaRPr lang="ru-RU" altLang="ru-RU" sz="3600" b="1">
              <a:latin typeface="Times New Roman" pitchFamily="18" charset="0"/>
            </a:endParaRPr>
          </a:p>
        </p:txBody>
      </p:sp>
      <p:sp>
        <p:nvSpPr>
          <p:cNvPr id="64547" name="Rectangle 35"/>
          <p:cNvSpPr>
            <a:spLocks noChangeArrowheads="1"/>
          </p:cNvSpPr>
          <p:nvPr/>
        </p:nvSpPr>
        <p:spPr bwMode="auto">
          <a:xfrm>
            <a:off x="179388" y="25654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64548" name="Rectangle 36"/>
          <p:cNvSpPr>
            <a:spLocks noChangeArrowheads="1"/>
          </p:cNvSpPr>
          <p:nvPr/>
        </p:nvSpPr>
        <p:spPr bwMode="auto">
          <a:xfrm>
            <a:off x="2987675" y="2565400"/>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64549" name="Rectangle 37"/>
          <p:cNvSpPr>
            <a:spLocks noChangeArrowheads="1"/>
          </p:cNvSpPr>
          <p:nvPr/>
        </p:nvSpPr>
        <p:spPr bwMode="auto">
          <a:xfrm>
            <a:off x="6156325" y="2565400"/>
            <a:ext cx="273526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64550" name="Picture 3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23850" y="23495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64551" name="Picture 3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940425" y="2420938"/>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64554" name="Picture 42"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64555" name="Picture 43"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500"/>
                                        <p:tgtEl>
                                          <p:spTgt spid="64514"/>
                                        </p:tgtEl>
                                      </p:cBhvr>
                                    </p:animEffect>
                                  </p:childTnLst>
                                </p:cTn>
                              </p:par>
                              <p:par>
                                <p:cTn id="8" presetID="10" presetClass="entr" presetSubtype="0" fill="hold" nodeType="withEffect">
                                  <p:stCondLst>
                                    <p:cond delay="0"/>
                                  </p:stCondLst>
                                  <p:childTnLst>
                                    <p:set>
                                      <p:cBhvr>
                                        <p:cTn id="9" dur="1" fill="hold">
                                          <p:stCondLst>
                                            <p:cond delay="0"/>
                                          </p:stCondLst>
                                        </p:cTn>
                                        <p:tgtEl>
                                          <p:spTgt spid="64555"/>
                                        </p:tgtEl>
                                        <p:attrNameLst>
                                          <p:attrName>style.visibility</p:attrName>
                                        </p:attrNameLst>
                                      </p:cBhvr>
                                      <p:to>
                                        <p:strVal val="visible"/>
                                      </p:to>
                                    </p:set>
                                    <p:animEffect transition="in" filter="fade">
                                      <p:cBhvr>
                                        <p:cTn id="10" dur="500"/>
                                        <p:tgtEl>
                                          <p:spTgt spid="6455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fade">
                                      <p:cBhvr>
                                        <p:cTn id="14" dur="500"/>
                                        <p:tgtEl>
                                          <p:spTgt spid="64515"/>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64515"/>
                                        </p:tgtEl>
                                      </p:cBhvr>
                                    </p:animEffect>
                                    <p:set>
                                      <p:cBhvr>
                                        <p:cTn id="18" dur="1" fill="hold">
                                          <p:stCondLst>
                                            <p:cond delay="499"/>
                                          </p:stCondLst>
                                        </p:cTn>
                                        <p:tgtEl>
                                          <p:spTgt spid="64515"/>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4516"/>
                                        </p:tgtEl>
                                        <p:attrNameLst>
                                          <p:attrName>style.visibility</p:attrName>
                                        </p:attrNameLst>
                                      </p:cBhvr>
                                      <p:to>
                                        <p:strVal val="visible"/>
                                      </p:to>
                                    </p:set>
                                    <p:animEffect transition="in" filter="fade">
                                      <p:cBhvr>
                                        <p:cTn id="22" dur="500"/>
                                        <p:tgtEl>
                                          <p:spTgt spid="64516"/>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64516"/>
                                        </p:tgtEl>
                                      </p:cBhvr>
                                    </p:animEffect>
                                    <p:set>
                                      <p:cBhvr>
                                        <p:cTn id="26" dur="1" fill="hold">
                                          <p:stCondLst>
                                            <p:cond delay="499"/>
                                          </p:stCondLst>
                                        </p:cTn>
                                        <p:tgtEl>
                                          <p:spTgt spid="64516"/>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64517"/>
                                        </p:tgtEl>
                                        <p:attrNameLst>
                                          <p:attrName>style.visibility</p:attrName>
                                        </p:attrNameLst>
                                      </p:cBhvr>
                                      <p:to>
                                        <p:strVal val="visible"/>
                                      </p:to>
                                    </p:set>
                                    <p:animEffect transition="in" filter="fade">
                                      <p:cBhvr>
                                        <p:cTn id="30" dur="500"/>
                                        <p:tgtEl>
                                          <p:spTgt spid="64517"/>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64517"/>
                                        </p:tgtEl>
                                      </p:cBhvr>
                                    </p:animEffect>
                                    <p:set>
                                      <p:cBhvr>
                                        <p:cTn id="34" dur="1" fill="hold">
                                          <p:stCondLst>
                                            <p:cond delay="499"/>
                                          </p:stCondLst>
                                        </p:cTn>
                                        <p:tgtEl>
                                          <p:spTgt spid="64517"/>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64518"/>
                                        </p:tgtEl>
                                        <p:attrNameLst>
                                          <p:attrName>style.visibility</p:attrName>
                                        </p:attrNameLst>
                                      </p:cBhvr>
                                      <p:to>
                                        <p:strVal val="visible"/>
                                      </p:to>
                                    </p:set>
                                    <p:animEffect transition="in" filter="fade">
                                      <p:cBhvr>
                                        <p:cTn id="38" dur="500"/>
                                        <p:tgtEl>
                                          <p:spTgt spid="64518"/>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64518"/>
                                        </p:tgtEl>
                                      </p:cBhvr>
                                    </p:animEffect>
                                    <p:set>
                                      <p:cBhvr>
                                        <p:cTn id="42" dur="1" fill="hold">
                                          <p:stCondLst>
                                            <p:cond delay="499"/>
                                          </p:stCondLst>
                                        </p:cTn>
                                        <p:tgtEl>
                                          <p:spTgt spid="64518"/>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64519"/>
                                        </p:tgtEl>
                                        <p:attrNameLst>
                                          <p:attrName>style.visibility</p:attrName>
                                        </p:attrNameLst>
                                      </p:cBhvr>
                                      <p:to>
                                        <p:strVal val="visible"/>
                                      </p:to>
                                    </p:set>
                                    <p:animEffect transition="in" filter="fade">
                                      <p:cBhvr>
                                        <p:cTn id="46" dur="500"/>
                                        <p:tgtEl>
                                          <p:spTgt spid="64519"/>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64519"/>
                                        </p:tgtEl>
                                      </p:cBhvr>
                                    </p:animEffect>
                                    <p:set>
                                      <p:cBhvr>
                                        <p:cTn id="50" dur="1" fill="hold">
                                          <p:stCondLst>
                                            <p:cond delay="499"/>
                                          </p:stCondLst>
                                        </p:cTn>
                                        <p:tgtEl>
                                          <p:spTgt spid="64519"/>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64520"/>
                                        </p:tgtEl>
                                        <p:attrNameLst>
                                          <p:attrName>style.visibility</p:attrName>
                                        </p:attrNameLst>
                                      </p:cBhvr>
                                      <p:to>
                                        <p:strVal val="visible"/>
                                      </p:to>
                                    </p:set>
                                    <p:animEffect transition="in" filter="fade">
                                      <p:cBhvr>
                                        <p:cTn id="54" dur="500"/>
                                        <p:tgtEl>
                                          <p:spTgt spid="64520"/>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64520"/>
                                        </p:tgtEl>
                                      </p:cBhvr>
                                    </p:animEffect>
                                    <p:set>
                                      <p:cBhvr>
                                        <p:cTn id="58" dur="1" fill="hold">
                                          <p:stCondLst>
                                            <p:cond delay="499"/>
                                          </p:stCondLst>
                                        </p:cTn>
                                        <p:tgtEl>
                                          <p:spTgt spid="64520"/>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64521"/>
                                        </p:tgtEl>
                                        <p:attrNameLst>
                                          <p:attrName>style.visibility</p:attrName>
                                        </p:attrNameLst>
                                      </p:cBhvr>
                                      <p:to>
                                        <p:strVal val="visible"/>
                                      </p:to>
                                    </p:set>
                                    <p:animEffect transition="in" filter="fade">
                                      <p:cBhvr>
                                        <p:cTn id="62" dur="500"/>
                                        <p:tgtEl>
                                          <p:spTgt spid="64521"/>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64521"/>
                                        </p:tgtEl>
                                      </p:cBhvr>
                                    </p:animEffect>
                                    <p:set>
                                      <p:cBhvr>
                                        <p:cTn id="66" dur="1" fill="hold">
                                          <p:stCondLst>
                                            <p:cond delay="499"/>
                                          </p:stCondLst>
                                        </p:cTn>
                                        <p:tgtEl>
                                          <p:spTgt spid="64521"/>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64522"/>
                                        </p:tgtEl>
                                        <p:attrNameLst>
                                          <p:attrName>style.visibility</p:attrName>
                                        </p:attrNameLst>
                                      </p:cBhvr>
                                      <p:to>
                                        <p:strVal val="visible"/>
                                      </p:to>
                                    </p:set>
                                    <p:animEffect transition="in" filter="fade">
                                      <p:cBhvr>
                                        <p:cTn id="70" dur="500"/>
                                        <p:tgtEl>
                                          <p:spTgt spid="64522"/>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64522"/>
                                        </p:tgtEl>
                                      </p:cBhvr>
                                    </p:animEffect>
                                    <p:set>
                                      <p:cBhvr>
                                        <p:cTn id="74" dur="1" fill="hold">
                                          <p:stCondLst>
                                            <p:cond delay="499"/>
                                          </p:stCondLst>
                                        </p:cTn>
                                        <p:tgtEl>
                                          <p:spTgt spid="64522"/>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64523"/>
                                        </p:tgtEl>
                                        <p:attrNameLst>
                                          <p:attrName>style.visibility</p:attrName>
                                        </p:attrNameLst>
                                      </p:cBhvr>
                                      <p:to>
                                        <p:strVal val="visible"/>
                                      </p:to>
                                    </p:set>
                                    <p:animEffect transition="in" filter="fade">
                                      <p:cBhvr>
                                        <p:cTn id="78" dur="500"/>
                                        <p:tgtEl>
                                          <p:spTgt spid="64523"/>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64523"/>
                                        </p:tgtEl>
                                      </p:cBhvr>
                                    </p:animEffect>
                                    <p:set>
                                      <p:cBhvr>
                                        <p:cTn id="82" dur="1" fill="hold">
                                          <p:stCondLst>
                                            <p:cond delay="499"/>
                                          </p:stCondLst>
                                        </p:cTn>
                                        <p:tgtEl>
                                          <p:spTgt spid="64523"/>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64524"/>
                                        </p:tgtEl>
                                        <p:attrNameLst>
                                          <p:attrName>style.visibility</p:attrName>
                                        </p:attrNameLst>
                                      </p:cBhvr>
                                      <p:to>
                                        <p:strVal val="visible"/>
                                      </p:to>
                                    </p:set>
                                    <p:animEffect transition="in" filter="fade">
                                      <p:cBhvr>
                                        <p:cTn id="86" dur="500"/>
                                        <p:tgtEl>
                                          <p:spTgt spid="64524"/>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64524"/>
                                        </p:tgtEl>
                                      </p:cBhvr>
                                    </p:animEffect>
                                    <p:set>
                                      <p:cBhvr>
                                        <p:cTn id="90" dur="1" fill="hold">
                                          <p:stCondLst>
                                            <p:cond delay="499"/>
                                          </p:stCondLst>
                                        </p:cTn>
                                        <p:tgtEl>
                                          <p:spTgt spid="64524"/>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64525"/>
                                        </p:tgtEl>
                                        <p:attrNameLst>
                                          <p:attrName>style.visibility</p:attrName>
                                        </p:attrNameLst>
                                      </p:cBhvr>
                                      <p:to>
                                        <p:strVal val="visible"/>
                                      </p:to>
                                    </p:set>
                                    <p:animEffect transition="in" filter="fade">
                                      <p:cBhvr>
                                        <p:cTn id="94" dur="500"/>
                                        <p:tgtEl>
                                          <p:spTgt spid="64525"/>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64525"/>
                                        </p:tgtEl>
                                      </p:cBhvr>
                                    </p:animEffect>
                                    <p:set>
                                      <p:cBhvr>
                                        <p:cTn id="98" dur="1" fill="hold">
                                          <p:stCondLst>
                                            <p:cond delay="499"/>
                                          </p:stCondLst>
                                        </p:cTn>
                                        <p:tgtEl>
                                          <p:spTgt spid="64525"/>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64526"/>
                                        </p:tgtEl>
                                        <p:attrNameLst>
                                          <p:attrName>style.visibility</p:attrName>
                                        </p:attrNameLst>
                                      </p:cBhvr>
                                      <p:to>
                                        <p:strVal val="visible"/>
                                      </p:to>
                                    </p:set>
                                    <p:animEffect transition="in" filter="fade">
                                      <p:cBhvr>
                                        <p:cTn id="102" dur="500"/>
                                        <p:tgtEl>
                                          <p:spTgt spid="64526"/>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64526"/>
                                        </p:tgtEl>
                                      </p:cBhvr>
                                    </p:animEffect>
                                    <p:set>
                                      <p:cBhvr>
                                        <p:cTn id="106" dur="1" fill="hold">
                                          <p:stCondLst>
                                            <p:cond delay="499"/>
                                          </p:stCondLst>
                                        </p:cTn>
                                        <p:tgtEl>
                                          <p:spTgt spid="64526"/>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64527"/>
                                        </p:tgtEl>
                                        <p:attrNameLst>
                                          <p:attrName>style.visibility</p:attrName>
                                        </p:attrNameLst>
                                      </p:cBhvr>
                                      <p:to>
                                        <p:strVal val="visible"/>
                                      </p:to>
                                    </p:set>
                                    <p:animEffect transition="in" filter="fade">
                                      <p:cBhvr>
                                        <p:cTn id="110" dur="500"/>
                                        <p:tgtEl>
                                          <p:spTgt spid="64527"/>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64527"/>
                                        </p:tgtEl>
                                      </p:cBhvr>
                                    </p:animEffect>
                                    <p:set>
                                      <p:cBhvr>
                                        <p:cTn id="114" dur="1" fill="hold">
                                          <p:stCondLst>
                                            <p:cond delay="499"/>
                                          </p:stCondLst>
                                        </p:cTn>
                                        <p:tgtEl>
                                          <p:spTgt spid="64527"/>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64528"/>
                                        </p:tgtEl>
                                        <p:attrNameLst>
                                          <p:attrName>style.visibility</p:attrName>
                                        </p:attrNameLst>
                                      </p:cBhvr>
                                      <p:to>
                                        <p:strVal val="visible"/>
                                      </p:to>
                                    </p:set>
                                    <p:animEffect transition="in" filter="fade">
                                      <p:cBhvr>
                                        <p:cTn id="118" dur="500"/>
                                        <p:tgtEl>
                                          <p:spTgt spid="64528"/>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64528"/>
                                        </p:tgtEl>
                                      </p:cBhvr>
                                    </p:animEffect>
                                    <p:set>
                                      <p:cBhvr>
                                        <p:cTn id="122" dur="1" fill="hold">
                                          <p:stCondLst>
                                            <p:cond delay="499"/>
                                          </p:stCondLst>
                                        </p:cTn>
                                        <p:tgtEl>
                                          <p:spTgt spid="64528"/>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64529"/>
                                        </p:tgtEl>
                                        <p:attrNameLst>
                                          <p:attrName>style.visibility</p:attrName>
                                        </p:attrNameLst>
                                      </p:cBhvr>
                                      <p:to>
                                        <p:strVal val="visible"/>
                                      </p:to>
                                    </p:set>
                                    <p:animEffect transition="in" filter="fade">
                                      <p:cBhvr>
                                        <p:cTn id="126" dur="500"/>
                                        <p:tgtEl>
                                          <p:spTgt spid="64529"/>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64529"/>
                                        </p:tgtEl>
                                      </p:cBhvr>
                                    </p:animEffect>
                                    <p:set>
                                      <p:cBhvr>
                                        <p:cTn id="130" dur="1" fill="hold">
                                          <p:stCondLst>
                                            <p:cond delay="499"/>
                                          </p:stCondLst>
                                        </p:cTn>
                                        <p:tgtEl>
                                          <p:spTgt spid="64529"/>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64530"/>
                                        </p:tgtEl>
                                        <p:attrNameLst>
                                          <p:attrName>style.visibility</p:attrName>
                                        </p:attrNameLst>
                                      </p:cBhvr>
                                      <p:to>
                                        <p:strVal val="visible"/>
                                      </p:to>
                                    </p:set>
                                    <p:animEffect transition="in" filter="fade">
                                      <p:cBhvr>
                                        <p:cTn id="134" dur="500"/>
                                        <p:tgtEl>
                                          <p:spTgt spid="64530"/>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64530"/>
                                        </p:tgtEl>
                                      </p:cBhvr>
                                    </p:animEffect>
                                    <p:set>
                                      <p:cBhvr>
                                        <p:cTn id="138" dur="1" fill="hold">
                                          <p:stCondLst>
                                            <p:cond delay="499"/>
                                          </p:stCondLst>
                                        </p:cTn>
                                        <p:tgtEl>
                                          <p:spTgt spid="6453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4514"/>
                                        </p:tgtEl>
                                      </p:cBhvr>
                                    </p:animEffect>
                                    <p:set>
                                      <p:cBhvr>
                                        <p:cTn id="141" dur="1" fill="hold">
                                          <p:stCondLst>
                                            <p:cond delay="499"/>
                                          </p:stCondLst>
                                        </p:cTn>
                                        <p:tgtEl>
                                          <p:spTgt spid="64514"/>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64555"/>
                                        </p:tgtEl>
                                      </p:cBhvr>
                                    </p:animEffect>
                                    <p:set>
                                      <p:cBhvr>
                                        <p:cTn id="144" dur="1" fill="hold">
                                          <p:stCondLst>
                                            <p:cond delay="499"/>
                                          </p:stCondLst>
                                        </p:cTn>
                                        <p:tgtEl>
                                          <p:spTgt spid="64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64547"/>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64547"/>
                                        </p:tgtEl>
                                      </p:cBhvr>
                                    </p:animEffect>
                                    <p:set>
                                      <p:cBhvr>
                                        <p:cTn id="150" dur="1" fill="hold">
                                          <p:stCondLst>
                                            <p:cond delay="499"/>
                                          </p:stCondLst>
                                        </p:cTn>
                                        <p:tgtEl>
                                          <p:spTgt spid="64547"/>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64550"/>
                                        </p:tgtEl>
                                        <p:attrNameLst>
                                          <p:attrName>style.visibility</p:attrName>
                                        </p:attrNameLst>
                                      </p:cBhvr>
                                      <p:to>
                                        <p:strVal val="visible"/>
                                      </p:to>
                                    </p:set>
                                    <p:animEffect transition="in" filter="fade">
                                      <p:cBhvr>
                                        <p:cTn id="153" dur="500"/>
                                        <p:tgtEl>
                                          <p:spTgt spid="64550"/>
                                        </p:tgtEl>
                                      </p:cBhvr>
                                    </p:animEffect>
                                  </p:childTnLst>
                                </p:cTn>
                              </p:par>
                            </p:childTnLst>
                          </p:cTn>
                        </p:par>
                      </p:childTnLst>
                    </p:cTn>
                  </p:par>
                </p:childTnLst>
              </p:cTn>
              <p:nextCondLst>
                <p:cond evt="onClick" delay="0">
                  <p:tgtEl>
                    <p:spTgt spid="64547"/>
                  </p:tgtEl>
                </p:cond>
              </p:nextCondLst>
            </p:seq>
            <p:seq concurrent="1" nextAc="seek">
              <p:cTn id="154" restart="whenNotActive" fill="hold" evtFilter="cancelBubble" nodeType="interactiveSeq">
                <p:stCondLst>
                  <p:cond evt="onClick" delay="0">
                    <p:tgtEl>
                      <p:spTgt spid="64548"/>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5.55556E-7 -2.2415E-6 L 0.29549 -0.2445 " pathEditMode="relative" rAng="0" ptsTypes="AA">
                                      <p:cBhvr>
                                        <p:cTn id="158" dur="500" fill="hold"/>
                                        <p:tgtEl>
                                          <p:spTgt spid="64548"/>
                                        </p:tgtEl>
                                        <p:attrNameLst>
                                          <p:attrName>ppt_x</p:attrName>
                                          <p:attrName>ppt_y</p:attrName>
                                        </p:attrNameLst>
                                      </p:cBhvr>
                                      <p:rCtr x="14774" y="-12237"/>
                                    </p:animMotion>
                                  </p:childTnLst>
                                </p:cTn>
                              </p:par>
                              <p:par>
                                <p:cTn id="159" presetID="10" presetClass="exit" presetSubtype="0" fill="hold" grpId="1" nodeType="withEffect">
                                  <p:stCondLst>
                                    <p:cond delay="0"/>
                                  </p:stCondLst>
                                  <p:childTnLst>
                                    <p:animEffect transition="out" filter="fade">
                                      <p:cBhvr>
                                        <p:cTn id="160" dur="500"/>
                                        <p:tgtEl>
                                          <p:spTgt spid="64547"/>
                                        </p:tgtEl>
                                      </p:cBhvr>
                                    </p:animEffect>
                                    <p:set>
                                      <p:cBhvr>
                                        <p:cTn id="161" dur="1" fill="hold">
                                          <p:stCondLst>
                                            <p:cond delay="499"/>
                                          </p:stCondLst>
                                        </p:cTn>
                                        <p:tgtEl>
                                          <p:spTgt spid="6454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64549"/>
                                        </p:tgtEl>
                                      </p:cBhvr>
                                    </p:animEffect>
                                    <p:set>
                                      <p:cBhvr>
                                        <p:cTn id="164" dur="1" fill="hold">
                                          <p:stCondLst>
                                            <p:cond delay="499"/>
                                          </p:stCondLst>
                                        </p:cTn>
                                        <p:tgtEl>
                                          <p:spTgt spid="64549"/>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64554"/>
                                        </p:tgtEl>
                                        <p:attrNameLst>
                                          <p:attrName>style.visibility</p:attrName>
                                        </p:attrNameLst>
                                      </p:cBhvr>
                                      <p:to>
                                        <p:strVal val="visible"/>
                                      </p:to>
                                    </p:set>
                                    <p:animEffect transition="in" filter="fade">
                                      <p:cBhvr>
                                        <p:cTn id="167" dur="500"/>
                                        <p:tgtEl>
                                          <p:spTgt spid="64554"/>
                                        </p:tgtEl>
                                      </p:cBhvr>
                                    </p:animEffect>
                                  </p:childTnLst>
                                </p:cTn>
                              </p:par>
                              <p:par>
                                <p:cTn id="168" presetID="10" presetClass="exit" presetSubtype="0" fill="hold" nodeType="withEffect">
                                  <p:stCondLst>
                                    <p:cond delay="3500"/>
                                  </p:stCondLst>
                                  <p:childTnLst>
                                    <p:animEffect transition="out" filter="fade">
                                      <p:cBhvr>
                                        <p:cTn id="169" dur="500"/>
                                        <p:tgtEl>
                                          <p:spTgt spid="64554"/>
                                        </p:tgtEl>
                                      </p:cBhvr>
                                    </p:animEffect>
                                    <p:set>
                                      <p:cBhvr>
                                        <p:cTn id="170" dur="1" fill="hold">
                                          <p:stCondLst>
                                            <p:cond delay="499"/>
                                          </p:stCondLst>
                                        </p:cTn>
                                        <p:tgtEl>
                                          <p:spTgt spid="64554"/>
                                        </p:tgtEl>
                                        <p:attrNameLst>
                                          <p:attrName>style.visibility</p:attrName>
                                        </p:attrNameLst>
                                      </p:cBhvr>
                                      <p:to>
                                        <p:strVal val="hidden"/>
                                      </p:to>
                                    </p:set>
                                  </p:childTnLst>
                                </p:cTn>
                              </p:par>
                            </p:childTnLst>
                          </p:cTn>
                        </p:par>
                      </p:childTnLst>
                    </p:cTn>
                  </p:par>
                </p:childTnLst>
              </p:cTn>
              <p:nextCondLst>
                <p:cond evt="onClick" delay="0">
                  <p:tgtEl>
                    <p:spTgt spid="64548"/>
                  </p:tgtEl>
                </p:cond>
              </p:nextCondLst>
            </p:seq>
            <p:seq concurrent="1" nextAc="seek">
              <p:cTn id="171" restart="whenNotActive" fill="hold" evtFilter="cancelBubble" nodeType="interactiveSeq">
                <p:stCondLst>
                  <p:cond evt="onClick" delay="0">
                    <p:tgtEl>
                      <p:spTgt spid="64549"/>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64549"/>
                                        </p:tgtEl>
                                      </p:cBhvr>
                                    </p:animEffect>
                                    <p:set>
                                      <p:cBhvr>
                                        <p:cTn id="176" dur="1" fill="hold">
                                          <p:stCondLst>
                                            <p:cond delay="499"/>
                                          </p:stCondLst>
                                        </p:cTn>
                                        <p:tgtEl>
                                          <p:spTgt spid="64549"/>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64551"/>
                                        </p:tgtEl>
                                        <p:attrNameLst>
                                          <p:attrName>style.visibility</p:attrName>
                                        </p:attrNameLst>
                                      </p:cBhvr>
                                      <p:to>
                                        <p:strVal val="visible"/>
                                      </p:to>
                                    </p:set>
                                    <p:animEffect transition="in" filter="fade">
                                      <p:cBhvr>
                                        <p:cTn id="179" dur="500"/>
                                        <p:tgtEl>
                                          <p:spTgt spid="64551"/>
                                        </p:tgtEl>
                                      </p:cBhvr>
                                    </p:animEffect>
                                  </p:childTnLst>
                                </p:cTn>
                              </p:par>
                            </p:childTnLst>
                          </p:cTn>
                        </p:par>
                      </p:childTnLst>
                    </p:cTn>
                  </p:par>
                </p:childTnLst>
              </p:cTn>
              <p:nextCondLst>
                <p:cond evt="onClick" delay="0">
                  <p:tgtEl>
                    <p:spTgt spid="64549"/>
                  </p:tgtEl>
                </p:cond>
              </p:nextCondLst>
            </p:seq>
          </p:childTnLst>
        </p:cTn>
      </p:par>
    </p:tnLst>
    <p:bldLst>
      <p:bldP spid="64514" grpId="0" animBg="1"/>
      <p:bldP spid="64514" grpId="1" animBg="1"/>
      <p:bldP spid="64515" grpId="0" animBg="1"/>
      <p:bldP spid="64515" grpId="1" animBg="1"/>
      <p:bldP spid="64516" grpId="0" animBg="1"/>
      <p:bldP spid="64516" grpId="1" animBg="1"/>
      <p:bldP spid="64517" grpId="0" animBg="1"/>
      <p:bldP spid="64517" grpId="1" animBg="1"/>
      <p:bldP spid="64518" grpId="0" animBg="1"/>
      <p:bldP spid="64518" grpId="1" animBg="1"/>
      <p:bldP spid="64519" grpId="0" animBg="1"/>
      <p:bldP spid="64519" grpId="1" animBg="1"/>
      <p:bldP spid="64520" grpId="0" animBg="1"/>
      <p:bldP spid="64520" grpId="1" animBg="1"/>
      <p:bldP spid="64521" grpId="0" animBg="1"/>
      <p:bldP spid="64521" grpId="1" animBg="1"/>
      <p:bldP spid="64522" grpId="0" animBg="1"/>
      <p:bldP spid="64522" grpId="1" animBg="1"/>
      <p:bldP spid="64523" grpId="0" animBg="1"/>
      <p:bldP spid="64523" grpId="1" animBg="1"/>
      <p:bldP spid="64524" grpId="0" animBg="1"/>
      <p:bldP spid="64524" grpId="1" animBg="1"/>
      <p:bldP spid="64525" grpId="0" animBg="1"/>
      <p:bldP spid="64525" grpId="1" animBg="1"/>
      <p:bldP spid="64526" grpId="0" animBg="1"/>
      <p:bldP spid="64526" grpId="1" animBg="1"/>
      <p:bldP spid="64527" grpId="0" animBg="1"/>
      <p:bldP spid="64527" grpId="1" animBg="1"/>
      <p:bldP spid="64528" grpId="0" animBg="1"/>
      <p:bldP spid="64528" grpId="1" animBg="1"/>
      <p:bldP spid="64529" grpId="0" animBg="1"/>
      <p:bldP spid="64529" grpId="1" animBg="1"/>
      <p:bldP spid="64530" grpId="0" animBg="1"/>
      <p:bldP spid="64530" grpId="1" animBg="1"/>
      <p:bldP spid="64547" grpId="0"/>
      <p:bldP spid="64547" grpId="1"/>
      <p:bldP spid="64548" grpId="0"/>
      <p:bldP spid="64549" grpId="0"/>
      <p:bldP spid="6454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6019"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86020"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86021"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86022"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86023"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86024"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86025"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86026"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86027"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86028"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86029"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86030"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86031"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86032"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86033"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86034"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86035"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8603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2</a:t>
            </a:r>
            <a:endParaRPr lang="ru-RU" altLang="ru-RU" sz="4400" b="1">
              <a:latin typeface="Times New Roman" pitchFamily="18" charset="0"/>
            </a:endParaRPr>
          </a:p>
        </p:txBody>
      </p:sp>
      <p:sp>
        <p:nvSpPr>
          <p:cNvPr id="86037"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6038" name="AutoShape 22" descr="Traffic-Jams-1-e1551964473530"/>
          <p:cNvSpPr>
            <a:spLocks noChangeArrowheads="1"/>
          </p:cNvSpPr>
          <p:nvPr/>
        </p:nvSpPr>
        <p:spPr bwMode="auto">
          <a:xfrm>
            <a:off x="2555875" y="3573463"/>
            <a:ext cx="3960813" cy="2735262"/>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6039"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86040" name="Rectangle 24"/>
          <p:cNvSpPr>
            <a:spLocks noChangeArrowheads="1"/>
          </p:cNvSpPr>
          <p:nvPr/>
        </p:nvSpPr>
        <p:spPr bwMode="auto">
          <a:xfrm>
            <a:off x="179388" y="1268413"/>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They came home late  _____________ there was heavy traffic on the highway.</a:t>
            </a:r>
            <a:endParaRPr lang="ru-RU" altLang="ru-RU" sz="3600" b="1">
              <a:latin typeface="Times New Roman" pitchFamily="18" charset="0"/>
            </a:endParaRPr>
          </a:p>
        </p:txBody>
      </p:sp>
      <p:sp>
        <p:nvSpPr>
          <p:cNvPr id="86041" name="Rectangle 25"/>
          <p:cNvSpPr>
            <a:spLocks noChangeArrowheads="1"/>
          </p:cNvSpPr>
          <p:nvPr/>
        </p:nvSpPr>
        <p:spPr bwMode="auto">
          <a:xfrm>
            <a:off x="3059113" y="2636838"/>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86042" name="Rectangle 26"/>
          <p:cNvSpPr>
            <a:spLocks noChangeArrowheads="1"/>
          </p:cNvSpPr>
          <p:nvPr/>
        </p:nvSpPr>
        <p:spPr bwMode="auto">
          <a:xfrm>
            <a:off x="107950" y="2636838"/>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86043" name="Rectangle 27"/>
          <p:cNvSpPr>
            <a:spLocks noChangeArrowheads="1"/>
          </p:cNvSpPr>
          <p:nvPr/>
        </p:nvSpPr>
        <p:spPr bwMode="auto">
          <a:xfrm>
            <a:off x="6156325" y="2636838"/>
            <a:ext cx="273526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86044"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132138" y="2420938"/>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6045"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867400" y="2420938"/>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6047"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765175"/>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86048"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500"/>
                                        <p:tgtEl>
                                          <p:spTgt spid="86019"/>
                                        </p:tgtEl>
                                      </p:cBhvr>
                                    </p:animEffect>
                                  </p:childTnLst>
                                </p:cTn>
                              </p:par>
                              <p:par>
                                <p:cTn id="8" presetID="10" presetClass="entr" presetSubtype="0" fill="hold" nodeType="withEffect">
                                  <p:stCondLst>
                                    <p:cond delay="0"/>
                                  </p:stCondLst>
                                  <p:childTnLst>
                                    <p:set>
                                      <p:cBhvr>
                                        <p:cTn id="9" dur="1" fill="hold">
                                          <p:stCondLst>
                                            <p:cond delay="0"/>
                                          </p:stCondLst>
                                        </p:cTn>
                                        <p:tgtEl>
                                          <p:spTgt spid="86048"/>
                                        </p:tgtEl>
                                        <p:attrNameLst>
                                          <p:attrName>style.visibility</p:attrName>
                                        </p:attrNameLst>
                                      </p:cBhvr>
                                      <p:to>
                                        <p:strVal val="visible"/>
                                      </p:to>
                                    </p:set>
                                    <p:animEffect transition="in" filter="fade">
                                      <p:cBhvr>
                                        <p:cTn id="10" dur="500"/>
                                        <p:tgtEl>
                                          <p:spTgt spid="8604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6020"/>
                                        </p:tgtEl>
                                        <p:attrNameLst>
                                          <p:attrName>style.visibility</p:attrName>
                                        </p:attrNameLst>
                                      </p:cBhvr>
                                      <p:to>
                                        <p:strVal val="visible"/>
                                      </p:to>
                                    </p:set>
                                    <p:animEffect transition="in" filter="fade">
                                      <p:cBhvr>
                                        <p:cTn id="14" dur="500"/>
                                        <p:tgtEl>
                                          <p:spTgt spid="8602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86020"/>
                                        </p:tgtEl>
                                      </p:cBhvr>
                                    </p:animEffect>
                                    <p:set>
                                      <p:cBhvr>
                                        <p:cTn id="18" dur="1" fill="hold">
                                          <p:stCondLst>
                                            <p:cond delay="499"/>
                                          </p:stCondLst>
                                        </p:cTn>
                                        <p:tgtEl>
                                          <p:spTgt spid="8602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6021"/>
                                        </p:tgtEl>
                                        <p:attrNameLst>
                                          <p:attrName>style.visibility</p:attrName>
                                        </p:attrNameLst>
                                      </p:cBhvr>
                                      <p:to>
                                        <p:strVal val="visible"/>
                                      </p:to>
                                    </p:set>
                                    <p:animEffect transition="in" filter="fade">
                                      <p:cBhvr>
                                        <p:cTn id="22" dur="500"/>
                                        <p:tgtEl>
                                          <p:spTgt spid="8602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86021"/>
                                        </p:tgtEl>
                                      </p:cBhvr>
                                    </p:animEffect>
                                    <p:set>
                                      <p:cBhvr>
                                        <p:cTn id="26" dur="1" fill="hold">
                                          <p:stCondLst>
                                            <p:cond delay="499"/>
                                          </p:stCondLst>
                                        </p:cTn>
                                        <p:tgtEl>
                                          <p:spTgt spid="8602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86022"/>
                                        </p:tgtEl>
                                        <p:attrNameLst>
                                          <p:attrName>style.visibility</p:attrName>
                                        </p:attrNameLst>
                                      </p:cBhvr>
                                      <p:to>
                                        <p:strVal val="visible"/>
                                      </p:to>
                                    </p:set>
                                    <p:animEffect transition="in" filter="fade">
                                      <p:cBhvr>
                                        <p:cTn id="30" dur="500"/>
                                        <p:tgtEl>
                                          <p:spTgt spid="8602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86022"/>
                                        </p:tgtEl>
                                      </p:cBhvr>
                                    </p:animEffect>
                                    <p:set>
                                      <p:cBhvr>
                                        <p:cTn id="34" dur="1" fill="hold">
                                          <p:stCondLst>
                                            <p:cond delay="499"/>
                                          </p:stCondLst>
                                        </p:cTn>
                                        <p:tgtEl>
                                          <p:spTgt spid="8602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86023"/>
                                        </p:tgtEl>
                                        <p:attrNameLst>
                                          <p:attrName>style.visibility</p:attrName>
                                        </p:attrNameLst>
                                      </p:cBhvr>
                                      <p:to>
                                        <p:strVal val="visible"/>
                                      </p:to>
                                    </p:set>
                                    <p:animEffect transition="in" filter="fade">
                                      <p:cBhvr>
                                        <p:cTn id="38" dur="500"/>
                                        <p:tgtEl>
                                          <p:spTgt spid="8602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86023"/>
                                        </p:tgtEl>
                                      </p:cBhvr>
                                    </p:animEffect>
                                    <p:set>
                                      <p:cBhvr>
                                        <p:cTn id="42" dur="1" fill="hold">
                                          <p:stCondLst>
                                            <p:cond delay="499"/>
                                          </p:stCondLst>
                                        </p:cTn>
                                        <p:tgtEl>
                                          <p:spTgt spid="8602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86024"/>
                                        </p:tgtEl>
                                        <p:attrNameLst>
                                          <p:attrName>style.visibility</p:attrName>
                                        </p:attrNameLst>
                                      </p:cBhvr>
                                      <p:to>
                                        <p:strVal val="visible"/>
                                      </p:to>
                                    </p:set>
                                    <p:animEffect transition="in" filter="fade">
                                      <p:cBhvr>
                                        <p:cTn id="46" dur="500"/>
                                        <p:tgtEl>
                                          <p:spTgt spid="8602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86024"/>
                                        </p:tgtEl>
                                      </p:cBhvr>
                                    </p:animEffect>
                                    <p:set>
                                      <p:cBhvr>
                                        <p:cTn id="50" dur="1" fill="hold">
                                          <p:stCondLst>
                                            <p:cond delay="499"/>
                                          </p:stCondLst>
                                        </p:cTn>
                                        <p:tgtEl>
                                          <p:spTgt spid="8602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86025"/>
                                        </p:tgtEl>
                                        <p:attrNameLst>
                                          <p:attrName>style.visibility</p:attrName>
                                        </p:attrNameLst>
                                      </p:cBhvr>
                                      <p:to>
                                        <p:strVal val="visible"/>
                                      </p:to>
                                    </p:set>
                                    <p:animEffect transition="in" filter="fade">
                                      <p:cBhvr>
                                        <p:cTn id="54" dur="500"/>
                                        <p:tgtEl>
                                          <p:spTgt spid="8602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86025"/>
                                        </p:tgtEl>
                                      </p:cBhvr>
                                    </p:animEffect>
                                    <p:set>
                                      <p:cBhvr>
                                        <p:cTn id="58" dur="1" fill="hold">
                                          <p:stCondLst>
                                            <p:cond delay="499"/>
                                          </p:stCondLst>
                                        </p:cTn>
                                        <p:tgtEl>
                                          <p:spTgt spid="8602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86026"/>
                                        </p:tgtEl>
                                        <p:attrNameLst>
                                          <p:attrName>style.visibility</p:attrName>
                                        </p:attrNameLst>
                                      </p:cBhvr>
                                      <p:to>
                                        <p:strVal val="visible"/>
                                      </p:to>
                                    </p:set>
                                    <p:animEffect transition="in" filter="fade">
                                      <p:cBhvr>
                                        <p:cTn id="62" dur="500"/>
                                        <p:tgtEl>
                                          <p:spTgt spid="8602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86026"/>
                                        </p:tgtEl>
                                      </p:cBhvr>
                                    </p:animEffect>
                                    <p:set>
                                      <p:cBhvr>
                                        <p:cTn id="66" dur="1" fill="hold">
                                          <p:stCondLst>
                                            <p:cond delay="499"/>
                                          </p:stCondLst>
                                        </p:cTn>
                                        <p:tgtEl>
                                          <p:spTgt spid="8602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86027"/>
                                        </p:tgtEl>
                                        <p:attrNameLst>
                                          <p:attrName>style.visibility</p:attrName>
                                        </p:attrNameLst>
                                      </p:cBhvr>
                                      <p:to>
                                        <p:strVal val="visible"/>
                                      </p:to>
                                    </p:set>
                                    <p:animEffect transition="in" filter="fade">
                                      <p:cBhvr>
                                        <p:cTn id="70" dur="500"/>
                                        <p:tgtEl>
                                          <p:spTgt spid="8602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86027"/>
                                        </p:tgtEl>
                                      </p:cBhvr>
                                    </p:animEffect>
                                    <p:set>
                                      <p:cBhvr>
                                        <p:cTn id="74" dur="1" fill="hold">
                                          <p:stCondLst>
                                            <p:cond delay="499"/>
                                          </p:stCondLst>
                                        </p:cTn>
                                        <p:tgtEl>
                                          <p:spTgt spid="8602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86028"/>
                                        </p:tgtEl>
                                        <p:attrNameLst>
                                          <p:attrName>style.visibility</p:attrName>
                                        </p:attrNameLst>
                                      </p:cBhvr>
                                      <p:to>
                                        <p:strVal val="visible"/>
                                      </p:to>
                                    </p:set>
                                    <p:animEffect transition="in" filter="fade">
                                      <p:cBhvr>
                                        <p:cTn id="78" dur="500"/>
                                        <p:tgtEl>
                                          <p:spTgt spid="8602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86028"/>
                                        </p:tgtEl>
                                      </p:cBhvr>
                                    </p:animEffect>
                                    <p:set>
                                      <p:cBhvr>
                                        <p:cTn id="82" dur="1" fill="hold">
                                          <p:stCondLst>
                                            <p:cond delay="499"/>
                                          </p:stCondLst>
                                        </p:cTn>
                                        <p:tgtEl>
                                          <p:spTgt spid="8602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86029"/>
                                        </p:tgtEl>
                                        <p:attrNameLst>
                                          <p:attrName>style.visibility</p:attrName>
                                        </p:attrNameLst>
                                      </p:cBhvr>
                                      <p:to>
                                        <p:strVal val="visible"/>
                                      </p:to>
                                    </p:set>
                                    <p:animEffect transition="in" filter="fade">
                                      <p:cBhvr>
                                        <p:cTn id="86" dur="500"/>
                                        <p:tgtEl>
                                          <p:spTgt spid="8602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86029"/>
                                        </p:tgtEl>
                                      </p:cBhvr>
                                    </p:animEffect>
                                    <p:set>
                                      <p:cBhvr>
                                        <p:cTn id="90" dur="1" fill="hold">
                                          <p:stCondLst>
                                            <p:cond delay="499"/>
                                          </p:stCondLst>
                                        </p:cTn>
                                        <p:tgtEl>
                                          <p:spTgt spid="8602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86030"/>
                                        </p:tgtEl>
                                        <p:attrNameLst>
                                          <p:attrName>style.visibility</p:attrName>
                                        </p:attrNameLst>
                                      </p:cBhvr>
                                      <p:to>
                                        <p:strVal val="visible"/>
                                      </p:to>
                                    </p:set>
                                    <p:animEffect transition="in" filter="fade">
                                      <p:cBhvr>
                                        <p:cTn id="94" dur="500"/>
                                        <p:tgtEl>
                                          <p:spTgt spid="8603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86030"/>
                                        </p:tgtEl>
                                      </p:cBhvr>
                                    </p:animEffect>
                                    <p:set>
                                      <p:cBhvr>
                                        <p:cTn id="98" dur="1" fill="hold">
                                          <p:stCondLst>
                                            <p:cond delay="499"/>
                                          </p:stCondLst>
                                        </p:cTn>
                                        <p:tgtEl>
                                          <p:spTgt spid="8603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86031"/>
                                        </p:tgtEl>
                                        <p:attrNameLst>
                                          <p:attrName>style.visibility</p:attrName>
                                        </p:attrNameLst>
                                      </p:cBhvr>
                                      <p:to>
                                        <p:strVal val="visible"/>
                                      </p:to>
                                    </p:set>
                                    <p:animEffect transition="in" filter="fade">
                                      <p:cBhvr>
                                        <p:cTn id="102" dur="500"/>
                                        <p:tgtEl>
                                          <p:spTgt spid="8603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86031"/>
                                        </p:tgtEl>
                                      </p:cBhvr>
                                    </p:animEffect>
                                    <p:set>
                                      <p:cBhvr>
                                        <p:cTn id="106" dur="1" fill="hold">
                                          <p:stCondLst>
                                            <p:cond delay="499"/>
                                          </p:stCondLst>
                                        </p:cTn>
                                        <p:tgtEl>
                                          <p:spTgt spid="8603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86032"/>
                                        </p:tgtEl>
                                        <p:attrNameLst>
                                          <p:attrName>style.visibility</p:attrName>
                                        </p:attrNameLst>
                                      </p:cBhvr>
                                      <p:to>
                                        <p:strVal val="visible"/>
                                      </p:to>
                                    </p:set>
                                    <p:animEffect transition="in" filter="fade">
                                      <p:cBhvr>
                                        <p:cTn id="110" dur="500"/>
                                        <p:tgtEl>
                                          <p:spTgt spid="8603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86032"/>
                                        </p:tgtEl>
                                      </p:cBhvr>
                                    </p:animEffect>
                                    <p:set>
                                      <p:cBhvr>
                                        <p:cTn id="114" dur="1" fill="hold">
                                          <p:stCondLst>
                                            <p:cond delay="499"/>
                                          </p:stCondLst>
                                        </p:cTn>
                                        <p:tgtEl>
                                          <p:spTgt spid="8603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86033"/>
                                        </p:tgtEl>
                                        <p:attrNameLst>
                                          <p:attrName>style.visibility</p:attrName>
                                        </p:attrNameLst>
                                      </p:cBhvr>
                                      <p:to>
                                        <p:strVal val="visible"/>
                                      </p:to>
                                    </p:set>
                                    <p:animEffect transition="in" filter="fade">
                                      <p:cBhvr>
                                        <p:cTn id="118" dur="500"/>
                                        <p:tgtEl>
                                          <p:spTgt spid="8603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86033"/>
                                        </p:tgtEl>
                                      </p:cBhvr>
                                    </p:animEffect>
                                    <p:set>
                                      <p:cBhvr>
                                        <p:cTn id="122" dur="1" fill="hold">
                                          <p:stCondLst>
                                            <p:cond delay="499"/>
                                          </p:stCondLst>
                                        </p:cTn>
                                        <p:tgtEl>
                                          <p:spTgt spid="8603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86034"/>
                                        </p:tgtEl>
                                        <p:attrNameLst>
                                          <p:attrName>style.visibility</p:attrName>
                                        </p:attrNameLst>
                                      </p:cBhvr>
                                      <p:to>
                                        <p:strVal val="visible"/>
                                      </p:to>
                                    </p:set>
                                    <p:animEffect transition="in" filter="fade">
                                      <p:cBhvr>
                                        <p:cTn id="126" dur="500"/>
                                        <p:tgtEl>
                                          <p:spTgt spid="8603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86034"/>
                                        </p:tgtEl>
                                      </p:cBhvr>
                                    </p:animEffect>
                                    <p:set>
                                      <p:cBhvr>
                                        <p:cTn id="130" dur="1" fill="hold">
                                          <p:stCondLst>
                                            <p:cond delay="499"/>
                                          </p:stCondLst>
                                        </p:cTn>
                                        <p:tgtEl>
                                          <p:spTgt spid="8603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86035"/>
                                        </p:tgtEl>
                                        <p:attrNameLst>
                                          <p:attrName>style.visibility</p:attrName>
                                        </p:attrNameLst>
                                      </p:cBhvr>
                                      <p:to>
                                        <p:strVal val="visible"/>
                                      </p:to>
                                    </p:set>
                                    <p:animEffect transition="in" filter="fade">
                                      <p:cBhvr>
                                        <p:cTn id="134" dur="500"/>
                                        <p:tgtEl>
                                          <p:spTgt spid="8603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86035"/>
                                        </p:tgtEl>
                                      </p:cBhvr>
                                    </p:animEffect>
                                    <p:set>
                                      <p:cBhvr>
                                        <p:cTn id="138" dur="1" fill="hold">
                                          <p:stCondLst>
                                            <p:cond delay="499"/>
                                          </p:stCondLst>
                                        </p:cTn>
                                        <p:tgtEl>
                                          <p:spTgt spid="8603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86019"/>
                                        </p:tgtEl>
                                      </p:cBhvr>
                                    </p:animEffect>
                                    <p:set>
                                      <p:cBhvr>
                                        <p:cTn id="141" dur="1" fill="hold">
                                          <p:stCondLst>
                                            <p:cond delay="499"/>
                                          </p:stCondLst>
                                        </p:cTn>
                                        <p:tgtEl>
                                          <p:spTgt spid="8601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6048"/>
                                        </p:tgtEl>
                                      </p:cBhvr>
                                    </p:animEffect>
                                    <p:set>
                                      <p:cBhvr>
                                        <p:cTn id="144" dur="1" fill="hold">
                                          <p:stCondLst>
                                            <p:cond delay="499"/>
                                          </p:stCondLst>
                                        </p:cTn>
                                        <p:tgtEl>
                                          <p:spTgt spid="860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86041"/>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86041"/>
                                        </p:tgtEl>
                                      </p:cBhvr>
                                    </p:animEffect>
                                    <p:set>
                                      <p:cBhvr>
                                        <p:cTn id="150" dur="1" fill="hold">
                                          <p:stCondLst>
                                            <p:cond delay="499"/>
                                          </p:stCondLst>
                                        </p:cTn>
                                        <p:tgtEl>
                                          <p:spTgt spid="86041"/>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86044"/>
                                        </p:tgtEl>
                                        <p:attrNameLst>
                                          <p:attrName>style.visibility</p:attrName>
                                        </p:attrNameLst>
                                      </p:cBhvr>
                                      <p:to>
                                        <p:strVal val="visible"/>
                                      </p:to>
                                    </p:set>
                                    <p:animEffect transition="in" filter="fade">
                                      <p:cBhvr>
                                        <p:cTn id="153" dur="500"/>
                                        <p:tgtEl>
                                          <p:spTgt spid="86044"/>
                                        </p:tgtEl>
                                      </p:cBhvr>
                                    </p:animEffect>
                                  </p:childTnLst>
                                </p:cTn>
                              </p:par>
                            </p:childTnLst>
                          </p:cTn>
                        </p:par>
                      </p:childTnLst>
                    </p:cTn>
                  </p:par>
                </p:childTnLst>
              </p:cTn>
              <p:nextCondLst>
                <p:cond evt="onClick" delay="0">
                  <p:tgtEl>
                    <p:spTgt spid="86041"/>
                  </p:tgtEl>
                </p:cond>
              </p:nextCondLst>
            </p:seq>
            <p:seq concurrent="1" nextAc="seek">
              <p:cTn id="154" restart="whenNotActive" fill="hold" evtFilter="cancelBubble" nodeType="interactiveSeq">
                <p:stCondLst>
                  <p:cond evt="onClick" delay="0">
                    <p:tgtEl>
                      <p:spTgt spid="86042"/>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11111E-6 -1.67939E-6 L 0.50017 -0.25491 " pathEditMode="relative" rAng="0" ptsTypes="AA">
                                      <p:cBhvr>
                                        <p:cTn id="158" dur="500" fill="hold"/>
                                        <p:tgtEl>
                                          <p:spTgt spid="86042"/>
                                        </p:tgtEl>
                                        <p:attrNameLst>
                                          <p:attrName>ppt_x</p:attrName>
                                          <p:attrName>ppt_y</p:attrName>
                                        </p:attrNameLst>
                                      </p:cBhvr>
                                      <p:rCtr x="25000" y="-12746"/>
                                    </p:animMotion>
                                  </p:childTnLst>
                                </p:cTn>
                              </p:par>
                              <p:par>
                                <p:cTn id="159" presetID="10" presetClass="exit" presetSubtype="0" fill="hold" grpId="1" nodeType="withEffect">
                                  <p:stCondLst>
                                    <p:cond delay="0"/>
                                  </p:stCondLst>
                                  <p:childTnLst>
                                    <p:animEffect transition="out" filter="fade">
                                      <p:cBhvr>
                                        <p:cTn id="160" dur="500"/>
                                        <p:tgtEl>
                                          <p:spTgt spid="86041"/>
                                        </p:tgtEl>
                                      </p:cBhvr>
                                    </p:animEffect>
                                    <p:set>
                                      <p:cBhvr>
                                        <p:cTn id="161" dur="1" fill="hold">
                                          <p:stCondLst>
                                            <p:cond delay="499"/>
                                          </p:stCondLst>
                                        </p:cTn>
                                        <p:tgtEl>
                                          <p:spTgt spid="86041"/>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86043"/>
                                        </p:tgtEl>
                                      </p:cBhvr>
                                    </p:animEffect>
                                    <p:set>
                                      <p:cBhvr>
                                        <p:cTn id="164" dur="1" fill="hold">
                                          <p:stCondLst>
                                            <p:cond delay="499"/>
                                          </p:stCondLst>
                                        </p:cTn>
                                        <p:tgtEl>
                                          <p:spTgt spid="86043"/>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86047"/>
                                        </p:tgtEl>
                                        <p:attrNameLst>
                                          <p:attrName>style.visibility</p:attrName>
                                        </p:attrNameLst>
                                      </p:cBhvr>
                                      <p:to>
                                        <p:strVal val="visible"/>
                                      </p:to>
                                    </p:set>
                                    <p:animEffect transition="in" filter="fade">
                                      <p:cBhvr>
                                        <p:cTn id="167" dur="500"/>
                                        <p:tgtEl>
                                          <p:spTgt spid="86047"/>
                                        </p:tgtEl>
                                      </p:cBhvr>
                                    </p:animEffect>
                                  </p:childTnLst>
                                </p:cTn>
                              </p:par>
                              <p:par>
                                <p:cTn id="168" presetID="10" presetClass="exit" presetSubtype="0" fill="hold" nodeType="withEffect">
                                  <p:stCondLst>
                                    <p:cond delay="3500"/>
                                  </p:stCondLst>
                                  <p:childTnLst>
                                    <p:animEffect transition="out" filter="fade">
                                      <p:cBhvr>
                                        <p:cTn id="169" dur="500"/>
                                        <p:tgtEl>
                                          <p:spTgt spid="86047"/>
                                        </p:tgtEl>
                                      </p:cBhvr>
                                    </p:animEffect>
                                    <p:set>
                                      <p:cBhvr>
                                        <p:cTn id="170" dur="1" fill="hold">
                                          <p:stCondLst>
                                            <p:cond delay="499"/>
                                          </p:stCondLst>
                                        </p:cTn>
                                        <p:tgtEl>
                                          <p:spTgt spid="86047"/>
                                        </p:tgtEl>
                                        <p:attrNameLst>
                                          <p:attrName>style.visibility</p:attrName>
                                        </p:attrNameLst>
                                      </p:cBhvr>
                                      <p:to>
                                        <p:strVal val="hidden"/>
                                      </p:to>
                                    </p:set>
                                  </p:childTnLst>
                                </p:cTn>
                              </p:par>
                            </p:childTnLst>
                          </p:cTn>
                        </p:par>
                      </p:childTnLst>
                    </p:cTn>
                  </p:par>
                </p:childTnLst>
              </p:cTn>
              <p:nextCondLst>
                <p:cond evt="onClick" delay="0">
                  <p:tgtEl>
                    <p:spTgt spid="86042"/>
                  </p:tgtEl>
                </p:cond>
              </p:nextCondLst>
            </p:seq>
            <p:seq concurrent="1" nextAc="seek">
              <p:cTn id="171" restart="whenNotActive" fill="hold" evtFilter="cancelBubble" nodeType="interactiveSeq">
                <p:stCondLst>
                  <p:cond evt="onClick" delay="0">
                    <p:tgtEl>
                      <p:spTgt spid="86043"/>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86043"/>
                                        </p:tgtEl>
                                      </p:cBhvr>
                                    </p:animEffect>
                                    <p:set>
                                      <p:cBhvr>
                                        <p:cTn id="176" dur="1" fill="hold">
                                          <p:stCondLst>
                                            <p:cond delay="499"/>
                                          </p:stCondLst>
                                        </p:cTn>
                                        <p:tgtEl>
                                          <p:spTgt spid="86043"/>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86045"/>
                                        </p:tgtEl>
                                        <p:attrNameLst>
                                          <p:attrName>style.visibility</p:attrName>
                                        </p:attrNameLst>
                                      </p:cBhvr>
                                      <p:to>
                                        <p:strVal val="visible"/>
                                      </p:to>
                                    </p:set>
                                    <p:animEffect transition="in" filter="fade">
                                      <p:cBhvr>
                                        <p:cTn id="179" dur="500"/>
                                        <p:tgtEl>
                                          <p:spTgt spid="86045"/>
                                        </p:tgtEl>
                                      </p:cBhvr>
                                    </p:animEffect>
                                  </p:childTnLst>
                                </p:cTn>
                              </p:par>
                            </p:childTnLst>
                          </p:cTn>
                        </p:par>
                      </p:childTnLst>
                    </p:cTn>
                  </p:par>
                </p:childTnLst>
              </p:cTn>
              <p:nextCondLst>
                <p:cond evt="onClick" delay="0">
                  <p:tgtEl>
                    <p:spTgt spid="86043"/>
                  </p:tgtEl>
                </p:cond>
              </p:nextCondLst>
            </p:seq>
          </p:childTnLst>
        </p:cTn>
      </p:par>
    </p:tnLst>
    <p:bldLst>
      <p:bldP spid="86019" grpId="0" animBg="1"/>
      <p:bldP spid="86019" grpId="1" animBg="1"/>
      <p:bldP spid="86020" grpId="0" animBg="1"/>
      <p:bldP spid="86020" grpId="1" animBg="1"/>
      <p:bldP spid="86021" grpId="0" animBg="1"/>
      <p:bldP spid="86021" grpId="1" animBg="1"/>
      <p:bldP spid="86022" grpId="0" animBg="1"/>
      <p:bldP spid="86022" grpId="1" animBg="1"/>
      <p:bldP spid="86023" grpId="0" animBg="1"/>
      <p:bldP spid="86023" grpId="1" animBg="1"/>
      <p:bldP spid="86024" grpId="0" animBg="1"/>
      <p:bldP spid="86024" grpId="1" animBg="1"/>
      <p:bldP spid="86025" grpId="0" animBg="1"/>
      <p:bldP spid="86025" grpId="1" animBg="1"/>
      <p:bldP spid="86026" grpId="0" animBg="1"/>
      <p:bldP spid="86026" grpId="1" animBg="1"/>
      <p:bldP spid="86027" grpId="0" animBg="1"/>
      <p:bldP spid="86027" grpId="1" animBg="1"/>
      <p:bldP spid="86028" grpId="0" animBg="1"/>
      <p:bldP spid="86028" grpId="1" animBg="1"/>
      <p:bldP spid="86029" grpId="0" animBg="1"/>
      <p:bldP spid="86029" grpId="1" animBg="1"/>
      <p:bldP spid="86030" grpId="0" animBg="1"/>
      <p:bldP spid="86030" grpId="1" animBg="1"/>
      <p:bldP spid="86031" grpId="0" animBg="1"/>
      <p:bldP spid="86031" grpId="1" animBg="1"/>
      <p:bldP spid="86032" grpId="0" animBg="1"/>
      <p:bldP spid="86032" grpId="1" animBg="1"/>
      <p:bldP spid="86033" grpId="0" animBg="1"/>
      <p:bldP spid="86033" grpId="1" animBg="1"/>
      <p:bldP spid="86034" grpId="0" animBg="1"/>
      <p:bldP spid="86034" grpId="1" animBg="1"/>
      <p:bldP spid="86035" grpId="0" animBg="1"/>
      <p:bldP spid="86035" grpId="1" animBg="1"/>
      <p:bldP spid="86041" grpId="0"/>
      <p:bldP spid="86041" grpId="1"/>
      <p:bldP spid="86042" grpId="0"/>
      <p:bldP spid="86043" grpId="0"/>
      <p:bldP spid="8604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7043"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87044"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87045"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87046"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87047"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87048"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87049"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87050"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87051"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87052"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87053"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87054"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87055"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87056"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87057"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87058"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87059"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87060"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3</a:t>
            </a:r>
            <a:endParaRPr lang="ru-RU" altLang="ru-RU" sz="4400" b="1">
              <a:latin typeface="Times New Roman" pitchFamily="18" charset="0"/>
            </a:endParaRPr>
          </a:p>
        </p:txBody>
      </p:sp>
      <p:sp>
        <p:nvSpPr>
          <p:cNvPr id="87061"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7062" name="AutoShape 22" descr="terry"/>
          <p:cNvSpPr>
            <a:spLocks noChangeArrowheads="1"/>
          </p:cNvSpPr>
          <p:nvPr/>
        </p:nvSpPr>
        <p:spPr bwMode="auto">
          <a:xfrm>
            <a:off x="2771775" y="4005263"/>
            <a:ext cx="4105275" cy="2519362"/>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7063"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87064" name="Rectangle 24"/>
          <p:cNvSpPr>
            <a:spLocks noChangeArrowheads="1"/>
          </p:cNvSpPr>
          <p:nvPr/>
        </p:nvSpPr>
        <p:spPr bwMode="auto">
          <a:xfrm>
            <a:off x="179388" y="1268413"/>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Terry didn’t go to school two days ago  _____________ the terrible flu he had.</a:t>
            </a:r>
            <a:endParaRPr lang="ru-RU" altLang="ru-RU" sz="3600" b="1">
              <a:latin typeface="Times New Roman" pitchFamily="18" charset="0"/>
            </a:endParaRPr>
          </a:p>
        </p:txBody>
      </p:sp>
      <p:sp>
        <p:nvSpPr>
          <p:cNvPr id="87065" name="Rectangle 25"/>
          <p:cNvSpPr>
            <a:spLocks noChangeArrowheads="1"/>
          </p:cNvSpPr>
          <p:nvPr/>
        </p:nvSpPr>
        <p:spPr bwMode="auto">
          <a:xfrm>
            <a:off x="179388" y="27813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87066" name="Rectangle 26"/>
          <p:cNvSpPr>
            <a:spLocks noChangeArrowheads="1"/>
          </p:cNvSpPr>
          <p:nvPr/>
        </p:nvSpPr>
        <p:spPr bwMode="auto">
          <a:xfrm>
            <a:off x="3059113" y="27813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87067" name="Rectangle 27"/>
          <p:cNvSpPr>
            <a:spLocks noChangeArrowheads="1"/>
          </p:cNvSpPr>
          <p:nvPr/>
        </p:nvSpPr>
        <p:spPr bwMode="auto">
          <a:xfrm>
            <a:off x="6156325" y="2781300"/>
            <a:ext cx="273526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87068"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250825" y="25654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7069"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6156325" y="23495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7071"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836613"/>
            <a:ext cx="5040313" cy="5040312"/>
          </a:xfrm>
          <a:prstGeom prst="rect">
            <a:avLst/>
          </a:prstGeom>
          <a:noFill/>
          <a:extLst>
            <a:ext uri="{909E8E84-426E-40DD-AFC4-6F175D3DCCD1}">
              <a14:hiddenFill xmlns:a14="http://schemas.microsoft.com/office/drawing/2010/main">
                <a:solidFill>
                  <a:srgbClr val="FFFFFF"/>
                </a:solidFill>
              </a14:hiddenFill>
            </a:ext>
          </a:extLst>
        </p:spPr>
      </p:pic>
      <p:pic>
        <p:nvPicPr>
          <p:cNvPr id="87072"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500"/>
                                        <p:tgtEl>
                                          <p:spTgt spid="87043"/>
                                        </p:tgtEl>
                                      </p:cBhvr>
                                    </p:animEffect>
                                  </p:childTnLst>
                                </p:cTn>
                              </p:par>
                              <p:par>
                                <p:cTn id="8" presetID="10" presetClass="entr" presetSubtype="0" fill="hold" nodeType="withEffect">
                                  <p:stCondLst>
                                    <p:cond delay="0"/>
                                  </p:stCondLst>
                                  <p:childTnLst>
                                    <p:set>
                                      <p:cBhvr>
                                        <p:cTn id="9" dur="1" fill="hold">
                                          <p:stCondLst>
                                            <p:cond delay="0"/>
                                          </p:stCondLst>
                                        </p:cTn>
                                        <p:tgtEl>
                                          <p:spTgt spid="87072"/>
                                        </p:tgtEl>
                                        <p:attrNameLst>
                                          <p:attrName>style.visibility</p:attrName>
                                        </p:attrNameLst>
                                      </p:cBhvr>
                                      <p:to>
                                        <p:strVal val="visible"/>
                                      </p:to>
                                    </p:set>
                                    <p:animEffect transition="in" filter="fade">
                                      <p:cBhvr>
                                        <p:cTn id="10" dur="500"/>
                                        <p:tgtEl>
                                          <p:spTgt spid="8707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7044"/>
                                        </p:tgtEl>
                                        <p:attrNameLst>
                                          <p:attrName>style.visibility</p:attrName>
                                        </p:attrNameLst>
                                      </p:cBhvr>
                                      <p:to>
                                        <p:strVal val="visible"/>
                                      </p:to>
                                    </p:set>
                                    <p:animEffect transition="in" filter="fade">
                                      <p:cBhvr>
                                        <p:cTn id="14" dur="500"/>
                                        <p:tgtEl>
                                          <p:spTgt spid="8704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87044"/>
                                        </p:tgtEl>
                                      </p:cBhvr>
                                    </p:animEffect>
                                    <p:set>
                                      <p:cBhvr>
                                        <p:cTn id="18" dur="1" fill="hold">
                                          <p:stCondLst>
                                            <p:cond delay="499"/>
                                          </p:stCondLst>
                                        </p:cTn>
                                        <p:tgtEl>
                                          <p:spTgt spid="87044"/>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7045"/>
                                        </p:tgtEl>
                                        <p:attrNameLst>
                                          <p:attrName>style.visibility</p:attrName>
                                        </p:attrNameLst>
                                      </p:cBhvr>
                                      <p:to>
                                        <p:strVal val="visible"/>
                                      </p:to>
                                    </p:set>
                                    <p:animEffect transition="in" filter="fade">
                                      <p:cBhvr>
                                        <p:cTn id="22" dur="500"/>
                                        <p:tgtEl>
                                          <p:spTgt spid="87045"/>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87045"/>
                                        </p:tgtEl>
                                      </p:cBhvr>
                                    </p:animEffect>
                                    <p:set>
                                      <p:cBhvr>
                                        <p:cTn id="26" dur="1" fill="hold">
                                          <p:stCondLst>
                                            <p:cond delay="499"/>
                                          </p:stCondLst>
                                        </p:cTn>
                                        <p:tgtEl>
                                          <p:spTgt spid="87045"/>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87046"/>
                                        </p:tgtEl>
                                        <p:attrNameLst>
                                          <p:attrName>style.visibility</p:attrName>
                                        </p:attrNameLst>
                                      </p:cBhvr>
                                      <p:to>
                                        <p:strVal val="visible"/>
                                      </p:to>
                                    </p:set>
                                    <p:animEffect transition="in" filter="fade">
                                      <p:cBhvr>
                                        <p:cTn id="30" dur="500"/>
                                        <p:tgtEl>
                                          <p:spTgt spid="87046"/>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87046"/>
                                        </p:tgtEl>
                                      </p:cBhvr>
                                    </p:animEffect>
                                    <p:set>
                                      <p:cBhvr>
                                        <p:cTn id="34" dur="1" fill="hold">
                                          <p:stCondLst>
                                            <p:cond delay="499"/>
                                          </p:stCondLst>
                                        </p:cTn>
                                        <p:tgtEl>
                                          <p:spTgt spid="87046"/>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87047"/>
                                        </p:tgtEl>
                                        <p:attrNameLst>
                                          <p:attrName>style.visibility</p:attrName>
                                        </p:attrNameLst>
                                      </p:cBhvr>
                                      <p:to>
                                        <p:strVal val="visible"/>
                                      </p:to>
                                    </p:set>
                                    <p:animEffect transition="in" filter="fade">
                                      <p:cBhvr>
                                        <p:cTn id="38" dur="500"/>
                                        <p:tgtEl>
                                          <p:spTgt spid="87047"/>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87047"/>
                                        </p:tgtEl>
                                      </p:cBhvr>
                                    </p:animEffect>
                                    <p:set>
                                      <p:cBhvr>
                                        <p:cTn id="42" dur="1" fill="hold">
                                          <p:stCondLst>
                                            <p:cond delay="499"/>
                                          </p:stCondLst>
                                        </p:cTn>
                                        <p:tgtEl>
                                          <p:spTgt spid="87047"/>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87048"/>
                                        </p:tgtEl>
                                        <p:attrNameLst>
                                          <p:attrName>style.visibility</p:attrName>
                                        </p:attrNameLst>
                                      </p:cBhvr>
                                      <p:to>
                                        <p:strVal val="visible"/>
                                      </p:to>
                                    </p:set>
                                    <p:animEffect transition="in" filter="fade">
                                      <p:cBhvr>
                                        <p:cTn id="46" dur="500"/>
                                        <p:tgtEl>
                                          <p:spTgt spid="87048"/>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87048"/>
                                        </p:tgtEl>
                                      </p:cBhvr>
                                    </p:animEffect>
                                    <p:set>
                                      <p:cBhvr>
                                        <p:cTn id="50" dur="1" fill="hold">
                                          <p:stCondLst>
                                            <p:cond delay="499"/>
                                          </p:stCondLst>
                                        </p:cTn>
                                        <p:tgtEl>
                                          <p:spTgt spid="87048"/>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87049"/>
                                        </p:tgtEl>
                                        <p:attrNameLst>
                                          <p:attrName>style.visibility</p:attrName>
                                        </p:attrNameLst>
                                      </p:cBhvr>
                                      <p:to>
                                        <p:strVal val="visible"/>
                                      </p:to>
                                    </p:set>
                                    <p:animEffect transition="in" filter="fade">
                                      <p:cBhvr>
                                        <p:cTn id="54" dur="500"/>
                                        <p:tgtEl>
                                          <p:spTgt spid="87049"/>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87049"/>
                                        </p:tgtEl>
                                      </p:cBhvr>
                                    </p:animEffect>
                                    <p:set>
                                      <p:cBhvr>
                                        <p:cTn id="58" dur="1" fill="hold">
                                          <p:stCondLst>
                                            <p:cond delay="499"/>
                                          </p:stCondLst>
                                        </p:cTn>
                                        <p:tgtEl>
                                          <p:spTgt spid="87049"/>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87050"/>
                                        </p:tgtEl>
                                        <p:attrNameLst>
                                          <p:attrName>style.visibility</p:attrName>
                                        </p:attrNameLst>
                                      </p:cBhvr>
                                      <p:to>
                                        <p:strVal val="visible"/>
                                      </p:to>
                                    </p:set>
                                    <p:animEffect transition="in" filter="fade">
                                      <p:cBhvr>
                                        <p:cTn id="62" dur="500"/>
                                        <p:tgtEl>
                                          <p:spTgt spid="87050"/>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87050"/>
                                        </p:tgtEl>
                                      </p:cBhvr>
                                    </p:animEffect>
                                    <p:set>
                                      <p:cBhvr>
                                        <p:cTn id="66" dur="1" fill="hold">
                                          <p:stCondLst>
                                            <p:cond delay="499"/>
                                          </p:stCondLst>
                                        </p:cTn>
                                        <p:tgtEl>
                                          <p:spTgt spid="87050"/>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87051"/>
                                        </p:tgtEl>
                                        <p:attrNameLst>
                                          <p:attrName>style.visibility</p:attrName>
                                        </p:attrNameLst>
                                      </p:cBhvr>
                                      <p:to>
                                        <p:strVal val="visible"/>
                                      </p:to>
                                    </p:set>
                                    <p:animEffect transition="in" filter="fade">
                                      <p:cBhvr>
                                        <p:cTn id="70" dur="500"/>
                                        <p:tgtEl>
                                          <p:spTgt spid="87051"/>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87051"/>
                                        </p:tgtEl>
                                      </p:cBhvr>
                                    </p:animEffect>
                                    <p:set>
                                      <p:cBhvr>
                                        <p:cTn id="74" dur="1" fill="hold">
                                          <p:stCondLst>
                                            <p:cond delay="499"/>
                                          </p:stCondLst>
                                        </p:cTn>
                                        <p:tgtEl>
                                          <p:spTgt spid="87051"/>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87052"/>
                                        </p:tgtEl>
                                        <p:attrNameLst>
                                          <p:attrName>style.visibility</p:attrName>
                                        </p:attrNameLst>
                                      </p:cBhvr>
                                      <p:to>
                                        <p:strVal val="visible"/>
                                      </p:to>
                                    </p:set>
                                    <p:animEffect transition="in" filter="fade">
                                      <p:cBhvr>
                                        <p:cTn id="78" dur="500"/>
                                        <p:tgtEl>
                                          <p:spTgt spid="87052"/>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87052"/>
                                        </p:tgtEl>
                                      </p:cBhvr>
                                    </p:animEffect>
                                    <p:set>
                                      <p:cBhvr>
                                        <p:cTn id="82" dur="1" fill="hold">
                                          <p:stCondLst>
                                            <p:cond delay="499"/>
                                          </p:stCondLst>
                                        </p:cTn>
                                        <p:tgtEl>
                                          <p:spTgt spid="87052"/>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87053"/>
                                        </p:tgtEl>
                                        <p:attrNameLst>
                                          <p:attrName>style.visibility</p:attrName>
                                        </p:attrNameLst>
                                      </p:cBhvr>
                                      <p:to>
                                        <p:strVal val="visible"/>
                                      </p:to>
                                    </p:set>
                                    <p:animEffect transition="in" filter="fade">
                                      <p:cBhvr>
                                        <p:cTn id="86" dur="500"/>
                                        <p:tgtEl>
                                          <p:spTgt spid="87053"/>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87053"/>
                                        </p:tgtEl>
                                      </p:cBhvr>
                                    </p:animEffect>
                                    <p:set>
                                      <p:cBhvr>
                                        <p:cTn id="90" dur="1" fill="hold">
                                          <p:stCondLst>
                                            <p:cond delay="499"/>
                                          </p:stCondLst>
                                        </p:cTn>
                                        <p:tgtEl>
                                          <p:spTgt spid="87053"/>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87054"/>
                                        </p:tgtEl>
                                        <p:attrNameLst>
                                          <p:attrName>style.visibility</p:attrName>
                                        </p:attrNameLst>
                                      </p:cBhvr>
                                      <p:to>
                                        <p:strVal val="visible"/>
                                      </p:to>
                                    </p:set>
                                    <p:animEffect transition="in" filter="fade">
                                      <p:cBhvr>
                                        <p:cTn id="94" dur="500"/>
                                        <p:tgtEl>
                                          <p:spTgt spid="87054"/>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87054"/>
                                        </p:tgtEl>
                                      </p:cBhvr>
                                    </p:animEffect>
                                    <p:set>
                                      <p:cBhvr>
                                        <p:cTn id="98" dur="1" fill="hold">
                                          <p:stCondLst>
                                            <p:cond delay="499"/>
                                          </p:stCondLst>
                                        </p:cTn>
                                        <p:tgtEl>
                                          <p:spTgt spid="87054"/>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87055"/>
                                        </p:tgtEl>
                                        <p:attrNameLst>
                                          <p:attrName>style.visibility</p:attrName>
                                        </p:attrNameLst>
                                      </p:cBhvr>
                                      <p:to>
                                        <p:strVal val="visible"/>
                                      </p:to>
                                    </p:set>
                                    <p:animEffect transition="in" filter="fade">
                                      <p:cBhvr>
                                        <p:cTn id="102" dur="500"/>
                                        <p:tgtEl>
                                          <p:spTgt spid="87055"/>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87055"/>
                                        </p:tgtEl>
                                      </p:cBhvr>
                                    </p:animEffect>
                                    <p:set>
                                      <p:cBhvr>
                                        <p:cTn id="106" dur="1" fill="hold">
                                          <p:stCondLst>
                                            <p:cond delay="499"/>
                                          </p:stCondLst>
                                        </p:cTn>
                                        <p:tgtEl>
                                          <p:spTgt spid="87055"/>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87056"/>
                                        </p:tgtEl>
                                        <p:attrNameLst>
                                          <p:attrName>style.visibility</p:attrName>
                                        </p:attrNameLst>
                                      </p:cBhvr>
                                      <p:to>
                                        <p:strVal val="visible"/>
                                      </p:to>
                                    </p:set>
                                    <p:animEffect transition="in" filter="fade">
                                      <p:cBhvr>
                                        <p:cTn id="110" dur="500"/>
                                        <p:tgtEl>
                                          <p:spTgt spid="87056"/>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87056"/>
                                        </p:tgtEl>
                                      </p:cBhvr>
                                    </p:animEffect>
                                    <p:set>
                                      <p:cBhvr>
                                        <p:cTn id="114" dur="1" fill="hold">
                                          <p:stCondLst>
                                            <p:cond delay="499"/>
                                          </p:stCondLst>
                                        </p:cTn>
                                        <p:tgtEl>
                                          <p:spTgt spid="87056"/>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87057"/>
                                        </p:tgtEl>
                                        <p:attrNameLst>
                                          <p:attrName>style.visibility</p:attrName>
                                        </p:attrNameLst>
                                      </p:cBhvr>
                                      <p:to>
                                        <p:strVal val="visible"/>
                                      </p:to>
                                    </p:set>
                                    <p:animEffect transition="in" filter="fade">
                                      <p:cBhvr>
                                        <p:cTn id="118" dur="500"/>
                                        <p:tgtEl>
                                          <p:spTgt spid="87057"/>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87057"/>
                                        </p:tgtEl>
                                      </p:cBhvr>
                                    </p:animEffect>
                                    <p:set>
                                      <p:cBhvr>
                                        <p:cTn id="122" dur="1" fill="hold">
                                          <p:stCondLst>
                                            <p:cond delay="499"/>
                                          </p:stCondLst>
                                        </p:cTn>
                                        <p:tgtEl>
                                          <p:spTgt spid="87057"/>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87058"/>
                                        </p:tgtEl>
                                        <p:attrNameLst>
                                          <p:attrName>style.visibility</p:attrName>
                                        </p:attrNameLst>
                                      </p:cBhvr>
                                      <p:to>
                                        <p:strVal val="visible"/>
                                      </p:to>
                                    </p:set>
                                    <p:animEffect transition="in" filter="fade">
                                      <p:cBhvr>
                                        <p:cTn id="126" dur="500"/>
                                        <p:tgtEl>
                                          <p:spTgt spid="87058"/>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87058"/>
                                        </p:tgtEl>
                                      </p:cBhvr>
                                    </p:animEffect>
                                    <p:set>
                                      <p:cBhvr>
                                        <p:cTn id="130" dur="1" fill="hold">
                                          <p:stCondLst>
                                            <p:cond delay="499"/>
                                          </p:stCondLst>
                                        </p:cTn>
                                        <p:tgtEl>
                                          <p:spTgt spid="87058"/>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87059"/>
                                        </p:tgtEl>
                                        <p:attrNameLst>
                                          <p:attrName>style.visibility</p:attrName>
                                        </p:attrNameLst>
                                      </p:cBhvr>
                                      <p:to>
                                        <p:strVal val="visible"/>
                                      </p:to>
                                    </p:set>
                                    <p:animEffect transition="in" filter="fade">
                                      <p:cBhvr>
                                        <p:cTn id="134" dur="500"/>
                                        <p:tgtEl>
                                          <p:spTgt spid="87059"/>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87059"/>
                                        </p:tgtEl>
                                      </p:cBhvr>
                                    </p:animEffect>
                                    <p:set>
                                      <p:cBhvr>
                                        <p:cTn id="138" dur="1" fill="hold">
                                          <p:stCondLst>
                                            <p:cond delay="499"/>
                                          </p:stCondLst>
                                        </p:cTn>
                                        <p:tgtEl>
                                          <p:spTgt spid="8705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87043"/>
                                        </p:tgtEl>
                                      </p:cBhvr>
                                    </p:animEffect>
                                    <p:set>
                                      <p:cBhvr>
                                        <p:cTn id="141" dur="1" fill="hold">
                                          <p:stCondLst>
                                            <p:cond delay="499"/>
                                          </p:stCondLst>
                                        </p:cTn>
                                        <p:tgtEl>
                                          <p:spTgt spid="8704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7072"/>
                                        </p:tgtEl>
                                      </p:cBhvr>
                                    </p:animEffect>
                                    <p:set>
                                      <p:cBhvr>
                                        <p:cTn id="144" dur="1" fill="hold">
                                          <p:stCondLst>
                                            <p:cond delay="499"/>
                                          </p:stCondLst>
                                        </p:cTn>
                                        <p:tgtEl>
                                          <p:spTgt spid="87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87065"/>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87065"/>
                                        </p:tgtEl>
                                      </p:cBhvr>
                                    </p:animEffect>
                                    <p:set>
                                      <p:cBhvr>
                                        <p:cTn id="150" dur="1" fill="hold">
                                          <p:stCondLst>
                                            <p:cond delay="499"/>
                                          </p:stCondLst>
                                        </p:cTn>
                                        <p:tgtEl>
                                          <p:spTgt spid="87065"/>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87068"/>
                                        </p:tgtEl>
                                        <p:attrNameLst>
                                          <p:attrName>style.visibility</p:attrName>
                                        </p:attrNameLst>
                                      </p:cBhvr>
                                      <p:to>
                                        <p:strVal val="visible"/>
                                      </p:to>
                                    </p:set>
                                    <p:animEffect transition="in" filter="fade">
                                      <p:cBhvr>
                                        <p:cTn id="153" dur="500"/>
                                        <p:tgtEl>
                                          <p:spTgt spid="87068"/>
                                        </p:tgtEl>
                                      </p:cBhvr>
                                    </p:animEffect>
                                  </p:childTnLst>
                                </p:cTn>
                              </p:par>
                            </p:childTnLst>
                          </p:cTn>
                        </p:par>
                      </p:childTnLst>
                    </p:cTn>
                  </p:par>
                </p:childTnLst>
              </p:cTn>
              <p:nextCondLst>
                <p:cond evt="onClick" delay="0">
                  <p:tgtEl>
                    <p:spTgt spid="87065"/>
                  </p:tgtEl>
                </p:cond>
              </p:nextCondLst>
            </p:seq>
            <p:seq concurrent="1" nextAc="seek">
              <p:cTn id="154" restart="whenNotActive" fill="hold" evtFilter="cancelBubble" nodeType="interactiveSeq">
                <p:stCondLst>
                  <p:cond evt="onClick" delay="0">
                    <p:tgtEl>
                      <p:spTgt spid="87066"/>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94444E-6 -1.87601E-6 L -0.26354 -0.18158 " pathEditMode="relative" rAng="0" ptsTypes="AA">
                                      <p:cBhvr>
                                        <p:cTn id="158" dur="500" fill="hold"/>
                                        <p:tgtEl>
                                          <p:spTgt spid="87066"/>
                                        </p:tgtEl>
                                        <p:attrNameLst>
                                          <p:attrName>ppt_x</p:attrName>
                                          <p:attrName>ppt_y</p:attrName>
                                        </p:attrNameLst>
                                      </p:cBhvr>
                                      <p:rCtr x="-13177" y="-9091"/>
                                    </p:animMotion>
                                  </p:childTnLst>
                                </p:cTn>
                              </p:par>
                              <p:par>
                                <p:cTn id="159" presetID="10" presetClass="exit" presetSubtype="0" fill="hold" grpId="1" nodeType="withEffect">
                                  <p:stCondLst>
                                    <p:cond delay="0"/>
                                  </p:stCondLst>
                                  <p:childTnLst>
                                    <p:animEffect transition="out" filter="fade">
                                      <p:cBhvr>
                                        <p:cTn id="160" dur="500"/>
                                        <p:tgtEl>
                                          <p:spTgt spid="87065"/>
                                        </p:tgtEl>
                                      </p:cBhvr>
                                    </p:animEffect>
                                    <p:set>
                                      <p:cBhvr>
                                        <p:cTn id="161" dur="1" fill="hold">
                                          <p:stCondLst>
                                            <p:cond delay="499"/>
                                          </p:stCondLst>
                                        </p:cTn>
                                        <p:tgtEl>
                                          <p:spTgt spid="87065"/>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87067"/>
                                        </p:tgtEl>
                                      </p:cBhvr>
                                    </p:animEffect>
                                    <p:set>
                                      <p:cBhvr>
                                        <p:cTn id="164" dur="1" fill="hold">
                                          <p:stCondLst>
                                            <p:cond delay="499"/>
                                          </p:stCondLst>
                                        </p:cTn>
                                        <p:tgtEl>
                                          <p:spTgt spid="87067"/>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87071"/>
                                        </p:tgtEl>
                                        <p:attrNameLst>
                                          <p:attrName>style.visibility</p:attrName>
                                        </p:attrNameLst>
                                      </p:cBhvr>
                                      <p:to>
                                        <p:strVal val="visible"/>
                                      </p:to>
                                    </p:set>
                                    <p:animEffect transition="in" filter="fade">
                                      <p:cBhvr>
                                        <p:cTn id="167" dur="500"/>
                                        <p:tgtEl>
                                          <p:spTgt spid="87071"/>
                                        </p:tgtEl>
                                      </p:cBhvr>
                                    </p:animEffect>
                                  </p:childTnLst>
                                </p:cTn>
                              </p:par>
                              <p:par>
                                <p:cTn id="168" presetID="10" presetClass="exit" presetSubtype="0" fill="hold" nodeType="withEffect">
                                  <p:stCondLst>
                                    <p:cond delay="3500"/>
                                  </p:stCondLst>
                                  <p:childTnLst>
                                    <p:animEffect transition="out" filter="fade">
                                      <p:cBhvr>
                                        <p:cTn id="169" dur="500"/>
                                        <p:tgtEl>
                                          <p:spTgt spid="87071"/>
                                        </p:tgtEl>
                                      </p:cBhvr>
                                    </p:animEffect>
                                    <p:set>
                                      <p:cBhvr>
                                        <p:cTn id="170" dur="1" fill="hold">
                                          <p:stCondLst>
                                            <p:cond delay="499"/>
                                          </p:stCondLst>
                                        </p:cTn>
                                        <p:tgtEl>
                                          <p:spTgt spid="87071"/>
                                        </p:tgtEl>
                                        <p:attrNameLst>
                                          <p:attrName>style.visibility</p:attrName>
                                        </p:attrNameLst>
                                      </p:cBhvr>
                                      <p:to>
                                        <p:strVal val="hidden"/>
                                      </p:to>
                                    </p:set>
                                  </p:childTnLst>
                                </p:cTn>
                              </p:par>
                            </p:childTnLst>
                          </p:cTn>
                        </p:par>
                      </p:childTnLst>
                    </p:cTn>
                  </p:par>
                </p:childTnLst>
              </p:cTn>
              <p:nextCondLst>
                <p:cond evt="onClick" delay="0">
                  <p:tgtEl>
                    <p:spTgt spid="87066"/>
                  </p:tgtEl>
                </p:cond>
              </p:nextCondLst>
            </p:seq>
            <p:seq concurrent="1" nextAc="seek">
              <p:cTn id="171" restart="whenNotActive" fill="hold" evtFilter="cancelBubble" nodeType="interactiveSeq">
                <p:stCondLst>
                  <p:cond evt="onClick" delay="0">
                    <p:tgtEl>
                      <p:spTgt spid="8706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87067"/>
                                        </p:tgtEl>
                                      </p:cBhvr>
                                    </p:animEffect>
                                    <p:set>
                                      <p:cBhvr>
                                        <p:cTn id="176" dur="1" fill="hold">
                                          <p:stCondLst>
                                            <p:cond delay="499"/>
                                          </p:stCondLst>
                                        </p:cTn>
                                        <p:tgtEl>
                                          <p:spTgt spid="87067"/>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87069"/>
                                        </p:tgtEl>
                                        <p:attrNameLst>
                                          <p:attrName>style.visibility</p:attrName>
                                        </p:attrNameLst>
                                      </p:cBhvr>
                                      <p:to>
                                        <p:strVal val="visible"/>
                                      </p:to>
                                    </p:set>
                                    <p:animEffect transition="in" filter="fade">
                                      <p:cBhvr>
                                        <p:cTn id="179" dur="500"/>
                                        <p:tgtEl>
                                          <p:spTgt spid="87069"/>
                                        </p:tgtEl>
                                      </p:cBhvr>
                                    </p:animEffect>
                                  </p:childTnLst>
                                </p:cTn>
                              </p:par>
                            </p:childTnLst>
                          </p:cTn>
                        </p:par>
                      </p:childTnLst>
                    </p:cTn>
                  </p:par>
                </p:childTnLst>
              </p:cTn>
              <p:nextCondLst>
                <p:cond evt="onClick" delay="0">
                  <p:tgtEl>
                    <p:spTgt spid="87067"/>
                  </p:tgtEl>
                </p:cond>
              </p:nextCondLst>
            </p:seq>
          </p:childTnLst>
        </p:cTn>
      </p:par>
    </p:tnLst>
    <p:bldLst>
      <p:bldP spid="87043" grpId="0" animBg="1"/>
      <p:bldP spid="87043" grpId="1" animBg="1"/>
      <p:bldP spid="87044" grpId="0" animBg="1"/>
      <p:bldP spid="87044" grpId="1" animBg="1"/>
      <p:bldP spid="87045" grpId="0" animBg="1"/>
      <p:bldP spid="87045" grpId="1" animBg="1"/>
      <p:bldP spid="87046" grpId="0" animBg="1"/>
      <p:bldP spid="87046" grpId="1" animBg="1"/>
      <p:bldP spid="87047" grpId="0" animBg="1"/>
      <p:bldP spid="87047" grpId="1" animBg="1"/>
      <p:bldP spid="87048" grpId="0" animBg="1"/>
      <p:bldP spid="87048" grpId="1" animBg="1"/>
      <p:bldP spid="87049" grpId="0" animBg="1"/>
      <p:bldP spid="87049" grpId="1" animBg="1"/>
      <p:bldP spid="87050" grpId="0" animBg="1"/>
      <p:bldP spid="87050" grpId="1" animBg="1"/>
      <p:bldP spid="87051" grpId="0" animBg="1"/>
      <p:bldP spid="87051" grpId="1" animBg="1"/>
      <p:bldP spid="87052" grpId="0" animBg="1"/>
      <p:bldP spid="87052" grpId="1" animBg="1"/>
      <p:bldP spid="87053" grpId="0" animBg="1"/>
      <p:bldP spid="87053" grpId="1" animBg="1"/>
      <p:bldP spid="87054" grpId="0" animBg="1"/>
      <p:bldP spid="87054" grpId="1" animBg="1"/>
      <p:bldP spid="87055" grpId="0" animBg="1"/>
      <p:bldP spid="87055" grpId="1" animBg="1"/>
      <p:bldP spid="87056" grpId="0" animBg="1"/>
      <p:bldP spid="87056" grpId="1" animBg="1"/>
      <p:bldP spid="87057" grpId="0" animBg="1"/>
      <p:bldP spid="87057" grpId="1" animBg="1"/>
      <p:bldP spid="87058" grpId="0" animBg="1"/>
      <p:bldP spid="87058" grpId="1" animBg="1"/>
      <p:bldP spid="87059" grpId="0" animBg="1"/>
      <p:bldP spid="87059" grpId="1" animBg="1"/>
      <p:bldP spid="87065" grpId="0"/>
      <p:bldP spid="87065" grpId="1"/>
      <p:bldP spid="87066" grpId="0"/>
      <p:bldP spid="87067" grpId="0"/>
      <p:bldP spid="8706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WordArt 2"/>
          <p:cNvSpPr>
            <a:spLocks noChangeArrowheads="1" noChangeShapeType="1" noTextEdit="1"/>
          </p:cNvSpPr>
          <p:nvPr/>
        </p:nvSpPr>
        <p:spPr bwMode="auto">
          <a:xfrm>
            <a:off x="1258888" y="260350"/>
            <a:ext cx="6696075" cy="6335713"/>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56772"/>
                <a:gd name="adj2" fmla="val 50000"/>
              </a:avLst>
            </a:prstTxWarp>
          </a:bodyPr>
          <a:lstStyle/>
          <a:p>
            <a:pPr algn="ctr"/>
            <a:r>
              <a:rPr lang="en-US" sz="3600" b="1" kern="10">
                <a:ln w="9525">
                  <a:solidFill>
                    <a:srgbClr val="000000"/>
                  </a:solidFill>
                  <a:round/>
                  <a:headEnd/>
                  <a:tailEnd/>
                </a:ln>
                <a:solidFill>
                  <a:srgbClr val="FFFFFF"/>
                </a:solidFill>
                <a:latin typeface="Arial"/>
                <a:cs typeface="Arial"/>
              </a:rPr>
              <a:t>QUIZ4YOU</a:t>
            </a:r>
            <a:endParaRPr lang="ru-RU" sz="3600" b="1" kern="10">
              <a:ln w="9525">
                <a:solidFill>
                  <a:srgbClr val="000000"/>
                </a:solidFill>
                <a:round/>
                <a:headEnd/>
                <a:tailEnd/>
              </a:ln>
              <a:solidFill>
                <a:srgbClr val="FFFFFF"/>
              </a:solidFill>
              <a:latin typeface="Arial"/>
              <a:cs typeface="Arial"/>
            </a:endParaRPr>
          </a:p>
        </p:txBody>
      </p:sp>
      <p:pic>
        <p:nvPicPr>
          <p:cNvPr id="83971" name="Picture 3" descr="apresentacao-power-point-88"/>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975" y="1844675"/>
            <a:ext cx="4321175" cy="414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4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8067"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88068"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88069"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88070"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88071"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88072"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88073"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88074"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88075"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88076"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88077"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88078"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88079"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88080"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88081"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88082"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88083"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8808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4</a:t>
            </a:r>
            <a:endParaRPr lang="ru-RU" altLang="ru-RU" sz="4400" b="1">
              <a:latin typeface="Times New Roman" pitchFamily="18" charset="0"/>
            </a:endParaRPr>
          </a:p>
        </p:txBody>
      </p:sp>
      <p:sp>
        <p:nvSpPr>
          <p:cNvPr id="88085"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8086" name="AutoShape 22" descr="closed"/>
          <p:cNvSpPr>
            <a:spLocks noChangeArrowheads="1"/>
          </p:cNvSpPr>
          <p:nvPr/>
        </p:nvSpPr>
        <p:spPr bwMode="auto">
          <a:xfrm>
            <a:off x="2916238" y="3933825"/>
            <a:ext cx="3671887" cy="2519363"/>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8087"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88088" name="Rectangle 24"/>
          <p:cNvSpPr>
            <a:spLocks noChangeArrowheads="1"/>
          </p:cNvSpPr>
          <p:nvPr/>
        </p:nvSpPr>
        <p:spPr bwMode="auto">
          <a:xfrm>
            <a:off x="179388" y="1341438"/>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We can’t visit the museum tomorrow  _____________ it is not open.</a:t>
            </a:r>
            <a:endParaRPr lang="ru-RU" altLang="ru-RU" sz="3600" b="1">
              <a:latin typeface="Times New Roman" pitchFamily="18" charset="0"/>
            </a:endParaRPr>
          </a:p>
        </p:txBody>
      </p:sp>
      <p:sp>
        <p:nvSpPr>
          <p:cNvPr id="88089" name="Rectangle 25"/>
          <p:cNvSpPr>
            <a:spLocks noChangeArrowheads="1"/>
          </p:cNvSpPr>
          <p:nvPr/>
        </p:nvSpPr>
        <p:spPr bwMode="auto">
          <a:xfrm>
            <a:off x="3132138" y="27813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88090" name="Rectangle 26"/>
          <p:cNvSpPr>
            <a:spLocks noChangeArrowheads="1"/>
          </p:cNvSpPr>
          <p:nvPr/>
        </p:nvSpPr>
        <p:spPr bwMode="auto">
          <a:xfrm>
            <a:off x="539750" y="2781300"/>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88091" name="Rectangle 27"/>
          <p:cNvSpPr>
            <a:spLocks noChangeArrowheads="1"/>
          </p:cNvSpPr>
          <p:nvPr/>
        </p:nvSpPr>
        <p:spPr bwMode="auto">
          <a:xfrm>
            <a:off x="6084888" y="2708275"/>
            <a:ext cx="27352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88092"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419475" y="249237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8093"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6046788" y="2420938"/>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8095"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836613"/>
            <a:ext cx="5040312" cy="5040312"/>
          </a:xfrm>
          <a:prstGeom prst="rect">
            <a:avLst/>
          </a:prstGeom>
          <a:noFill/>
          <a:extLst>
            <a:ext uri="{909E8E84-426E-40DD-AFC4-6F175D3DCCD1}">
              <a14:hiddenFill xmlns:a14="http://schemas.microsoft.com/office/drawing/2010/main">
                <a:solidFill>
                  <a:srgbClr val="FFFFFF"/>
                </a:solidFill>
              </a14:hiddenFill>
            </a:ext>
          </a:extLst>
        </p:spPr>
      </p:pic>
      <p:pic>
        <p:nvPicPr>
          <p:cNvPr id="88096"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fade">
                                      <p:cBhvr>
                                        <p:cTn id="7" dur="500"/>
                                        <p:tgtEl>
                                          <p:spTgt spid="88067"/>
                                        </p:tgtEl>
                                      </p:cBhvr>
                                    </p:animEffect>
                                  </p:childTnLst>
                                </p:cTn>
                              </p:par>
                              <p:par>
                                <p:cTn id="8" presetID="10" presetClass="entr" presetSubtype="0" fill="hold" nodeType="withEffect">
                                  <p:stCondLst>
                                    <p:cond delay="0"/>
                                  </p:stCondLst>
                                  <p:childTnLst>
                                    <p:set>
                                      <p:cBhvr>
                                        <p:cTn id="9" dur="1" fill="hold">
                                          <p:stCondLst>
                                            <p:cond delay="0"/>
                                          </p:stCondLst>
                                        </p:cTn>
                                        <p:tgtEl>
                                          <p:spTgt spid="88096"/>
                                        </p:tgtEl>
                                        <p:attrNameLst>
                                          <p:attrName>style.visibility</p:attrName>
                                        </p:attrNameLst>
                                      </p:cBhvr>
                                      <p:to>
                                        <p:strVal val="visible"/>
                                      </p:to>
                                    </p:set>
                                    <p:animEffect transition="in" filter="fade">
                                      <p:cBhvr>
                                        <p:cTn id="10" dur="500"/>
                                        <p:tgtEl>
                                          <p:spTgt spid="8809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8068"/>
                                        </p:tgtEl>
                                        <p:attrNameLst>
                                          <p:attrName>style.visibility</p:attrName>
                                        </p:attrNameLst>
                                      </p:cBhvr>
                                      <p:to>
                                        <p:strVal val="visible"/>
                                      </p:to>
                                    </p:set>
                                    <p:animEffect transition="in" filter="fade">
                                      <p:cBhvr>
                                        <p:cTn id="14" dur="500"/>
                                        <p:tgtEl>
                                          <p:spTgt spid="8806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88068"/>
                                        </p:tgtEl>
                                      </p:cBhvr>
                                    </p:animEffect>
                                    <p:set>
                                      <p:cBhvr>
                                        <p:cTn id="18" dur="1" fill="hold">
                                          <p:stCondLst>
                                            <p:cond delay="499"/>
                                          </p:stCondLst>
                                        </p:cTn>
                                        <p:tgtEl>
                                          <p:spTgt spid="8806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8069"/>
                                        </p:tgtEl>
                                        <p:attrNameLst>
                                          <p:attrName>style.visibility</p:attrName>
                                        </p:attrNameLst>
                                      </p:cBhvr>
                                      <p:to>
                                        <p:strVal val="visible"/>
                                      </p:to>
                                    </p:set>
                                    <p:animEffect transition="in" filter="fade">
                                      <p:cBhvr>
                                        <p:cTn id="22" dur="500"/>
                                        <p:tgtEl>
                                          <p:spTgt spid="8806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88069"/>
                                        </p:tgtEl>
                                      </p:cBhvr>
                                    </p:animEffect>
                                    <p:set>
                                      <p:cBhvr>
                                        <p:cTn id="26" dur="1" fill="hold">
                                          <p:stCondLst>
                                            <p:cond delay="499"/>
                                          </p:stCondLst>
                                        </p:cTn>
                                        <p:tgtEl>
                                          <p:spTgt spid="8806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88070"/>
                                        </p:tgtEl>
                                        <p:attrNameLst>
                                          <p:attrName>style.visibility</p:attrName>
                                        </p:attrNameLst>
                                      </p:cBhvr>
                                      <p:to>
                                        <p:strVal val="visible"/>
                                      </p:to>
                                    </p:set>
                                    <p:animEffect transition="in" filter="fade">
                                      <p:cBhvr>
                                        <p:cTn id="30" dur="500"/>
                                        <p:tgtEl>
                                          <p:spTgt spid="8807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88070"/>
                                        </p:tgtEl>
                                      </p:cBhvr>
                                    </p:animEffect>
                                    <p:set>
                                      <p:cBhvr>
                                        <p:cTn id="34" dur="1" fill="hold">
                                          <p:stCondLst>
                                            <p:cond delay="499"/>
                                          </p:stCondLst>
                                        </p:cTn>
                                        <p:tgtEl>
                                          <p:spTgt spid="8807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88071"/>
                                        </p:tgtEl>
                                        <p:attrNameLst>
                                          <p:attrName>style.visibility</p:attrName>
                                        </p:attrNameLst>
                                      </p:cBhvr>
                                      <p:to>
                                        <p:strVal val="visible"/>
                                      </p:to>
                                    </p:set>
                                    <p:animEffect transition="in" filter="fade">
                                      <p:cBhvr>
                                        <p:cTn id="38" dur="500"/>
                                        <p:tgtEl>
                                          <p:spTgt spid="8807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88071"/>
                                        </p:tgtEl>
                                      </p:cBhvr>
                                    </p:animEffect>
                                    <p:set>
                                      <p:cBhvr>
                                        <p:cTn id="42" dur="1" fill="hold">
                                          <p:stCondLst>
                                            <p:cond delay="499"/>
                                          </p:stCondLst>
                                        </p:cTn>
                                        <p:tgtEl>
                                          <p:spTgt spid="8807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88072"/>
                                        </p:tgtEl>
                                        <p:attrNameLst>
                                          <p:attrName>style.visibility</p:attrName>
                                        </p:attrNameLst>
                                      </p:cBhvr>
                                      <p:to>
                                        <p:strVal val="visible"/>
                                      </p:to>
                                    </p:set>
                                    <p:animEffect transition="in" filter="fade">
                                      <p:cBhvr>
                                        <p:cTn id="46" dur="500"/>
                                        <p:tgtEl>
                                          <p:spTgt spid="8807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88072"/>
                                        </p:tgtEl>
                                      </p:cBhvr>
                                    </p:animEffect>
                                    <p:set>
                                      <p:cBhvr>
                                        <p:cTn id="50" dur="1" fill="hold">
                                          <p:stCondLst>
                                            <p:cond delay="499"/>
                                          </p:stCondLst>
                                        </p:cTn>
                                        <p:tgtEl>
                                          <p:spTgt spid="8807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88073"/>
                                        </p:tgtEl>
                                        <p:attrNameLst>
                                          <p:attrName>style.visibility</p:attrName>
                                        </p:attrNameLst>
                                      </p:cBhvr>
                                      <p:to>
                                        <p:strVal val="visible"/>
                                      </p:to>
                                    </p:set>
                                    <p:animEffect transition="in" filter="fade">
                                      <p:cBhvr>
                                        <p:cTn id="54" dur="500"/>
                                        <p:tgtEl>
                                          <p:spTgt spid="8807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88073"/>
                                        </p:tgtEl>
                                      </p:cBhvr>
                                    </p:animEffect>
                                    <p:set>
                                      <p:cBhvr>
                                        <p:cTn id="58" dur="1" fill="hold">
                                          <p:stCondLst>
                                            <p:cond delay="499"/>
                                          </p:stCondLst>
                                        </p:cTn>
                                        <p:tgtEl>
                                          <p:spTgt spid="8807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88074"/>
                                        </p:tgtEl>
                                        <p:attrNameLst>
                                          <p:attrName>style.visibility</p:attrName>
                                        </p:attrNameLst>
                                      </p:cBhvr>
                                      <p:to>
                                        <p:strVal val="visible"/>
                                      </p:to>
                                    </p:set>
                                    <p:animEffect transition="in" filter="fade">
                                      <p:cBhvr>
                                        <p:cTn id="62" dur="500"/>
                                        <p:tgtEl>
                                          <p:spTgt spid="8807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88074"/>
                                        </p:tgtEl>
                                      </p:cBhvr>
                                    </p:animEffect>
                                    <p:set>
                                      <p:cBhvr>
                                        <p:cTn id="66" dur="1" fill="hold">
                                          <p:stCondLst>
                                            <p:cond delay="499"/>
                                          </p:stCondLst>
                                        </p:cTn>
                                        <p:tgtEl>
                                          <p:spTgt spid="8807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88075"/>
                                        </p:tgtEl>
                                        <p:attrNameLst>
                                          <p:attrName>style.visibility</p:attrName>
                                        </p:attrNameLst>
                                      </p:cBhvr>
                                      <p:to>
                                        <p:strVal val="visible"/>
                                      </p:to>
                                    </p:set>
                                    <p:animEffect transition="in" filter="fade">
                                      <p:cBhvr>
                                        <p:cTn id="70" dur="500"/>
                                        <p:tgtEl>
                                          <p:spTgt spid="8807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88075"/>
                                        </p:tgtEl>
                                      </p:cBhvr>
                                    </p:animEffect>
                                    <p:set>
                                      <p:cBhvr>
                                        <p:cTn id="74" dur="1" fill="hold">
                                          <p:stCondLst>
                                            <p:cond delay="499"/>
                                          </p:stCondLst>
                                        </p:cTn>
                                        <p:tgtEl>
                                          <p:spTgt spid="8807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88076"/>
                                        </p:tgtEl>
                                        <p:attrNameLst>
                                          <p:attrName>style.visibility</p:attrName>
                                        </p:attrNameLst>
                                      </p:cBhvr>
                                      <p:to>
                                        <p:strVal val="visible"/>
                                      </p:to>
                                    </p:set>
                                    <p:animEffect transition="in" filter="fade">
                                      <p:cBhvr>
                                        <p:cTn id="78" dur="500"/>
                                        <p:tgtEl>
                                          <p:spTgt spid="8807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88076"/>
                                        </p:tgtEl>
                                      </p:cBhvr>
                                    </p:animEffect>
                                    <p:set>
                                      <p:cBhvr>
                                        <p:cTn id="82" dur="1" fill="hold">
                                          <p:stCondLst>
                                            <p:cond delay="499"/>
                                          </p:stCondLst>
                                        </p:cTn>
                                        <p:tgtEl>
                                          <p:spTgt spid="8807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88077"/>
                                        </p:tgtEl>
                                        <p:attrNameLst>
                                          <p:attrName>style.visibility</p:attrName>
                                        </p:attrNameLst>
                                      </p:cBhvr>
                                      <p:to>
                                        <p:strVal val="visible"/>
                                      </p:to>
                                    </p:set>
                                    <p:animEffect transition="in" filter="fade">
                                      <p:cBhvr>
                                        <p:cTn id="86" dur="500"/>
                                        <p:tgtEl>
                                          <p:spTgt spid="8807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88077"/>
                                        </p:tgtEl>
                                      </p:cBhvr>
                                    </p:animEffect>
                                    <p:set>
                                      <p:cBhvr>
                                        <p:cTn id="90" dur="1" fill="hold">
                                          <p:stCondLst>
                                            <p:cond delay="499"/>
                                          </p:stCondLst>
                                        </p:cTn>
                                        <p:tgtEl>
                                          <p:spTgt spid="8807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88078"/>
                                        </p:tgtEl>
                                        <p:attrNameLst>
                                          <p:attrName>style.visibility</p:attrName>
                                        </p:attrNameLst>
                                      </p:cBhvr>
                                      <p:to>
                                        <p:strVal val="visible"/>
                                      </p:to>
                                    </p:set>
                                    <p:animEffect transition="in" filter="fade">
                                      <p:cBhvr>
                                        <p:cTn id="94" dur="500"/>
                                        <p:tgtEl>
                                          <p:spTgt spid="8807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88078"/>
                                        </p:tgtEl>
                                      </p:cBhvr>
                                    </p:animEffect>
                                    <p:set>
                                      <p:cBhvr>
                                        <p:cTn id="98" dur="1" fill="hold">
                                          <p:stCondLst>
                                            <p:cond delay="499"/>
                                          </p:stCondLst>
                                        </p:cTn>
                                        <p:tgtEl>
                                          <p:spTgt spid="8807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88079"/>
                                        </p:tgtEl>
                                        <p:attrNameLst>
                                          <p:attrName>style.visibility</p:attrName>
                                        </p:attrNameLst>
                                      </p:cBhvr>
                                      <p:to>
                                        <p:strVal val="visible"/>
                                      </p:to>
                                    </p:set>
                                    <p:animEffect transition="in" filter="fade">
                                      <p:cBhvr>
                                        <p:cTn id="102" dur="500"/>
                                        <p:tgtEl>
                                          <p:spTgt spid="8807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88079"/>
                                        </p:tgtEl>
                                      </p:cBhvr>
                                    </p:animEffect>
                                    <p:set>
                                      <p:cBhvr>
                                        <p:cTn id="106" dur="1" fill="hold">
                                          <p:stCondLst>
                                            <p:cond delay="499"/>
                                          </p:stCondLst>
                                        </p:cTn>
                                        <p:tgtEl>
                                          <p:spTgt spid="8807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88080"/>
                                        </p:tgtEl>
                                        <p:attrNameLst>
                                          <p:attrName>style.visibility</p:attrName>
                                        </p:attrNameLst>
                                      </p:cBhvr>
                                      <p:to>
                                        <p:strVal val="visible"/>
                                      </p:to>
                                    </p:set>
                                    <p:animEffect transition="in" filter="fade">
                                      <p:cBhvr>
                                        <p:cTn id="110" dur="500"/>
                                        <p:tgtEl>
                                          <p:spTgt spid="8808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88080"/>
                                        </p:tgtEl>
                                      </p:cBhvr>
                                    </p:animEffect>
                                    <p:set>
                                      <p:cBhvr>
                                        <p:cTn id="114" dur="1" fill="hold">
                                          <p:stCondLst>
                                            <p:cond delay="499"/>
                                          </p:stCondLst>
                                        </p:cTn>
                                        <p:tgtEl>
                                          <p:spTgt spid="8808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88081"/>
                                        </p:tgtEl>
                                        <p:attrNameLst>
                                          <p:attrName>style.visibility</p:attrName>
                                        </p:attrNameLst>
                                      </p:cBhvr>
                                      <p:to>
                                        <p:strVal val="visible"/>
                                      </p:to>
                                    </p:set>
                                    <p:animEffect transition="in" filter="fade">
                                      <p:cBhvr>
                                        <p:cTn id="118" dur="500"/>
                                        <p:tgtEl>
                                          <p:spTgt spid="8808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88081"/>
                                        </p:tgtEl>
                                      </p:cBhvr>
                                    </p:animEffect>
                                    <p:set>
                                      <p:cBhvr>
                                        <p:cTn id="122" dur="1" fill="hold">
                                          <p:stCondLst>
                                            <p:cond delay="499"/>
                                          </p:stCondLst>
                                        </p:cTn>
                                        <p:tgtEl>
                                          <p:spTgt spid="8808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88082"/>
                                        </p:tgtEl>
                                        <p:attrNameLst>
                                          <p:attrName>style.visibility</p:attrName>
                                        </p:attrNameLst>
                                      </p:cBhvr>
                                      <p:to>
                                        <p:strVal val="visible"/>
                                      </p:to>
                                    </p:set>
                                    <p:animEffect transition="in" filter="fade">
                                      <p:cBhvr>
                                        <p:cTn id="126" dur="500"/>
                                        <p:tgtEl>
                                          <p:spTgt spid="8808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88082"/>
                                        </p:tgtEl>
                                      </p:cBhvr>
                                    </p:animEffect>
                                    <p:set>
                                      <p:cBhvr>
                                        <p:cTn id="130" dur="1" fill="hold">
                                          <p:stCondLst>
                                            <p:cond delay="499"/>
                                          </p:stCondLst>
                                        </p:cTn>
                                        <p:tgtEl>
                                          <p:spTgt spid="8808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88083"/>
                                        </p:tgtEl>
                                        <p:attrNameLst>
                                          <p:attrName>style.visibility</p:attrName>
                                        </p:attrNameLst>
                                      </p:cBhvr>
                                      <p:to>
                                        <p:strVal val="visible"/>
                                      </p:to>
                                    </p:set>
                                    <p:animEffect transition="in" filter="fade">
                                      <p:cBhvr>
                                        <p:cTn id="134" dur="500"/>
                                        <p:tgtEl>
                                          <p:spTgt spid="8808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88083"/>
                                        </p:tgtEl>
                                      </p:cBhvr>
                                    </p:animEffect>
                                    <p:set>
                                      <p:cBhvr>
                                        <p:cTn id="138" dur="1" fill="hold">
                                          <p:stCondLst>
                                            <p:cond delay="499"/>
                                          </p:stCondLst>
                                        </p:cTn>
                                        <p:tgtEl>
                                          <p:spTgt spid="8808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88067"/>
                                        </p:tgtEl>
                                      </p:cBhvr>
                                    </p:animEffect>
                                    <p:set>
                                      <p:cBhvr>
                                        <p:cTn id="141" dur="1" fill="hold">
                                          <p:stCondLst>
                                            <p:cond delay="499"/>
                                          </p:stCondLst>
                                        </p:cTn>
                                        <p:tgtEl>
                                          <p:spTgt spid="8806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8096"/>
                                        </p:tgtEl>
                                      </p:cBhvr>
                                    </p:animEffect>
                                    <p:set>
                                      <p:cBhvr>
                                        <p:cTn id="144" dur="1" fill="hold">
                                          <p:stCondLst>
                                            <p:cond delay="499"/>
                                          </p:stCondLst>
                                        </p:cTn>
                                        <p:tgtEl>
                                          <p:spTgt spid="880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88089"/>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88089"/>
                                        </p:tgtEl>
                                      </p:cBhvr>
                                    </p:animEffect>
                                    <p:set>
                                      <p:cBhvr>
                                        <p:cTn id="150" dur="1" fill="hold">
                                          <p:stCondLst>
                                            <p:cond delay="499"/>
                                          </p:stCondLst>
                                        </p:cTn>
                                        <p:tgtEl>
                                          <p:spTgt spid="88089"/>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88092"/>
                                        </p:tgtEl>
                                        <p:attrNameLst>
                                          <p:attrName>style.visibility</p:attrName>
                                        </p:attrNameLst>
                                      </p:cBhvr>
                                      <p:to>
                                        <p:strVal val="visible"/>
                                      </p:to>
                                    </p:set>
                                    <p:animEffect transition="in" filter="fade">
                                      <p:cBhvr>
                                        <p:cTn id="153" dur="500"/>
                                        <p:tgtEl>
                                          <p:spTgt spid="88092"/>
                                        </p:tgtEl>
                                      </p:cBhvr>
                                    </p:animEffect>
                                  </p:childTnLst>
                                </p:cTn>
                              </p:par>
                            </p:childTnLst>
                          </p:cTn>
                        </p:par>
                      </p:childTnLst>
                    </p:cTn>
                  </p:par>
                </p:childTnLst>
              </p:cTn>
              <p:nextCondLst>
                <p:cond evt="onClick" delay="0">
                  <p:tgtEl>
                    <p:spTgt spid="88089"/>
                  </p:tgtEl>
                </p:cond>
              </p:nextCondLst>
            </p:seq>
            <p:seq concurrent="1" nextAc="seek">
              <p:cTn id="154" restart="whenNotActive" fill="hold" evtFilter="cancelBubble" nodeType="interactiveSeq">
                <p:stCondLst>
                  <p:cond evt="onClick" delay="0">
                    <p:tgtEl>
                      <p:spTgt spid="88090"/>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11111E-6 -1.51053E-6 L 0.09844 -0.17118 " pathEditMode="relative" rAng="0" ptsTypes="AA">
                                      <p:cBhvr>
                                        <p:cTn id="158" dur="500" fill="hold"/>
                                        <p:tgtEl>
                                          <p:spTgt spid="88090"/>
                                        </p:tgtEl>
                                        <p:attrNameLst>
                                          <p:attrName>ppt_x</p:attrName>
                                          <p:attrName>ppt_y</p:attrName>
                                        </p:attrNameLst>
                                      </p:cBhvr>
                                      <p:rCtr x="4913" y="-8559"/>
                                    </p:animMotion>
                                  </p:childTnLst>
                                </p:cTn>
                              </p:par>
                              <p:par>
                                <p:cTn id="159" presetID="10" presetClass="exit" presetSubtype="0" fill="hold" grpId="1" nodeType="withEffect">
                                  <p:stCondLst>
                                    <p:cond delay="0"/>
                                  </p:stCondLst>
                                  <p:childTnLst>
                                    <p:animEffect transition="out" filter="fade">
                                      <p:cBhvr>
                                        <p:cTn id="160" dur="500"/>
                                        <p:tgtEl>
                                          <p:spTgt spid="88089"/>
                                        </p:tgtEl>
                                      </p:cBhvr>
                                    </p:animEffect>
                                    <p:set>
                                      <p:cBhvr>
                                        <p:cTn id="161" dur="1" fill="hold">
                                          <p:stCondLst>
                                            <p:cond delay="499"/>
                                          </p:stCondLst>
                                        </p:cTn>
                                        <p:tgtEl>
                                          <p:spTgt spid="88089"/>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88091"/>
                                        </p:tgtEl>
                                      </p:cBhvr>
                                    </p:animEffect>
                                    <p:set>
                                      <p:cBhvr>
                                        <p:cTn id="164" dur="1" fill="hold">
                                          <p:stCondLst>
                                            <p:cond delay="499"/>
                                          </p:stCondLst>
                                        </p:cTn>
                                        <p:tgtEl>
                                          <p:spTgt spid="88091"/>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88095"/>
                                        </p:tgtEl>
                                        <p:attrNameLst>
                                          <p:attrName>style.visibility</p:attrName>
                                        </p:attrNameLst>
                                      </p:cBhvr>
                                      <p:to>
                                        <p:strVal val="visible"/>
                                      </p:to>
                                    </p:set>
                                    <p:animEffect transition="in" filter="fade">
                                      <p:cBhvr>
                                        <p:cTn id="167" dur="500"/>
                                        <p:tgtEl>
                                          <p:spTgt spid="88095"/>
                                        </p:tgtEl>
                                      </p:cBhvr>
                                    </p:animEffect>
                                  </p:childTnLst>
                                </p:cTn>
                              </p:par>
                              <p:par>
                                <p:cTn id="168" presetID="10" presetClass="exit" presetSubtype="0" fill="hold" nodeType="withEffect">
                                  <p:stCondLst>
                                    <p:cond delay="3500"/>
                                  </p:stCondLst>
                                  <p:childTnLst>
                                    <p:animEffect transition="out" filter="fade">
                                      <p:cBhvr>
                                        <p:cTn id="169" dur="500"/>
                                        <p:tgtEl>
                                          <p:spTgt spid="88095"/>
                                        </p:tgtEl>
                                      </p:cBhvr>
                                    </p:animEffect>
                                    <p:set>
                                      <p:cBhvr>
                                        <p:cTn id="170" dur="1" fill="hold">
                                          <p:stCondLst>
                                            <p:cond delay="499"/>
                                          </p:stCondLst>
                                        </p:cTn>
                                        <p:tgtEl>
                                          <p:spTgt spid="88095"/>
                                        </p:tgtEl>
                                        <p:attrNameLst>
                                          <p:attrName>style.visibility</p:attrName>
                                        </p:attrNameLst>
                                      </p:cBhvr>
                                      <p:to>
                                        <p:strVal val="hidden"/>
                                      </p:to>
                                    </p:set>
                                  </p:childTnLst>
                                </p:cTn>
                              </p:par>
                            </p:childTnLst>
                          </p:cTn>
                        </p:par>
                      </p:childTnLst>
                    </p:cTn>
                  </p:par>
                </p:childTnLst>
              </p:cTn>
              <p:nextCondLst>
                <p:cond evt="onClick" delay="0">
                  <p:tgtEl>
                    <p:spTgt spid="88090"/>
                  </p:tgtEl>
                </p:cond>
              </p:nextCondLst>
            </p:seq>
            <p:seq concurrent="1" nextAc="seek">
              <p:cTn id="171" restart="whenNotActive" fill="hold" evtFilter="cancelBubble" nodeType="interactiveSeq">
                <p:stCondLst>
                  <p:cond evt="onClick" delay="0">
                    <p:tgtEl>
                      <p:spTgt spid="88091"/>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88091"/>
                                        </p:tgtEl>
                                      </p:cBhvr>
                                    </p:animEffect>
                                    <p:set>
                                      <p:cBhvr>
                                        <p:cTn id="176" dur="1" fill="hold">
                                          <p:stCondLst>
                                            <p:cond delay="499"/>
                                          </p:stCondLst>
                                        </p:cTn>
                                        <p:tgtEl>
                                          <p:spTgt spid="88091"/>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88093"/>
                                        </p:tgtEl>
                                        <p:attrNameLst>
                                          <p:attrName>style.visibility</p:attrName>
                                        </p:attrNameLst>
                                      </p:cBhvr>
                                      <p:to>
                                        <p:strVal val="visible"/>
                                      </p:to>
                                    </p:set>
                                    <p:animEffect transition="in" filter="fade">
                                      <p:cBhvr>
                                        <p:cTn id="179" dur="500"/>
                                        <p:tgtEl>
                                          <p:spTgt spid="88093"/>
                                        </p:tgtEl>
                                      </p:cBhvr>
                                    </p:animEffect>
                                  </p:childTnLst>
                                </p:cTn>
                              </p:par>
                            </p:childTnLst>
                          </p:cTn>
                        </p:par>
                      </p:childTnLst>
                    </p:cTn>
                  </p:par>
                </p:childTnLst>
              </p:cTn>
              <p:nextCondLst>
                <p:cond evt="onClick" delay="0">
                  <p:tgtEl>
                    <p:spTgt spid="88091"/>
                  </p:tgtEl>
                </p:cond>
              </p:nextCondLst>
            </p:seq>
          </p:childTnLst>
        </p:cTn>
      </p:par>
    </p:tnLst>
    <p:bldLst>
      <p:bldP spid="88067" grpId="0" animBg="1"/>
      <p:bldP spid="88067" grpId="1" animBg="1"/>
      <p:bldP spid="88068" grpId="0" animBg="1"/>
      <p:bldP spid="88068" grpId="1" animBg="1"/>
      <p:bldP spid="88069" grpId="0" animBg="1"/>
      <p:bldP spid="88069" grpId="1" animBg="1"/>
      <p:bldP spid="88070" grpId="0" animBg="1"/>
      <p:bldP spid="88070" grpId="1" animBg="1"/>
      <p:bldP spid="88071" grpId="0" animBg="1"/>
      <p:bldP spid="88071" grpId="1" animBg="1"/>
      <p:bldP spid="88072" grpId="0" animBg="1"/>
      <p:bldP spid="88072" grpId="1" animBg="1"/>
      <p:bldP spid="88073" grpId="0" animBg="1"/>
      <p:bldP spid="88073" grpId="1" animBg="1"/>
      <p:bldP spid="88074" grpId="0" animBg="1"/>
      <p:bldP spid="88074" grpId="1" animBg="1"/>
      <p:bldP spid="88075" grpId="0" animBg="1"/>
      <p:bldP spid="88075" grpId="1" animBg="1"/>
      <p:bldP spid="88076" grpId="0" animBg="1"/>
      <p:bldP spid="88076" grpId="1" animBg="1"/>
      <p:bldP spid="88077" grpId="0" animBg="1"/>
      <p:bldP spid="88077" grpId="1" animBg="1"/>
      <p:bldP spid="88078" grpId="0" animBg="1"/>
      <p:bldP spid="88078" grpId="1" animBg="1"/>
      <p:bldP spid="88079" grpId="0" animBg="1"/>
      <p:bldP spid="88079" grpId="1" animBg="1"/>
      <p:bldP spid="88080" grpId="0" animBg="1"/>
      <p:bldP spid="88080" grpId="1" animBg="1"/>
      <p:bldP spid="88081" grpId="0" animBg="1"/>
      <p:bldP spid="88081" grpId="1" animBg="1"/>
      <p:bldP spid="88082" grpId="0" animBg="1"/>
      <p:bldP spid="88082" grpId="1" animBg="1"/>
      <p:bldP spid="88083" grpId="0" animBg="1"/>
      <p:bldP spid="88083" grpId="1" animBg="1"/>
      <p:bldP spid="88089" grpId="0"/>
      <p:bldP spid="88089" grpId="1"/>
      <p:bldP spid="88090" grpId="0"/>
      <p:bldP spid="88091" grpId="0"/>
      <p:bldP spid="8809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9091"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89092"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89093"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89094"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89095"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89096"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8909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89098"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89099"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89100"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89101"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89102"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89103"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89104"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89105"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89106"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89107"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8910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5</a:t>
            </a:r>
            <a:endParaRPr lang="ru-RU" altLang="ru-RU" sz="4400" b="1">
              <a:latin typeface="Times New Roman" pitchFamily="18" charset="0"/>
            </a:endParaRPr>
          </a:p>
        </p:txBody>
      </p:sp>
      <p:sp>
        <p:nvSpPr>
          <p:cNvPr id="89109"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9110" name="AutoShape 22" descr="english"/>
          <p:cNvSpPr>
            <a:spLocks noChangeArrowheads="1"/>
          </p:cNvSpPr>
          <p:nvPr/>
        </p:nvSpPr>
        <p:spPr bwMode="auto">
          <a:xfrm>
            <a:off x="2700338" y="4076700"/>
            <a:ext cx="3959225" cy="2376488"/>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9111"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89112" name="Rectangle 24"/>
          <p:cNvSpPr>
            <a:spLocks noChangeArrowheads="1"/>
          </p:cNvSpPr>
          <p:nvPr/>
        </p:nvSpPr>
        <p:spPr bwMode="auto">
          <a:xfrm>
            <a:off x="179388" y="1196975"/>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Kate wanted to learn English _____________ she took an English course.</a:t>
            </a:r>
            <a:endParaRPr lang="ru-RU" altLang="ru-RU" sz="3600" b="1">
              <a:latin typeface="Times New Roman" pitchFamily="18" charset="0"/>
            </a:endParaRPr>
          </a:p>
        </p:txBody>
      </p:sp>
      <p:sp>
        <p:nvSpPr>
          <p:cNvPr id="89113" name="Rectangle 25"/>
          <p:cNvSpPr>
            <a:spLocks noChangeArrowheads="1"/>
          </p:cNvSpPr>
          <p:nvPr/>
        </p:nvSpPr>
        <p:spPr bwMode="auto">
          <a:xfrm>
            <a:off x="250825" y="2636838"/>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89114" name="Rectangle 26"/>
          <p:cNvSpPr>
            <a:spLocks noChangeArrowheads="1"/>
          </p:cNvSpPr>
          <p:nvPr/>
        </p:nvSpPr>
        <p:spPr bwMode="auto">
          <a:xfrm>
            <a:off x="6372225" y="2636838"/>
            <a:ext cx="24479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sp>
        <p:nvSpPr>
          <p:cNvPr id="89115" name="Rectangle 27"/>
          <p:cNvSpPr>
            <a:spLocks noChangeArrowheads="1"/>
          </p:cNvSpPr>
          <p:nvPr/>
        </p:nvSpPr>
        <p:spPr bwMode="auto">
          <a:xfrm>
            <a:off x="3419475" y="2636838"/>
            <a:ext cx="273526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pic>
        <p:nvPicPr>
          <p:cNvPr id="89116"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79388" y="2349500"/>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9117"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276600" y="23495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9119"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89120"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fade">
                                      <p:cBhvr>
                                        <p:cTn id="7" dur="500"/>
                                        <p:tgtEl>
                                          <p:spTgt spid="89091"/>
                                        </p:tgtEl>
                                      </p:cBhvr>
                                    </p:animEffect>
                                  </p:childTnLst>
                                </p:cTn>
                              </p:par>
                              <p:par>
                                <p:cTn id="8" presetID="10" presetClass="entr" presetSubtype="0" fill="hold" nodeType="withEffect">
                                  <p:stCondLst>
                                    <p:cond delay="0"/>
                                  </p:stCondLst>
                                  <p:childTnLst>
                                    <p:set>
                                      <p:cBhvr>
                                        <p:cTn id="9" dur="1" fill="hold">
                                          <p:stCondLst>
                                            <p:cond delay="0"/>
                                          </p:stCondLst>
                                        </p:cTn>
                                        <p:tgtEl>
                                          <p:spTgt spid="89120"/>
                                        </p:tgtEl>
                                        <p:attrNameLst>
                                          <p:attrName>style.visibility</p:attrName>
                                        </p:attrNameLst>
                                      </p:cBhvr>
                                      <p:to>
                                        <p:strVal val="visible"/>
                                      </p:to>
                                    </p:set>
                                    <p:animEffect transition="in" filter="fade">
                                      <p:cBhvr>
                                        <p:cTn id="10" dur="500"/>
                                        <p:tgtEl>
                                          <p:spTgt spid="8912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9092"/>
                                        </p:tgtEl>
                                        <p:attrNameLst>
                                          <p:attrName>style.visibility</p:attrName>
                                        </p:attrNameLst>
                                      </p:cBhvr>
                                      <p:to>
                                        <p:strVal val="visible"/>
                                      </p:to>
                                    </p:set>
                                    <p:animEffect transition="in" filter="fade">
                                      <p:cBhvr>
                                        <p:cTn id="14" dur="500"/>
                                        <p:tgtEl>
                                          <p:spTgt spid="8909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89092"/>
                                        </p:tgtEl>
                                      </p:cBhvr>
                                    </p:animEffect>
                                    <p:set>
                                      <p:cBhvr>
                                        <p:cTn id="18" dur="1" fill="hold">
                                          <p:stCondLst>
                                            <p:cond delay="499"/>
                                          </p:stCondLst>
                                        </p:cTn>
                                        <p:tgtEl>
                                          <p:spTgt spid="8909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9093"/>
                                        </p:tgtEl>
                                        <p:attrNameLst>
                                          <p:attrName>style.visibility</p:attrName>
                                        </p:attrNameLst>
                                      </p:cBhvr>
                                      <p:to>
                                        <p:strVal val="visible"/>
                                      </p:to>
                                    </p:set>
                                    <p:animEffect transition="in" filter="fade">
                                      <p:cBhvr>
                                        <p:cTn id="22" dur="500"/>
                                        <p:tgtEl>
                                          <p:spTgt spid="8909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89093"/>
                                        </p:tgtEl>
                                      </p:cBhvr>
                                    </p:animEffect>
                                    <p:set>
                                      <p:cBhvr>
                                        <p:cTn id="26" dur="1" fill="hold">
                                          <p:stCondLst>
                                            <p:cond delay="499"/>
                                          </p:stCondLst>
                                        </p:cTn>
                                        <p:tgtEl>
                                          <p:spTgt spid="8909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89094"/>
                                        </p:tgtEl>
                                        <p:attrNameLst>
                                          <p:attrName>style.visibility</p:attrName>
                                        </p:attrNameLst>
                                      </p:cBhvr>
                                      <p:to>
                                        <p:strVal val="visible"/>
                                      </p:to>
                                    </p:set>
                                    <p:animEffect transition="in" filter="fade">
                                      <p:cBhvr>
                                        <p:cTn id="30" dur="500"/>
                                        <p:tgtEl>
                                          <p:spTgt spid="8909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89094"/>
                                        </p:tgtEl>
                                      </p:cBhvr>
                                    </p:animEffect>
                                    <p:set>
                                      <p:cBhvr>
                                        <p:cTn id="34" dur="1" fill="hold">
                                          <p:stCondLst>
                                            <p:cond delay="499"/>
                                          </p:stCondLst>
                                        </p:cTn>
                                        <p:tgtEl>
                                          <p:spTgt spid="8909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89095"/>
                                        </p:tgtEl>
                                        <p:attrNameLst>
                                          <p:attrName>style.visibility</p:attrName>
                                        </p:attrNameLst>
                                      </p:cBhvr>
                                      <p:to>
                                        <p:strVal val="visible"/>
                                      </p:to>
                                    </p:set>
                                    <p:animEffect transition="in" filter="fade">
                                      <p:cBhvr>
                                        <p:cTn id="38" dur="500"/>
                                        <p:tgtEl>
                                          <p:spTgt spid="8909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89095"/>
                                        </p:tgtEl>
                                      </p:cBhvr>
                                    </p:animEffect>
                                    <p:set>
                                      <p:cBhvr>
                                        <p:cTn id="42" dur="1" fill="hold">
                                          <p:stCondLst>
                                            <p:cond delay="499"/>
                                          </p:stCondLst>
                                        </p:cTn>
                                        <p:tgtEl>
                                          <p:spTgt spid="8909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89096"/>
                                        </p:tgtEl>
                                        <p:attrNameLst>
                                          <p:attrName>style.visibility</p:attrName>
                                        </p:attrNameLst>
                                      </p:cBhvr>
                                      <p:to>
                                        <p:strVal val="visible"/>
                                      </p:to>
                                    </p:set>
                                    <p:animEffect transition="in" filter="fade">
                                      <p:cBhvr>
                                        <p:cTn id="46" dur="500"/>
                                        <p:tgtEl>
                                          <p:spTgt spid="8909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89096"/>
                                        </p:tgtEl>
                                      </p:cBhvr>
                                    </p:animEffect>
                                    <p:set>
                                      <p:cBhvr>
                                        <p:cTn id="50" dur="1" fill="hold">
                                          <p:stCondLst>
                                            <p:cond delay="499"/>
                                          </p:stCondLst>
                                        </p:cTn>
                                        <p:tgtEl>
                                          <p:spTgt spid="8909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89097"/>
                                        </p:tgtEl>
                                        <p:attrNameLst>
                                          <p:attrName>style.visibility</p:attrName>
                                        </p:attrNameLst>
                                      </p:cBhvr>
                                      <p:to>
                                        <p:strVal val="visible"/>
                                      </p:to>
                                    </p:set>
                                    <p:animEffect transition="in" filter="fade">
                                      <p:cBhvr>
                                        <p:cTn id="54" dur="500"/>
                                        <p:tgtEl>
                                          <p:spTgt spid="8909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89097"/>
                                        </p:tgtEl>
                                      </p:cBhvr>
                                    </p:animEffect>
                                    <p:set>
                                      <p:cBhvr>
                                        <p:cTn id="58" dur="1" fill="hold">
                                          <p:stCondLst>
                                            <p:cond delay="499"/>
                                          </p:stCondLst>
                                        </p:cTn>
                                        <p:tgtEl>
                                          <p:spTgt spid="8909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89098"/>
                                        </p:tgtEl>
                                        <p:attrNameLst>
                                          <p:attrName>style.visibility</p:attrName>
                                        </p:attrNameLst>
                                      </p:cBhvr>
                                      <p:to>
                                        <p:strVal val="visible"/>
                                      </p:to>
                                    </p:set>
                                    <p:animEffect transition="in" filter="fade">
                                      <p:cBhvr>
                                        <p:cTn id="62" dur="500"/>
                                        <p:tgtEl>
                                          <p:spTgt spid="8909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89098"/>
                                        </p:tgtEl>
                                      </p:cBhvr>
                                    </p:animEffect>
                                    <p:set>
                                      <p:cBhvr>
                                        <p:cTn id="66" dur="1" fill="hold">
                                          <p:stCondLst>
                                            <p:cond delay="499"/>
                                          </p:stCondLst>
                                        </p:cTn>
                                        <p:tgtEl>
                                          <p:spTgt spid="8909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89099"/>
                                        </p:tgtEl>
                                        <p:attrNameLst>
                                          <p:attrName>style.visibility</p:attrName>
                                        </p:attrNameLst>
                                      </p:cBhvr>
                                      <p:to>
                                        <p:strVal val="visible"/>
                                      </p:to>
                                    </p:set>
                                    <p:animEffect transition="in" filter="fade">
                                      <p:cBhvr>
                                        <p:cTn id="70" dur="500"/>
                                        <p:tgtEl>
                                          <p:spTgt spid="8909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89099"/>
                                        </p:tgtEl>
                                      </p:cBhvr>
                                    </p:animEffect>
                                    <p:set>
                                      <p:cBhvr>
                                        <p:cTn id="74" dur="1" fill="hold">
                                          <p:stCondLst>
                                            <p:cond delay="499"/>
                                          </p:stCondLst>
                                        </p:cTn>
                                        <p:tgtEl>
                                          <p:spTgt spid="8909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89100"/>
                                        </p:tgtEl>
                                        <p:attrNameLst>
                                          <p:attrName>style.visibility</p:attrName>
                                        </p:attrNameLst>
                                      </p:cBhvr>
                                      <p:to>
                                        <p:strVal val="visible"/>
                                      </p:to>
                                    </p:set>
                                    <p:animEffect transition="in" filter="fade">
                                      <p:cBhvr>
                                        <p:cTn id="78" dur="500"/>
                                        <p:tgtEl>
                                          <p:spTgt spid="8910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89100"/>
                                        </p:tgtEl>
                                      </p:cBhvr>
                                    </p:animEffect>
                                    <p:set>
                                      <p:cBhvr>
                                        <p:cTn id="82" dur="1" fill="hold">
                                          <p:stCondLst>
                                            <p:cond delay="499"/>
                                          </p:stCondLst>
                                        </p:cTn>
                                        <p:tgtEl>
                                          <p:spTgt spid="8910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89101"/>
                                        </p:tgtEl>
                                        <p:attrNameLst>
                                          <p:attrName>style.visibility</p:attrName>
                                        </p:attrNameLst>
                                      </p:cBhvr>
                                      <p:to>
                                        <p:strVal val="visible"/>
                                      </p:to>
                                    </p:set>
                                    <p:animEffect transition="in" filter="fade">
                                      <p:cBhvr>
                                        <p:cTn id="86" dur="500"/>
                                        <p:tgtEl>
                                          <p:spTgt spid="8910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89101"/>
                                        </p:tgtEl>
                                      </p:cBhvr>
                                    </p:animEffect>
                                    <p:set>
                                      <p:cBhvr>
                                        <p:cTn id="90" dur="1" fill="hold">
                                          <p:stCondLst>
                                            <p:cond delay="499"/>
                                          </p:stCondLst>
                                        </p:cTn>
                                        <p:tgtEl>
                                          <p:spTgt spid="8910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89102"/>
                                        </p:tgtEl>
                                        <p:attrNameLst>
                                          <p:attrName>style.visibility</p:attrName>
                                        </p:attrNameLst>
                                      </p:cBhvr>
                                      <p:to>
                                        <p:strVal val="visible"/>
                                      </p:to>
                                    </p:set>
                                    <p:animEffect transition="in" filter="fade">
                                      <p:cBhvr>
                                        <p:cTn id="94" dur="500"/>
                                        <p:tgtEl>
                                          <p:spTgt spid="8910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89102"/>
                                        </p:tgtEl>
                                      </p:cBhvr>
                                    </p:animEffect>
                                    <p:set>
                                      <p:cBhvr>
                                        <p:cTn id="98" dur="1" fill="hold">
                                          <p:stCondLst>
                                            <p:cond delay="499"/>
                                          </p:stCondLst>
                                        </p:cTn>
                                        <p:tgtEl>
                                          <p:spTgt spid="8910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89103"/>
                                        </p:tgtEl>
                                        <p:attrNameLst>
                                          <p:attrName>style.visibility</p:attrName>
                                        </p:attrNameLst>
                                      </p:cBhvr>
                                      <p:to>
                                        <p:strVal val="visible"/>
                                      </p:to>
                                    </p:set>
                                    <p:animEffect transition="in" filter="fade">
                                      <p:cBhvr>
                                        <p:cTn id="102" dur="500"/>
                                        <p:tgtEl>
                                          <p:spTgt spid="8910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89103"/>
                                        </p:tgtEl>
                                      </p:cBhvr>
                                    </p:animEffect>
                                    <p:set>
                                      <p:cBhvr>
                                        <p:cTn id="106" dur="1" fill="hold">
                                          <p:stCondLst>
                                            <p:cond delay="499"/>
                                          </p:stCondLst>
                                        </p:cTn>
                                        <p:tgtEl>
                                          <p:spTgt spid="8910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89104"/>
                                        </p:tgtEl>
                                        <p:attrNameLst>
                                          <p:attrName>style.visibility</p:attrName>
                                        </p:attrNameLst>
                                      </p:cBhvr>
                                      <p:to>
                                        <p:strVal val="visible"/>
                                      </p:to>
                                    </p:set>
                                    <p:animEffect transition="in" filter="fade">
                                      <p:cBhvr>
                                        <p:cTn id="110" dur="500"/>
                                        <p:tgtEl>
                                          <p:spTgt spid="8910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89104"/>
                                        </p:tgtEl>
                                      </p:cBhvr>
                                    </p:animEffect>
                                    <p:set>
                                      <p:cBhvr>
                                        <p:cTn id="114" dur="1" fill="hold">
                                          <p:stCondLst>
                                            <p:cond delay="499"/>
                                          </p:stCondLst>
                                        </p:cTn>
                                        <p:tgtEl>
                                          <p:spTgt spid="8910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89105"/>
                                        </p:tgtEl>
                                        <p:attrNameLst>
                                          <p:attrName>style.visibility</p:attrName>
                                        </p:attrNameLst>
                                      </p:cBhvr>
                                      <p:to>
                                        <p:strVal val="visible"/>
                                      </p:to>
                                    </p:set>
                                    <p:animEffect transition="in" filter="fade">
                                      <p:cBhvr>
                                        <p:cTn id="118" dur="500"/>
                                        <p:tgtEl>
                                          <p:spTgt spid="8910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89105"/>
                                        </p:tgtEl>
                                      </p:cBhvr>
                                    </p:animEffect>
                                    <p:set>
                                      <p:cBhvr>
                                        <p:cTn id="122" dur="1" fill="hold">
                                          <p:stCondLst>
                                            <p:cond delay="499"/>
                                          </p:stCondLst>
                                        </p:cTn>
                                        <p:tgtEl>
                                          <p:spTgt spid="8910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89106"/>
                                        </p:tgtEl>
                                        <p:attrNameLst>
                                          <p:attrName>style.visibility</p:attrName>
                                        </p:attrNameLst>
                                      </p:cBhvr>
                                      <p:to>
                                        <p:strVal val="visible"/>
                                      </p:to>
                                    </p:set>
                                    <p:animEffect transition="in" filter="fade">
                                      <p:cBhvr>
                                        <p:cTn id="126" dur="500"/>
                                        <p:tgtEl>
                                          <p:spTgt spid="8910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89106"/>
                                        </p:tgtEl>
                                      </p:cBhvr>
                                    </p:animEffect>
                                    <p:set>
                                      <p:cBhvr>
                                        <p:cTn id="130" dur="1" fill="hold">
                                          <p:stCondLst>
                                            <p:cond delay="499"/>
                                          </p:stCondLst>
                                        </p:cTn>
                                        <p:tgtEl>
                                          <p:spTgt spid="8910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89107"/>
                                        </p:tgtEl>
                                        <p:attrNameLst>
                                          <p:attrName>style.visibility</p:attrName>
                                        </p:attrNameLst>
                                      </p:cBhvr>
                                      <p:to>
                                        <p:strVal val="visible"/>
                                      </p:to>
                                    </p:set>
                                    <p:animEffect transition="in" filter="fade">
                                      <p:cBhvr>
                                        <p:cTn id="134" dur="500"/>
                                        <p:tgtEl>
                                          <p:spTgt spid="8910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89107"/>
                                        </p:tgtEl>
                                      </p:cBhvr>
                                    </p:animEffect>
                                    <p:set>
                                      <p:cBhvr>
                                        <p:cTn id="138" dur="1" fill="hold">
                                          <p:stCondLst>
                                            <p:cond delay="499"/>
                                          </p:stCondLst>
                                        </p:cTn>
                                        <p:tgtEl>
                                          <p:spTgt spid="8910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89091"/>
                                        </p:tgtEl>
                                      </p:cBhvr>
                                    </p:animEffect>
                                    <p:set>
                                      <p:cBhvr>
                                        <p:cTn id="141" dur="1" fill="hold">
                                          <p:stCondLst>
                                            <p:cond delay="499"/>
                                          </p:stCondLst>
                                        </p:cTn>
                                        <p:tgtEl>
                                          <p:spTgt spid="8909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9120"/>
                                        </p:tgtEl>
                                      </p:cBhvr>
                                    </p:animEffect>
                                    <p:set>
                                      <p:cBhvr>
                                        <p:cTn id="144" dur="1" fill="hold">
                                          <p:stCondLst>
                                            <p:cond delay="499"/>
                                          </p:stCondLst>
                                        </p:cTn>
                                        <p:tgtEl>
                                          <p:spTgt spid="89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8911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89113"/>
                                        </p:tgtEl>
                                      </p:cBhvr>
                                    </p:animEffect>
                                    <p:set>
                                      <p:cBhvr>
                                        <p:cTn id="150" dur="1" fill="hold">
                                          <p:stCondLst>
                                            <p:cond delay="499"/>
                                          </p:stCondLst>
                                        </p:cTn>
                                        <p:tgtEl>
                                          <p:spTgt spid="89113"/>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89116"/>
                                        </p:tgtEl>
                                        <p:attrNameLst>
                                          <p:attrName>style.visibility</p:attrName>
                                        </p:attrNameLst>
                                      </p:cBhvr>
                                      <p:to>
                                        <p:strVal val="visible"/>
                                      </p:to>
                                    </p:set>
                                    <p:animEffect transition="in" filter="fade">
                                      <p:cBhvr>
                                        <p:cTn id="153" dur="500"/>
                                        <p:tgtEl>
                                          <p:spTgt spid="89116"/>
                                        </p:tgtEl>
                                      </p:cBhvr>
                                    </p:animEffect>
                                  </p:childTnLst>
                                </p:cTn>
                              </p:par>
                            </p:childTnLst>
                          </p:cTn>
                        </p:par>
                      </p:childTnLst>
                    </p:cTn>
                  </p:par>
                </p:childTnLst>
              </p:cTn>
              <p:nextCondLst>
                <p:cond evt="onClick" delay="0">
                  <p:tgtEl>
                    <p:spTgt spid="89113"/>
                  </p:tgtEl>
                </p:cond>
              </p:nextCondLst>
            </p:seq>
            <p:seq concurrent="1" nextAc="seek">
              <p:cTn id="154" restart="whenNotActive" fill="hold" evtFilter="cancelBubble" nodeType="interactiveSeq">
                <p:stCondLst>
                  <p:cond evt="onClick" delay="0">
                    <p:tgtEl>
                      <p:spTgt spid="89114"/>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8.33333E-7 -1.67939E-6 L -0.59844 -0.18159 " pathEditMode="relative" rAng="0" ptsTypes="AA">
                                      <p:cBhvr>
                                        <p:cTn id="158" dur="500" fill="hold"/>
                                        <p:tgtEl>
                                          <p:spTgt spid="89114"/>
                                        </p:tgtEl>
                                        <p:attrNameLst>
                                          <p:attrName>ppt_x</p:attrName>
                                          <p:attrName>ppt_y</p:attrName>
                                        </p:attrNameLst>
                                      </p:cBhvr>
                                      <p:rCtr x="-29931" y="-9091"/>
                                    </p:animMotion>
                                  </p:childTnLst>
                                </p:cTn>
                              </p:par>
                              <p:par>
                                <p:cTn id="159" presetID="10" presetClass="exit" presetSubtype="0" fill="hold" grpId="1" nodeType="withEffect">
                                  <p:stCondLst>
                                    <p:cond delay="0"/>
                                  </p:stCondLst>
                                  <p:childTnLst>
                                    <p:animEffect transition="out" filter="fade">
                                      <p:cBhvr>
                                        <p:cTn id="160" dur="500"/>
                                        <p:tgtEl>
                                          <p:spTgt spid="89113"/>
                                        </p:tgtEl>
                                      </p:cBhvr>
                                    </p:animEffect>
                                    <p:set>
                                      <p:cBhvr>
                                        <p:cTn id="161" dur="1" fill="hold">
                                          <p:stCondLst>
                                            <p:cond delay="499"/>
                                          </p:stCondLst>
                                        </p:cTn>
                                        <p:tgtEl>
                                          <p:spTgt spid="89113"/>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89115"/>
                                        </p:tgtEl>
                                      </p:cBhvr>
                                    </p:animEffect>
                                    <p:set>
                                      <p:cBhvr>
                                        <p:cTn id="164" dur="1" fill="hold">
                                          <p:stCondLst>
                                            <p:cond delay="499"/>
                                          </p:stCondLst>
                                        </p:cTn>
                                        <p:tgtEl>
                                          <p:spTgt spid="8911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89119"/>
                                        </p:tgtEl>
                                        <p:attrNameLst>
                                          <p:attrName>style.visibility</p:attrName>
                                        </p:attrNameLst>
                                      </p:cBhvr>
                                      <p:to>
                                        <p:strVal val="visible"/>
                                      </p:to>
                                    </p:set>
                                    <p:animEffect transition="in" filter="fade">
                                      <p:cBhvr>
                                        <p:cTn id="167" dur="500"/>
                                        <p:tgtEl>
                                          <p:spTgt spid="89119"/>
                                        </p:tgtEl>
                                      </p:cBhvr>
                                    </p:animEffect>
                                  </p:childTnLst>
                                </p:cTn>
                              </p:par>
                              <p:par>
                                <p:cTn id="168" presetID="10" presetClass="exit" presetSubtype="0" fill="hold" nodeType="withEffect">
                                  <p:stCondLst>
                                    <p:cond delay="3500"/>
                                  </p:stCondLst>
                                  <p:childTnLst>
                                    <p:animEffect transition="out" filter="fade">
                                      <p:cBhvr>
                                        <p:cTn id="169" dur="500"/>
                                        <p:tgtEl>
                                          <p:spTgt spid="89119"/>
                                        </p:tgtEl>
                                      </p:cBhvr>
                                    </p:animEffect>
                                    <p:set>
                                      <p:cBhvr>
                                        <p:cTn id="170" dur="1" fill="hold">
                                          <p:stCondLst>
                                            <p:cond delay="499"/>
                                          </p:stCondLst>
                                        </p:cTn>
                                        <p:tgtEl>
                                          <p:spTgt spid="89119"/>
                                        </p:tgtEl>
                                        <p:attrNameLst>
                                          <p:attrName>style.visibility</p:attrName>
                                        </p:attrNameLst>
                                      </p:cBhvr>
                                      <p:to>
                                        <p:strVal val="hidden"/>
                                      </p:to>
                                    </p:set>
                                  </p:childTnLst>
                                </p:cTn>
                              </p:par>
                            </p:childTnLst>
                          </p:cTn>
                        </p:par>
                      </p:childTnLst>
                    </p:cTn>
                  </p:par>
                </p:childTnLst>
              </p:cTn>
              <p:nextCondLst>
                <p:cond evt="onClick" delay="0">
                  <p:tgtEl>
                    <p:spTgt spid="89114"/>
                  </p:tgtEl>
                </p:cond>
              </p:nextCondLst>
            </p:seq>
            <p:seq concurrent="1" nextAc="seek">
              <p:cTn id="171" restart="whenNotActive" fill="hold" evtFilter="cancelBubble" nodeType="interactiveSeq">
                <p:stCondLst>
                  <p:cond evt="onClick" delay="0">
                    <p:tgtEl>
                      <p:spTgt spid="8911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89115"/>
                                        </p:tgtEl>
                                      </p:cBhvr>
                                    </p:animEffect>
                                    <p:set>
                                      <p:cBhvr>
                                        <p:cTn id="176" dur="1" fill="hold">
                                          <p:stCondLst>
                                            <p:cond delay="499"/>
                                          </p:stCondLst>
                                        </p:cTn>
                                        <p:tgtEl>
                                          <p:spTgt spid="89115"/>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89117"/>
                                        </p:tgtEl>
                                        <p:attrNameLst>
                                          <p:attrName>style.visibility</p:attrName>
                                        </p:attrNameLst>
                                      </p:cBhvr>
                                      <p:to>
                                        <p:strVal val="visible"/>
                                      </p:to>
                                    </p:set>
                                    <p:animEffect transition="in" filter="fade">
                                      <p:cBhvr>
                                        <p:cTn id="179" dur="500"/>
                                        <p:tgtEl>
                                          <p:spTgt spid="89117"/>
                                        </p:tgtEl>
                                      </p:cBhvr>
                                    </p:animEffect>
                                  </p:childTnLst>
                                </p:cTn>
                              </p:par>
                            </p:childTnLst>
                          </p:cTn>
                        </p:par>
                      </p:childTnLst>
                    </p:cTn>
                  </p:par>
                </p:childTnLst>
              </p:cTn>
              <p:nextCondLst>
                <p:cond evt="onClick" delay="0">
                  <p:tgtEl>
                    <p:spTgt spid="89115"/>
                  </p:tgtEl>
                </p:cond>
              </p:nextCondLst>
            </p:seq>
          </p:childTnLst>
        </p:cTn>
      </p:par>
    </p:tnLst>
    <p:bldLst>
      <p:bldP spid="89091" grpId="0" animBg="1"/>
      <p:bldP spid="89091" grpId="1" animBg="1"/>
      <p:bldP spid="89092" grpId="0" animBg="1"/>
      <p:bldP spid="89092" grpId="1" animBg="1"/>
      <p:bldP spid="89093" grpId="0" animBg="1"/>
      <p:bldP spid="89093" grpId="1" animBg="1"/>
      <p:bldP spid="89094" grpId="0" animBg="1"/>
      <p:bldP spid="89094" grpId="1" animBg="1"/>
      <p:bldP spid="89095" grpId="0" animBg="1"/>
      <p:bldP spid="89095" grpId="1" animBg="1"/>
      <p:bldP spid="89096" grpId="0" animBg="1"/>
      <p:bldP spid="89096" grpId="1" animBg="1"/>
      <p:bldP spid="89097" grpId="0" animBg="1"/>
      <p:bldP spid="89097" grpId="1" animBg="1"/>
      <p:bldP spid="89098" grpId="0" animBg="1"/>
      <p:bldP spid="89098" grpId="1" animBg="1"/>
      <p:bldP spid="89099" grpId="0" animBg="1"/>
      <p:bldP spid="89099" grpId="1" animBg="1"/>
      <p:bldP spid="89100" grpId="0" animBg="1"/>
      <p:bldP spid="89100" grpId="1" animBg="1"/>
      <p:bldP spid="89101" grpId="0" animBg="1"/>
      <p:bldP spid="89101" grpId="1" animBg="1"/>
      <p:bldP spid="89102" grpId="0" animBg="1"/>
      <p:bldP spid="89102" grpId="1" animBg="1"/>
      <p:bldP spid="89103" grpId="0" animBg="1"/>
      <p:bldP spid="89103" grpId="1" animBg="1"/>
      <p:bldP spid="89104" grpId="0" animBg="1"/>
      <p:bldP spid="89104" grpId="1" animBg="1"/>
      <p:bldP spid="89105" grpId="0" animBg="1"/>
      <p:bldP spid="89105" grpId="1" animBg="1"/>
      <p:bldP spid="89106" grpId="0" animBg="1"/>
      <p:bldP spid="89106" grpId="1" animBg="1"/>
      <p:bldP spid="89107" grpId="0" animBg="1"/>
      <p:bldP spid="89107" grpId="1" animBg="1"/>
      <p:bldP spid="89113" grpId="0"/>
      <p:bldP spid="89113" grpId="1"/>
      <p:bldP spid="89114" grpId="0"/>
      <p:bldP spid="89115" grpId="0"/>
      <p:bldP spid="891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90115"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0116"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90117"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90118"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90119"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90120"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90121"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90122"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90123"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90124"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90125"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90126"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0127"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0128"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0129"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0130"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0131"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013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6</a:t>
            </a:r>
            <a:endParaRPr lang="ru-RU" altLang="ru-RU" sz="4400" b="1">
              <a:latin typeface="Times New Roman" pitchFamily="18" charset="0"/>
            </a:endParaRPr>
          </a:p>
        </p:txBody>
      </p:sp>
      <p:sp>
        <p:nvSpPr>
          <p:cNvPr id="90133"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0134" name="AutoShape 22" descr="dentist2"/>
          <p:cNvSpPr>
            <a:spLocks noChangeArrowheads="1"/>
          </p:cNvSpPr>
          <p:nvPr/>
        </p:nvSpPr>
        <p:spPr bwMode="auto">
          <a:xfrm>
            <a:off x="2627313" y="3933825"/>
            <a:ext cx="3816350" cy="2590800"/>
          </a:xfrm>
          <a:prstGeom prst="roundRect">
            <a:avLst>
              <a:gd name="adj" fmla="val 16667"/>
            </a:avLst>
          </a:prstGeom>
          <a:blipFill dpi="0" rotWithShape="1">
            <a:blip r:embed="rId6" cstate="email">
              <a:extLst>
                <a:ext uri="{28A0092B-C50C-407E-A947-70E740481C1C}">
                  <a14:useLocalDpi xmlns:a14="http://schemas.microsoft.com/office/drawing/2010/main"/>
                </a:ext>
              </a:extLst>
            </a:blip>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0135"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90136" name="Rectangle 24"/>
          <p:cNvSpPr>
            <a:spLocks noChangeArrowheads="1"/>
          </p:cNvSpPr>
          <p:nvPr/>
        </p:nvSpPr>
        <p:spPr bwMode="auto">
          <a:xfrm>
            <a:off x="179388" y="1268413"/>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Jack had a toothache  _____________ he went to the dentist.</a:t>
            </a:r>
            <a:endParaRPr lang="ru-RU" altLang="ru-RU" sz="3600" b="1">
              <a:latin typeface="Times New Roman" pitchFamily="18" charset="0"/>
            </a:endParaRPr>
          </a:p>
        </p:txBody>
      </p:sp>
      <p:sp>
        <p:nvSpPr>
          <p:cNvPr id="90137" name="Rectangle 25"/>
          <p:cNvSpPr>
            <a:spLocks noChangeArrowheads="1"/>
          </p:cNvSpPr>
          <p:nvPr/>
        </p:nvSpPr>
        <p:spPr bwMode="auto">
          <a:xfrm>
            <a:off x="179388" y="2636838"/>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90138" name="Rectangle 26"/>
          <p:cNvSpPr>
            <a:spLocks noChangeArrowheads="1"/>
          </p:cNvSpPr>
          <p:nvPr/>
        </p:nvSpPr>
        <p:spPr bwMode="auto">
          <a:xfrm>
            <a:off x="6300788" y="2636838"/>
            <a:ext cx="24479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sp>
        <p:nvSpPr>
          <p:cNvPr id="90139" name="Rectangle 27"/>
          <p:cNvSpPr>
            <a:spLocks noChangeArrowheads="1"/>
          </p:cNvSpPr>
          <p:nvPr/>
        </p:nvSpPr>
        <p:spPr bwMode="auto">
          <a:xfrm>
            <a:off x="3348038" y="2636838"/>
            <a:ext cx="27352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pic>
        <p:nvPicPr>
          <p:cNvPr id="90140"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23850" y="23495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0141"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203575" y="2420938"/>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0143"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90144"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fade">
                                      <p:cBhvr>
                                        <p:cTn id="7" dur="500"/>
                                        <p:tgtEl>
                                          <p:spTgt spid="90115"/>
                                        </p:tgtEl>
                                      </p:cBhvr>
                                    </p:animEffect>
                                  </p:childTnLst>
                                </p:cTn>
                              </p:par>
                              <p:par>
                                <p:cTn id="8" presetID="10" presetClass="entr" presetSubtype="0" fill="hold" nodeType="withEffect">
                                  <p:stCondLst>
                                    <p:cond delay="0"/>
                                  </p:stCondLst>
                                  <p:childTnLst>
                                    <p:set>
                                      <p:cBhvr>
                                        <p:cTn id="9" dur="1" fill="hold">
                                          <p:stCondLst>
                                            <p:cond delay="0"/>
                                          </p:stCondLst>
                                        </p:cTn>
                                        <p:tgtEl>
                                          <p:spTgt spid="90144"/>
                                        </p:tgtEl>
                                        <p:attrNameLst>
                                          <p:attrName>style.visibility</p:attrName>
                                        </p:attrNameLst>
                                      </p:cBhvr>
                                      <p:to>
                                        <p:strVal val="visible"/>
                                      </p:to>
                                    </p:set>
                                    <p:animEffect transition="in" filter="fade">
                                      <p:cBhvr>
                                        <p:cTn id="10" dur="500"/>
                                        <p:tgtEl>
                                          <p:spTgt spid="9014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0116"/>
                                        </p:tgtEl>
                                        <p:attrNameLst>
                                          <p:attrName>style.visibility</p:attrName>
                                        </p:attrNameLst>
                                      </p:cBhvr>
                                      <p:to>
                                        <p:strVal val="visible"/>
                                      </p:to>
                                    </p:set>
                                    <p:animEffect transition="in" filter="fade">
                                      <p:cBhvr>
                                        <p:cTn id="14" dur="500"/>
                                        <p:tgtEl>
                                          <p:spTgt spid="9011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0116"/>
                                        </p:tgtEl>
                                      </p:cBhvr>
                                    </p:animEffect>
                                    <p:set>
                                      <p:cBhvr>
                                        <p:cTn id="18" dur="1" fill="hold">
                                          <p:stCondLst>
                                            <p:cond delay="499"/>
                                          </p:stCondLst>
                                        </p:cTn>
                                        <p:tgtEl>
                                          <p:spTgt spid="9011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0117"/>
                                        </p:tgtEl>
                                        <p:attrNameLst>
                                          <p:attrName>style.visibility</p:attrName>
                                        </p:attrNameLst>
                                      </p:cBhvr>
                                      <p:to>
                                        <p:strVal val="visible"/>
                                      </p:to>
                                    </p:set>
                                    <p:animEffect transition="in" filter="fade">
                                      <p:cBhvr>
                                        <p:cTn id="22" dur="500"/>
                                        <p:tgtEl>
                                          <p:spTgt spid="9011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0117"/>
                                        </p:tgtEl>
                                      </p:cBhvr>
                                    </p:animEffect>
                                    <p:set>
                                      <p:cBhvr>
                                        <p:cTn id="26" dur="1" fill="hold">
                                          <p:stCondLst>
                                            <p:cond delay="499"/>
                                          </p:stCondLst>
                                        </p:cTn>
                                        <p:tgtEl>
                                          <p:spTgt spid="9011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0118"/>
                                        </p:tgtEl>
                                        <p:attrNameLst>
                                          <p:attrName>style.visibility</p:attrName>
                                        </p:attrNameLst>
                                      </p:cBhvr>
                                      <p:to>
                                        <p:strVal val="visible"/>
                                      </p:to>
                                    </p:set>
                                    <p:animEffect transition="in" filter="fade">
                                      <p:cBhvr>
                                        <p:cTn id="30" dur="500"/>
                                        <p:tgtEl>
                                          <p:spTgt spid="9011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0118"/>
                                        </p:tgtEl>
                                      </p:cBhvr>
                                    </p:animEffect>
                                    <p:set>
                                      <p:cBhvr>
                                        <p:cTn id="34" dur="1" fill="hold">
                                          <p:stCondLst>
                                            <p:cond delay="499"/>
                                          </p:stCondLst>
                                        </p:cTn>
                                        <p:tgtEl>
                                          <p:spTgt spid="9011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0119"/>
                                        </p:tgtEl>
                                        <p:attrNameLst>
                                          <p:attrName>style.visibility</p:attrName>
                                        </p:attrNameLst>
                                      </p:cBhvr>
                                      <p:to>
                                        <p:strVal val="visible"/>
                                      </p:to>
                                    </p:set>
                                    <p:animEffect transition="in" filter="fade">
                                      <p:cBhvr>
                                        <p:cTn id="38" dur="500"/>
                                        <p:tgtEl>
                                          <p:spTgt spid="9011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0119"/>
                                        </p:tgtEl>
                                      </p:cBhvr>
                                    </p:animEffect>
                                    <p:set>
                                      <p:cBhvr>
                                        <p:cTn id="42" dur="1" fill="hold">
                                          <p:stCondLst>
                                            <p:cond delay="499"/>
                                          </p:stCondLst>
                                        </p:cTn>
                                        <p:tgtEl>
                                          <p:spTgt spid="9011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0120"/>
                                        </p:tgtEl>
                                        <p:attrNameLst>
                                          <p:attrName>style.visibility</p:attrName>
                                        </p:attrNameLst>
                                      </p:cBhvr>
                                      <p:to>
                                        <p:strVal val="visible"/>
                                      </p:to>
                                    </p:set>
                                    <p:animEffect transition="in" filter="fade">
                                      <p:cBhvr>
                                        <p:cTn id="46" dur="500"/>
                                        <p:tgtEl>
                                          <p:spTgt spid="9012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0120"/>
                                        </p:tgtEl>
                                      </p:cBhvr>
                                    </p:animEffect>
                                    <p:set>
                                      <p:cBhvr>
                                        <p:cTn id="50" dur="1" fill="hold">
                                          <p:stCondLst>
                                            <p:cond delay="499"/>
                                          </p:stCondLst>
                                        </p:cTn>
                                        <p:tgtEl>
                                          <p:spTgt spid="9012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0121"/>
                                        </p:tgtEl>
                                        <p:attrNameLst>
                                          <p:attrName>style.visibility</p:attrName>
                                        </p:attrNameLst>
                                      </p:cBhvr>
                                      <p:to>
                                        <p:strVal val="visible"/>
                                      </p:to>
                                    </p:set>
                                    <p:animEffect transition="in" filter="fade">
                                      <p:cBhvr>
                                        <p:cTn id="54" dur="500"/>
                                        <p:tgtEl>
                                          <p:spTgt spid="9012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0121"/>
                                        </p:tgtEl>
                                      </p:cBhvr>
                                    </p:animEffect>
                                    <p:set>
                                      <p:cBhvr>
                                        <p:cTn id="58" dur="1" fill="hold">
                                          <p:stCondLst>
                                            <p:cond delay="499"/>
                                          </p:stCondLst>
                                        </p:cTn>
                                        <p:tgtEl>
                                          <p:spTgt spid="9012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0122"/>
                                        </p:tgtEl>
                                        <p:attrNameLst>
                                          <p:attrName>style.visibility</p:attrName>
                                        </p:attrNameLst>
                                      </p:cBhvr>
                                      <p:to>
                                        <p:strVal val="visible"/>
                                      </p:to>
                                    </p:set>
                                    <p:animEffect transition="in" filter="fade">
                                      <p:cBhvr>
                                        <p:cTn id="62" dur="500"/>
                                        <p:tgtEl>
                                          <p:spTgt spid="9012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0122"/>
                                        </p:tgtEl>
                                      </p:cBhvr>
                                    </p:animEffect>
                                    <p:set>
                                      <p:cBhvr>
                                        <p:cTn id="66" dur="1" fill="hold">
                                          <p:stCondLst>
                                            <p:cond delay="499"/>
                                          </p:stCondLst>
                                        </p:cTn>
                                        <p:tgtEl>
                                          <p:spTgt spid="9012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0123"/>
                                        </p:tgtEl>
                                        <p:attrNameLst>
                                          <p:attrName>style.visibility</p:attrName>
                                        </p:attrNameLst>
                                      </p:cBhvr>
                                      <p:to>
                                        <p:strVal val="visible"/>
                                      </p:to>
                                    </p:set>
                                    <p:animEffect transition="in" filter="fade">
                                      <p:cBhvr>
                                        <p:cTn id="70" dur="500"/>
                                        <p:tgtEl>
                                          <p:spTgt spid="9012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0123"/>
                                        </p:tgtEl>
                                      </p:cBhvr>
                                    </p:animEffect>
                                    <p:set>
                                      <p:cBhvr>
                                        <p:cTn id="74" dur="1" fill="hold">
                                          <p:stCondLst>
                                            <p:cond delay="499"/>
                                          </p:stCondLst>
                                        </p:cTn>
                                        <p:tgtEl>
                                          <p:spTgt spid="9012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0124"/>
                                        </p:tgtEl>
                                        <p:attrNameLst>
                                          <p:attrName>style.visibility</p:attrName>
                                        </p:attrNameLst>
                                      </p:cBhvr>
                                      <p:to>
                                        <p:strVal val="visible"/>
                                      </p:to>
                                    </p:set>
                                    <p:animEffect transition="in" filter="fade">
                                      <p:cBhvr>
                                        <p:cTn id="78" dur="500"/>
                                        <p:tgtEl>
                                          <p:spTgt spid="9012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0124"/>
                                        </p:tgtEl>
                                      </p:cBhvr>
                                    </p:animEffect>
                                    <p:set>
                                      <p:cBhvr>
                                        <p:cTn id="82" dur="1" fill="hold">
                                          <p:stCondLst>
                                            <p:cond delay="499"/>
                                          </p:stCondLst>
                                        </p:cTn>
                                        <p:tgtEl>
                                          <p:spTgt spid="9012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0125"/>
                                        </p:tgtEl>
                                        <p:attrNameLst>
                                          <p:attrName>style.visibility</p:attrName>
                                        </p:attrNameLst>
                                      </p:cBhvr>
                                      <p:to>
                                        <p:strVal val="visible"/>
                                      </p:to>
                                    </p:set>
                                    <p:animEffect transition="in" filter="fade">
                                      <p:cBhvr>
                                        <p:cTn id="86" dur="500"/>
                                        <p:tgtEl>
                                          <p:spTgt spid="9012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0125"/>
                                        </p:tgtEl>
                                      </p:cBhvr>
                                    </p:animEffect>
                                    <p:set>
                                      <p:cBhvr>
                                        <p:cTn id="90" dur="1" fill="hold">
                                          <p:stCondLst>
                                            <p:cond delay="499"/>
                                          </p:stCondLst>
                                        </p:cTn>
                                        <p:tgtEl>
                                          <p:spTgt spid="9012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0126"/>
                                        </p:tgtEl>
                                        <p:attrNameLst>
                                          <p:attrName>style.visibility</p:attrName>
                                        </p:attrNameLst>
                                      </p:cBhvr>
                                      <p:to>
                                        <p:strVal val="visible"/>
                                      </p:to>
                                    </p:set>
                                    <p:animEffect transition="in" filter="fade">
                                      <p:cBhvr>
                                        <p:cTn id="94" dur="500"/>
                                        <p:tgtEl>
                                          <p:spTgt spid="9012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0126"/>
                                        </p:tgtEl>
                                      </p:cBhvr>
                                    </p:animEffect>
                                    <p:set>
                                      <p:cBhvr>
                                        <p:cTn id="98" dur="1" fill="hold">
                                          <p:stCondLst>
                                            <p:cond delay="499"/>
                                          </p:stCondLst>
                                        </p:cTn>
                                        <p:tgtEl>
                                          <p:spTgt spid="9012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0127"/>
                                        </p:tgtEl>
                                        <p:attrNameLst>
                                          <p:attrName>style.visibility</p:attrName>
                                        </p:attrNameLst>
                                      </p:cBhvr>
                                      <p:to>
                                        <p:strVal val="visible"/>
                                      </p:to>
                                    </p:set>
                                    <p:animEffect transition="in" filter="fade">
                                      <p:cBhvr>
                                        <p:cTn id="102" dur="500"/>
                                        <p:tgtEl>
                                          <p:spTgt spid="9012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0127"/>
                                        </p:tgtEl>
                                      </p:cBhvr>
                                    </p:animEffect>
                                    <p:set>
                                      <p:cBhvr>
                                        <p:cTn id="106" dur="1" fill="hold">
                                          <p:stCondLst>
                                            <p:cond delay="499"/>
                                          </p:stCondLst>
                                        </p:cTn>
                                        <p:tgtEl>
                                          <p:spTgt spid="9012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0128"/>
                                        </p:tgtEl>
                                        <p:attrNameLst>
                                          <p:attrName>style.visibility</p:attrName>
                                        </p:attrNameLst>
                                      </p:cBhvr>
                                      <p:to>
                                        <p:strVal val="visible"/>
                                      </p:to>
                                    </p:set>
                                    <p:animEffect transition="in" filter="fade">
                                      <p:cBhvr>
                                        <p:cTn id="110" dur="500"/>
                                        <p:tgtEl>
                                          <p:spTgt spid="9012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0128"/>
                                        </p:tgtEl>
                                      </p:cBhvr>
                                    </p:animEffect>
                                    <p:set>
                                      <p:cBhvr>
                                        <p:cTn id="114" dur="1" fill="hold">
                                          <p:stCondLst>
                                            <p:cond delay="499"/>
                                          </p:stCondLst>
                                        </p:cTn>
                                        <p:tgtEl>
                                          <p:spTgt spid="9012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0129"/>
                                        </p:tgtEl>
                                        <p:attrNameLst>
                                          <p:attrName>style.visibility</p:attrName>
                                        </p:attrNameLst>
                                      </p:cBhvr>
                                      <p:to>
                                        <p:strVal val="visible"/>
                                      </p:to>
                                    </p:set>
                                    <p:animEffect transition="in" filter="fade">
                                      <p:cBhvr>
                                        <p:cTn id="118" dur="500"/>
                                        <p:tgtEl>
                                          <p:spTgt spid="9012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0129"/>
                                        </p:tgtEl>
                                      </p:cBhvr>
                                    </p:animEffect>
                                    <p:set>
                                      <p:cBhvr>
                                        <p:cTn id="122" dur="1" fill="hold">
                                          <p:stCondLst>
                                            <p:cond delay="499"/>
                                          </p:stCondLst>
                                        </p:cTn>
                                        <p:tgtEl>
                                          <p:spTgt spid="9012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0130"/>
                                        </p:tgtEl>
                                        <p:attrNameLst>
                                          <p:attrName>style.visibility</p:attrName>
                                        </p:attrNameLst>
                                      </p:cBhvr>
                                      <p:to>
                                        <p:strVal val="visible"/>
                                      </p:to>
                                    </p:set>
                                    <p:animEffect transition="in" filter="fade">
                                      <p:cBhvr>
                                        <p:cTn id="126" dur="500"/>
                                        <p:tgtEl>
                                          <p:spTgt spid="9013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0130"/>
                                        </p:tgtEl>
                                      </p:cBhvr>
                                    </p:animEffect>
                                    <p:set>
                                      <p:cBhvr>
                                        <p:cTn id="130" dur="1" fill="hold">
                                          <p:stCondLst>
                                            <p:cond delay="499"/>
                                          </p:stCondLst>
                                        </p:cTn>
                                        <p:tgtEl>
                                          <p:spTgt spid="9013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0131"/>
                                        </p:tgtEl>
                                        <p:attrNameLst>
                                          <p:attrName>style.visibility</p:attrName>
                                        </p:attrNameLst>
                                      </p:cBhvr>
                                      <p:to>
                                        <p:strVal val="visible"/>
                                      </p:to>
                                    </p:set>
                                    <p:animEffect transition="in" filter="fade">
                                      <p:cBhvr>
                                        <p:cTn id="134" dur="500"/>
                                        <p:tgtEl>
                                          <p:spTgt spid="9013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0131"/>
                                        </p:tgtEl>
                                      </p:cBhvr>
                                    </p:animEffect>
                                    <p:set>
                                      <p:cBhvr>
                                        <p:cTn id="138" dur="1" fill="hold">
                                          <p:stCondLst>
                                            <p:cond delay="499"/>
                                          </p:stCondLst>
                                        </p:cTn>
                                        <p:tgtEl>
                                          <p:spTgt spid="9013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0115"/>
                                        </p:tgtEl>
                                      </p:cBhvr>
                                    </p:animEffect>
                                    <p:set>
                                      <p:cBhvr>
                                        <p:cTn id="141" dur="1" fill="hold">
                                          <p:stCondLst>
                                            <p:cond delay="499"/>
                                          </p:stCondLst>
                                        </p:cTn>
                                        <p:tgtEl>
                                          <p:spTgt spid="9011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0144"/>
                                        </p:tgtEl>
                                      </p:cBhvr>
                                    </p:animEffect>
                                    <p:set>
                                      <p:cBhvr>
                                        <p:cTn id="144" dur="1" fill="hold">
                                          <p:stCondLst>
                                            <p:cond delay="499"/>
                                          </p:stCondLst>
                                        </p:cTn>
                                        <p:tgtEl>
                                          <p:spTgt spid="90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90137"/>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90137"/>
                                        </p:tgtEl>
                                      </p:cBhvr>
                                    </p:animEffect>
                                    <p:set>
                                      <p:cBhvr>
                                        <p:cTn id="150" dur="1" fill="hold">
                                          <p:stCondLst>
                                            <p:cond delay="499"/>
                                          </p:stCondLst>
                                        </p:cTn>
                                        <p:tgtEl>
                                          <p:spTgt spid="90137"/>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90140"/>
                                        </p:tgtEl>
                                        <p:attrNameLst>
                                          <p:attrName>style.visibility</p:attrName>
                                        </p:attrNameLst>
                                      </p:cBhvr>
                                      <p:to>
                                        <p:strVal val="visible"/>
                                      </p:to>
                                    </p:set>
                                    <p:animEffect transition="in" filter="fade">
                                      <p:cBhvr>
                                        <p:cTn id="153" dur="500"/>
                                        <p:tgtEl>
                                          <p:spTgt spid="90140"/>
                                        </p:tgtEl>
                                      </p:cBhvr>
                                    </p:animEffect>
                                  </p:childTnLst>
                                </p:cTn>
                              </p:par>
                            </p:childTnLst>
                          </p:cTn>
                        </p:par>
                      </p:childTnLst>
                    </p:cTn>
                  </p:par>
                </p:childTnLst>
              </p:cTn>
              <p:nextCondLst>
                <p:cond evt="onClick" delay="0">
                  <p:tgtEl>
                    <p:spTgt spid="90137"/>
                  </p:tgtEl>
                </p:cond>
              </p:nextCondLst>
            </p:seq>
            <p:seq concurrent="1" nextAc="seek">
              <p:cTn id="154" restart="whenNotActive" fill="hold" evtFilter="cancelBubble" nodeType="interactiveSeq">
                <p:stCondLst>
                  <p:cond evt="onClick" delay="0">
                    <p:tgtEl>
                      <p:spTgt spid="90138"/>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33333E-6 -1.67939E-6 L -0.11025 -0.25491 " pathEditMode="relative" rAng="0" ptsTypes="AA">
                                      <p:cBhvr>
                                        <p:cTn id="158" dur="500" fill="hold"/>
                                        <p:tgtEl>
                                          <p:spTgt spid="90138"/>
                                        </p:tgtEl>
                                        <p:attrNameLst>
                                          <p:attrName>ppt_x</p:attrName>
                                          <p:attrName>ppt_y</p:attrName>
                                        </p:attrNameLst>
                                      </p:cBhvr>
                                      <p:rCtr x="-5521" y="-12746"/>
                                    </p:animMotion>
                                  </p:childTnLst>
                                </p:cTn>
                              </p:par>
                              <p:par>
                                <p:cTn id="159" presetID="10" presetClass="exit" presetSubtype="0" fill="hold" grpId="1" nodeType="withEffect">
                                  <p:stCondLst>
                                    <p:cond delay="0"/>
                                  </p:stCondLst>
                                  <p:childTnLst>
                                    <p:animEffect transition="out" filter="fade">
                                      <p:cBhvr>
                                        <p:cTn id="160" dur="500"/>
                                        <p:tgtEl>
                                          <p:spTgt spid="90137"/>
                                        </p:tgtEl>
                                      </p:cBhvr>
                                    </p:animEffect>
                                    <p:set>
                                      <p:cBhvr>
                                        <p:cTn id="161" dur="1" fill="hold">
                                          <p:stCondLst>
                                            <p:cond delay="499"/>
                                          </p:stCondLst>
                                        </p:cTn>
                                        <p:tgtEl>
                                          <p:spTgt spid="9013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90139"/>
                                        </p:tgtEl>
                                      </p:cBhvr>
                                    </p:animEffect>
                                    <p:set>
                                      <p:cBhvr>
                                        <p:cTn id="164" dur="1" fill="hold">
                                          <p:stCondLst>
                                            <p:cond delay="499"/>
                                          </p:stCondLst>
                                        </p:cTn>
                                        <p:tgtEl>
                                          <p:spTgt spid="90139"/>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90143"/>
                                        </p:tgtEl>
                                        <p:attrNameLst>
                                          <p:attrName>style.visibility</p:attrName>
                                        </p:attrNameLst>
                                      </p:cBhvr>
                                      <p:to>
                                        <p:strVal val="visible"/>
                                      </p:to>
                                    </p:set>
                                    <p:animEffect transition="in" filter="fade">
                                      <p:cBhvr>
                                        <p:cTn id="167" dur="500"/>
                                        <p:tgtEl>
                                          <p:spTgt spid="90143"/>
                                        </p:tgtEl>
                                      </p:cBhvr>
                                    </p:animEffect>
                                  </p:childTnLst>
                                </p:cTn>
                              </p:par>
                              <p:par>
                                <p:cTn id="168" presetID="10" presetClass="exit" presetSubtype="0" fill="hold" nodeType="withEffect">
                                  <p:stCondLst>
                                    <p:cond delay="3500"/>
                                  </p:stCondLst>
                                  <p:childTnLst>
                                    <p:animEffect transition="out" filter="fade">
                                      <p:cBhvr>
                                        <p:cTn id="169" dur="500"/>
                                        <p:tgtEl>
                                          <p:spTgt spid="90143"/>
                                        </p:tgtEl>
                                      </p:cBhvr>
                                    </p:animEffect>
                                    <p:set>
                                      <p:cBhvr>
                                        <p:cTn id="170" dur="1" fill="hold">
                                          <p:stCondLst>
                                            <p:cond delay="499"/>
                                          </p:stCondLst>
                                        </p:cTn>
                                        <p:tgtEl>
                                          <p:spTgt spid="90143"/>
                                        </p:tgtEl>
                                        <p:attrNameLst>
                                          <p:attrName>style.visibility</p:attrName>
                                        </p:attrNameLst>
                                      </p:cBhvr>
                                      <p:to>
                                        <p:strVal val="hidden"/>
                                      </p:to>
                                    </p:set>
                                  </p:childTnLst>
                                </p:cTn>
                              </p:par>
                            </p:childTnLst>
                          </p:cTn>
                        </p:par>
                      </p:childTnLst>
                    </p:cTn>
                  </p:par>
                </p:childTnLst>
              </p:cTn>
              <p:nextCondLst>
                <p:cond evt="onClick" delay="0">
                  <p:tgtEl>
                    <p:spTgt spid="90138"/>
                  </p:tgtEl>
                </p:cond>
              </p:nextCondLst>
            </p:seq>
            <p:seq concurrent="1" nextAc="seek">
              <p:cTn id="171" restart="whenNotActive" fill="hold" evtFilter="cancelBubble" nodeType="interactiveSeq">
                <p:stCondLst>
                  <p:cond evt="onClick" delay="0">
                    <p:tgtEl>
                      <p:spTgt spid="90139"/>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90139"/>
                                        </p:tgtEl>
                                      </p:cBhvr>
                                    </p:animEffect>
                                    <p:set>
                                      <p:cBhvr>
                                        <p:cTn id="176" dur="1" fill="hold">
                                          <p:stCondLst>
                                            <p:cond delay="499"/>
                                          </p:stCondLst>
                                        </p:cTn>
                                        <p:tgtEl>
                                          <p:spTgt spid="90139"/>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0141"/>
                                        </p:tgtEl>
                                        <p:attrNameLst>
                                          <p:attrName>style.visibility</p:attrName>
                                        </p:attrNameLst>
                                      </p:cBhvr>
                                      <p:to>
                                        <p:strVal val="visible"/>
                                      </p:to>
                                    </p:set>
                                    <p:animEffect transition="in" filter="fade">
                                      <p:cBhvr>
                                        <p:cTn id="179" dur="500"/>
                                        <p:tgtEl>
                                          <p:spTgt spid="90141"/>
                                        </p:tgtEl>
                                      </p:cBhvr>
                                    </p:animEffect>
                                  </p:childTnLst>
                                </p:cTn>
                              </p:par>
                            </p:childTnLst>
                          </p:cTn>
                        </p:par>
                      </p:childTnLst>
                    </p:cTn>
                  </p:par>
                </p:childTnLst>
              </p:cTn>
              <p:nextCondLst>
                <p:cond evt="onClick" delay="0">
                  <p:tgtEl>
                    <p:spTgt spid="90139"/>
                  </p:tgtEl>
                </p:cond>
              </p:nextCondLst>
            </p:seq>
          </p:childTnLst>
        </p:cTn>
      </p:par>
    </p:tnLst>
    <p:bldLst>
      <p:bldP spid="90115" grpId="0" animBg="1"/>
      <p:bldP spid="90115" grpId="1" animBg="1"/>
      <p:bldP spid="90116" grpId="0" animBg="1"/>
      <p:bldP spid="90116" grpId="1" animBg="1"/>
      <p:bldP spid="90117" grpId="0" animBg="1"/>
      <p:bldP spid="90117" grpId="1" animBg="1"/>
      <p:bldP spid="90118" grpId="0" animBg="1"/>
      <p:bldP spid="90118" grpId="1" animBg="1"/>
      <p:bldP spid="90119" grpId="0" animBg="1"/>
      <p:bldP spid="90119" grpId="1" animBg="1"/>
      <p:bldP spid="90120" grpId="0" animBg="1"/>
      <p:bldP spid="90120" grpId="1" animBg="1"/>
      <p:bldP spid="90121" grpId="0" animBg="1"/>
      <p:bldP spid="90121" grpId="1" animBg="1"/>
      <p:bldP spid="90122" grpId="0" animBg="1"/>
      <p:bldP spid="90122" grpId="1" animBg="1"/>
      <p:bldP spid="90123" grpId="0" animBg="1"/>
      <p:bldP spid="90123" grpId="1" animBg="1"/>
      <p:bldP spid="90124" grpId="0" animBg="1"/>
      <p:bldP spid="90124" grpId="1" animBg="1"/>
      <p:bldP spid="90125" grpId="0" animBg="1"/>
      <p:bldP spid="90125" grpId="1" animBg="1"/>
      <p:bldP spid="90126" grpId="0" animBg="1"/>
      <p:bldP spid="90126" grpId="1" animBg="1"/>
      <p:bldP spid="90127" grpId="0" animBg="1"/>
      <p:bldP spid="90127" grpId="1" animBg="1"/>
      <p:bldP spid="90128" grpId="0" animBg="1"/>
      <p:bldP spid="90128" grpId="1" animBg="1"/>
      <p:bldP spid="90129" grpId="0" animBg="1"/>
      <p:bldP spid="90129" grpId="1" animBg="1"/>
      <p:bldP spid="90130" grpId="0" animBg="1"/>
      <p:bldP spid="90130" grpId="1" animBg="1"/>
      <p:bldP spid="90131" grpId="0" animBg="1"/>
      <p:bldP spid="90131" grpId="1" animBg="1"/>
      <p:bldP spid="90137" grpId="0"/>
      <p:bldP spid="90137" grpId="1"/>
      <p:bldP spid="90138" grpId="0"/>
      <p:bldP spid="90139" grpId="0"/>
      <p:bldP spid="9013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91139"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1140"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91141"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91142"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91143"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91144"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91145"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91146"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91147"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91148"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91149"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91150"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1151"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1152"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1153"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1154"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1155"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115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7</a:t>
            </a:r>
            <a:endParaRPr lang="ru-RU" altLang="ru-RU" sz="4400" b="1">
              <a:latin typeface="Times New Roman" pitchFamily="18" charset="0"/>
            </a:endParaRPr>
          </a:p>
        </p:txBody>
      </p:sp>
      <p:sp>
        <p:nvSpPr>
          <p:cNvPr id="91157"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1158" name="AutoShape 22" descr="sprained"/>
          <p:cNvSpPr>
            <a:spLocks noChangeArrowheads="1"/>
          </p:cNvSpPr>
          <p:nvPr/>
        </p:nvSpPr>
        <p:spPr bwMode="auto">
          <a:xfrm>
            <a:off x="3635375" y="3933825"/>
            <a:ext cx="1943100" cy="2519363"/>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1159"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91160" name="Rectangle 24"/>
          <p:cNvSpPr>
            <a:spLocks noChangeArrowheads="1"/>
          </p:cNvSpPr>
          <p:nvPr/>
        </p:nvSpPr>
        <p:spPr bwMode="auto">
          <a:xfrm>
            <a:off x="250825" y="1268413"/>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Jim had to give up jogging  _____________ his sprained ankle.</a:t>
            </a:r>
            <a:endParaRPr lang="ru-RU" altLang="ru-RU" sz="3600" b="1">
              <a:latin typeface="Times New Roman" pitchFamily="18" charset="0"/>
            </a:endParaRPr>
          </a:p>
        </p:txBody>
      </p:sp>
      <p:sp>
        <p:nvSpPr>
          <p:cNvPr id="91161" name="Rectangle 25"/>
          <p:cNvSpPr>
            <a:spLocks noChangeArrowheads="1"/>
          </p:cNvSpPr>
          <p:nvPr/>
        </p:nvSpPr>
        <p:spPr bwMode="auto">
          <a:xfrm>
            <a:off x="179388" y="2708275"/>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91162" name="Rectangle 26"/>
          <p:cNvSpPr>
            <a:spLocks noChangeArrowheads="1"/>
          </p:cNvSpPr>
          <p:nvPr/>
        </p:nvSpPr>
        <p:spPr bwMode="auto">
          <a:xfrm>
            <a:off x="3059113" y="2708275"/>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91163" name="Rectangle 27"/>
          <p:cNvSpPr>
            <a:spLocks noChangeArrowheads="1"/>
          </p:cNvSpPr>
          <p:nvPr/>
        </p:nvSpPr>
        <p:spPr bwMode="auto">
          <a:xfrm>
            <a:off x="6084888" y="2708275"/>
            <a:ext cx="27352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91164"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250825" y="2420938"/>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1165"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867400" y="23495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1167"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91168"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fade">
                                      <p:cBhvr>
                                        <p:cTn id="7" dur="500"/>
                                        <p:tgtEl>
                                          <p:spTgt spid="91139"/>
                                        </p:tgtEl>
                                      </p:cBhvr>
                                    </p:animEffect>
                                  </p:childTnLst>
                                </p:cTn>
                              </p:par>
                              <p:par>
                                <p:cTn id="8" presetID="10" presetClass="entr" presetSubtype="0" fill="hold" nodeType="withEffect">
                                  <p:stCondLst>
                                    <p:cond delay="0"/>
                                  </p:stCondLst>
                                  <p:childTnLst>
                                    <p:set>
                                      <p:cBhvr>
                                        <p:cTn id="9" dur="1" fill="hold">
                                          <p:stCondLst>
                                            <p:cond delay="0"/>
                                          </p:stCondLst>
                                        </p:cTn>
                                        <p:tgtEl>
                                          <p:spTgt spid="91168"/>
                                        </p:tgtEl>
                                        <p:attrNameLst>
                                          <p:attrName>style.visibility</p:attrName>
                                        </p:attrNameLst>
                                      </p:cBhvr>
                                      <p:to>
                                        <p:strVal val="visible"/>
                                      </p:to>
                                    </p:set>
                                    <p:animEffect transition="in" filter="fade">
                                      <p:cBhvr>
                                        <p:cTn id="10" dur="500"/>
                                        <p:tgtEl>
                                          <p:spTgt spid="9116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1140"/>
                                        </p:tgtEl>
                                        <p:attrNameLst>
                                          <p:attrName>style.visibility</p:attrName>
                                        </p:attrNameLst>
                                      </p:cBhvr>
                                      <p:to>
                                        <p:strVal val="visible"/>
                                      </p:to>
                                    </p:set>
                                    <p:animEffect transition="in" filter="fade">
                                      <p:cBhvr>
                                        <p:cTn id="14" dur="500"/>
                                        <p:tgtEl>
                                          <p:spTgt spid="9114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1140"/>
                                        </p:tgtEl>
                                      </p:cBhvr>
                                    </p:animEffect>
                                    <p:set>
                                      <p:cBhvr>
                                        <p:cTn id="18" dur="1" fill="hold">
                                          <p:stCondLst>
                                            <p:cond delay="499"/>
                                          </p:stCondLst>
                                        </p:cTn>
                                        <p:tgtEl>
                                          <p:spTgt spid="9114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1141"/>
                                        </p:tgtEl>
                                        <p:attrNameLst>
                                          <p:attrName>style.visibility</p:attrName>
                                        </p:attrNameLst>
                                      </p:cBhvr>
                                      <p:to>
                                        <p:strVal val="visible"/>
                                      </p:to>
                                    </p:set>
                                    <p:animEffect transition="in" filter="fade">
                                      <p:cBhvr>
                                        <p:cTn id="22" dur="500"/>
                                        <p:tgtEl>
                                          <p:spTgt spid="9114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1141"/>
                                        </p:tgtEl>
                                      </p:cBhvr>
                                    </p:animEffect>
                                    <p:set>
                                      <p:cBhvr>
                                        <p:cTn id="26" dur="1" fill="hold">
                                          <p:stCondLst>
                                            <p:cond delay="499"/>
                                          </p:stCondLst>
                                        </p:cTn>
                                        <p:tgtEl>
                                          <p:spTgt spid="9114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1142"/>
                                        </p:tgtEl>
                                        <p:attrNameLst>
                                          <p:attrName>style.visibility</p:attrName>
                                        </p:attrNameLst>
                                      </p:cBhvr>
                                      <p:to>
                                        <p:strVal val="visible"/>
                                      </p:to>
                                    </p:set>
                                    <p:animEffect transition="in" filter="fade">
                                      <p:cBhvr>
                                        <p:cTn id="30" dur="500"/>
                                        <p:tgtEl>
                                          <p:spTgt spid="9114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1142"/>
                                        </p:tgtEl>
                                      </p:cBhvr>
                                    </p:animEffect>
                                    <p:set>
                                      <p:cBhvr>
                                        <p:cTn id="34" dur="1" fill="hold">
                                          <p:stCondLst>
                                            <p:cond delay="499"/>
                                          </p:stCondLst>
                                        </p:cTn>
                                        <p:tgtEl>
                                          <p:spTgt spid="9114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1143"/>
                                        </p:tgtEl>
                                        <p:attrNameLst>
                                          <p:attrName>style.visibility</p:attrName>
                                        </p:attrNameLst>
                                      </p:cBhvr>
                                      <p:to>
                                        <p:strVal val="visible"/>
                                      </p:to>
                                    </p:set>
                                    <p:animEffect transition="in" filter="fade">
                                      <p:cBhvr>
                                        <p:cTn id="38" dur="500"/>
                                        <p:tgtEl>
                                          <p:spTgt spid="9114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1143"/>
                                        </p:tgtEl>
                                      </p:cBhvr>
                                    </p:animEffect>
                                    <p:set>
                                      <p:cBhvr>
                                        <p:cTn id="42" dur="1" fill="hold">
                                          <p:stCondLst>
                                            <p:cond delay="499"/>
                                          </p:stCondLst>
                                        </p:cTn>
                                        <p:tgtEl>
                                          <p:spTgt spid="9114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1144"/>
                                        </p:tgtEl>
                                        <p:attrNameLst>
                                          <p:attrName>style.visibility</p:attrName>
                                        </p:attrNameLst>
                                      </p:cBhvr>
                                      <p:to>
                                        <p:strVal val="visible"/>
                                      </p:to>
                                    </p:set>
                                    <p:animEffect transition="in" filter="fade">
                                      <p:cBhvr>
                                        <p:cTn id="46" dur="500"/>
                                        <p:tgtEl>
                                          <p:spTgt spid="9114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1144"/>
                                        </p:tgtEl>
                                      </p:cBhvr>
                                    </p:animEffect>
                                    <p:set>
                                      <p:cBhvr>
                                        <p:cTn id="50" dur="1" fill="hold">
                                          <p:stCondLst>
                                            <p:cond delay="499"/>
                                          </p:stCondLst>
                                        </p:cTn>
                                        <p:tgtEl>
                                          <p:spTgt spid="9114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1145"/>
                                        </p:tgtEl>
                                        <p:attrNameLst>
                                          <p:attrName>style.visibility</p:attrName>
                                        </p:attrNameLst>
                                      </p:cBhvr>
                                      <p:to>
                                        <p:strVal val="visible"/>
                                      </p:to>
                                    </p:set>
                                    <p:animEffect transition="in" filter="fade">
                                      <p:cBhvr>
                                        <p:cTn id="54" dur="500"/>
                                        <p:tgtEl>
                                          <p:spTgt spid="9114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1145"/>
                                        </p:tgtEl>
                                      </p:cBhvr>
                                    </p:animEffect>
                                    <p:set>
                                      <p:cBhvr>
                                        <p:cTn id="58" dur="1" fill="hold">
                                          <p:stCondLst>
                                            <p:cond delay="499"/>
                                          </p:stCondLst>
                                        </p:cTn>
                                        <p:tgtEl>
                                          <p:spTgt spid="9114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1146"/>
                                        </p:tgtEl>
                                        <p:attrNameLst>
                                          <p:attrName>style.visibility</p:attrName>
                                        </p:attrNameLst>
                                      </p:cBhvr>
                                      <p:to>
                                        <p:strVal val="visible"/>
                                      </p:to>
                                    </p:set>
                                    <p:animEffect transition="in" filter="fade">
                                      <p:cBhvr>
                                        <p:cTn id="62" dur="500"/>
                                        <p:tgtEl>
                                          <p:spTgt spid="9114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1146"/>
                                        </p:tgtEl>
                                      </p:cBhvr>
                                    </p:animEffect>
                                    <p:set>
                                      <p:cBhvr>
                                        <p:cTn id="66" dur="1" fill="hold">
                                          <p:stCondLst>
                                            <p:cond delay="499"/>
                                          </p:stCondLst>
                                        </p:cTn>
                                        <p:tgtEl>
                                          <p:spTgt spid="9114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1147"/>
                                        </p:tgtEl>
                                        <p:attrNameLst>
                                          <p:attrName>style.visibility</p:attrName>
                                        </p:attrNameLst>
                                      </p:cBhvr>
                                      <p:to>
                                        <p:strVal val="visible"/>
                                      </p:to>
                                    </p:set>
                                    <p:animEffect transition="in" filter="fade">
                                      <p:cBhvr>
                                        <p:cTn id="70" dur="500"/>
                                        <p:tgtEl>
                                          <p:spTgt spid="9114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1147"/>
                                        </p:tgtEl>
                                      </p:cBhvr>
                                    </p:animEffect>
                                    <p:set>
                                      <p:cBhvr>
                                        <p:cTn id="74" dur="1" fill="hold">
                                          <p:stCondLst>
                                            <p:cond delay="499"/>
                                          </p:stCondLst>
                                        </p:cTn>
                                        <p:tgtEl>
                                          <p:spTgt spid="9114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1148"/>
                                        </p:tgtEl>
                                        <p:attrNameLst>
                                          <p:attrName>style.visibility</p:attrName>
                                        </p:attrNameLst>
                                      </p:cBhvr>
                                      <p:to>
                                        <p:strVal val="visible"/>
                                      </p:to>
                                    </p:set>
                                    <p:animEffect transition="in" filter="fade">
                                      <p:cBhvr>
                                        <p:cTn id="78" dur="500"/>
                                        <p:tgtEl>
                                          <p:spTgt spid="9114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1148"/>
                                        </p:tgtEl>
                                      </p:cBhvr>
                                    </p:animEffect>
                                    <p:set>
                                      <p:cBhvr>
                                        <p:cTn id="82" dur="1" fill="hold">
                                          <p:stCondLst>
                                            <p:cond delay="499"/>
                                          </p:stCondLst>
                                        </p:cTn>
                                        <p:tgtEl>
                                          <p:spTgt spid="9114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1149"/>
                                        </p:tgtEl>
                                        <p:attrNameLst>
                                          <p:attrName>style.visibility</p:attrName>
                                        </p:attrNameLst>
                                      </p:cBhvr>
                                      <p:to>
                                        <p:strVal val="visible"/>
                                      </p:to>
                                    </p:set>
                                    <p:animEffect transition="in" filter="fade">
                                      <p:cBhvr>
                                        <p:cTn id="86" dur="500"/>
                                        <p:tgtEl>
                                          <p:spTgt spid="9114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1149"/>
                                        </p:tgtEl>
                                      </p:cBhvr>
                                    </p:animEffect>
                                    <p:set>
                                      <p:cBhvr>
                                        <p:cTn id="90" dur="1" fill="hold">
                                          <p:stCondLst>
                                            <p:cond delay="499"/>
                                          </p:stCondLst>
                                        </p:cTn>
                                        <p:tgtEl>
                                          <p:spTgt spid="9114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1150"/>
                                        </p:tgtEl>
                                        <p:attrNameLst>
                                          <p:attrName>style.visibility</p:attrName>
                                        </p:attrNameLst>
                                      </p:cBhvr>
                                      <p:to>
                                        <p:strVal val="visible"/>
                                      </p:to>
                                    </p:set>
                                    <p:animEffect transition="in" filter="fade">
                                      <p:cBhvr>
                                        <p:cTn id="94" dur="500"/>
                                        <p:tgtEl>
                                          <p:spTgt spid="9115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1150"/>
                                        </p:tgtEl>
                                      </p:cBhvr>
                                    </p:animEffect>
                                    <p:set>
                                      <p:cBhvr>
                                        <p:cTn id="98" dur="1" fill="hold">
                                          <p:stCondLst>
                                            <p:cond delay="499"/>
                                          </p:stCondLst>
                                        </p:cTn>
                                        <p:tgtEl>
                                          <p:spTgt spid="9115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1151"/>
                                        </p:tgtEl>
                                        <p:attrNameLst>
                                          <p:attrName>style.visibility</p:attrName>
                                        </p:attrNameLst>
                                      </p:cBhvr>
                                      <p:to>
                                        <p:strVal val="visible"/>
                                      </p:to>
                                    </p:set>
                                    <p:animEffect transition="in" filter="fade">
                                      <p:cBhvr>
                                        <p:cTn id="102" dur="500"/>
                                        <p:tgtEl>
                                          <p:spTgt spid="9115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1151"/>
                                        </p:tgtEl>
                                      </p:cBhvr>
                                    </p:animEffect>
                                    <p:set>
                                      <p:cBhvr>
                                        <p:cTn id="106" dur="1" fill="hold">
                                          <p:stCondLst>
                                            <p:cond delay="499"/>
                                          </p:stCondLst>
                                        </p:cTn>
                                        <p:tgtEl>
                                          <p:spTgt spid="9115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1152"/>
                                        </p:tgtEl>
                                        <p:attrNameLst>
                                          <p:attrName>style.visibility</p:attrName>
                                        </p:attrNameLst>
                                      </p:cBhvr>
                                      <p:to>
                                        <p:strVal val="visible"/>
                                      </p:to>
                                    </p:set>
                                    <p:animEffect transition="in" filter="fade">
                                      <p:cBhvr>
                                        <p:cTn id="110" dur="500"/>
                                        <p:tgtEl>
                                          <p:spTgt spid="9115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1152"/>
                                        </p:tgtEl>
                                      </p:cBhvr>
                                    </p:animEffect>
                                    <p:set>
                                      <p:cBhvr>
                                        <p:cTn id="114" dur="1" fill="hold">
                                          <p:stCondLst>
                                            <p:cond delay="499"/>
                                          </p:stCondLst>
                                        </p:cTn>
                                        <p:tgtEl>
                                          <p:spTgt spid="9115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1153"/>
                                        </p:tgtEl>
                                        <p:attrNameLst>
                                          <p:attrName>style.visibility</p:attrName>
                                        </p:attrNameLst>
                                      </p:cBhvr>
                                      <p:to>
                                        <p:strVal val="visible"/>
                                      </p:to>
                                    </p:set>
                                    <p:animEffect transition="in" filter="fade">
                                      <p:cBhvr>
                                        <p:cTn id="118" dur="500"/>
                                        <p:tgtEl>
                                          <p:spTgt spid="9115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1153"/>
                                        </p:tgtEl>
                                      </p:cBhvr>
                                    </p:animEffect>
                                    <p:set>
                                      <p:cBhvr>
                                        <p:cTn id="122" dur="1" fill="hold">
                                          <p:stCondLst>
                                            <p:cond delay="499"/>
                                          </p:stCondLst>
                                        </p:cTn>
                                        <p:tgtEl>
                                          <p:spTgt spid="9115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1154"/>
                                        </p:tgtEl>
                                        <p:attrNameLst>
                                          <p:attrName>style.visibility</p:attrName>
                                        </p:attrNameLst>
                                      </p:cBhvr>
                                      <p:to>
                                        <p:strVal val="visible"/>
                                      </p:to>
                                    </p:set>
                                    <p:animEffect transition="in" filter="fade">
                                      <p:cBhvr>
                                        <p:cTn id="126" dur="500"/>
                                        <p:tgtEl>
                                          <p:spTgt spid="9115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1154"/>
                                        </p:tgtEl>
                                      </p:cBhvr>
                                    </p:animEffect>
                                    <p:set>
                                      <p:cBhvr>
                                        <p:cTn id="130" dur="1" fill="hold">
                                          <p:stCondLst>
                                            <p:cond delay="499"/>
                                          </p:stCondLst>
                                        </p:cTn>
                                        <p:tgtEl>
                                          <p:spTgt spid="9115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1155"/>
                                        </p:tgtEl>
                                        <p:attrNameLst>
                                          <p:attrName>style.visibility</p:attrName>
                                        </p:attrNameLst>
                                      </p:cBhvr>
                                      <p:to>
                                        <p:strVal val="visible"/>
                                      </p:to>
                                    </p:set>
                                    <p:animEffect transition="in" filter="fade">
                                      <p:cBhvr>
                                        <p:cTn id="134" dur="500"/>
                                        <p:tgtEl>
                                          <p:spTgt spid="9115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1155"/>
                                        </p:tgtEl>
                                      </p:cBhvr>
                                    </p:animEffect>
                                    <p:set>
                                      <p:cBhvr>
                                        <p:cTn id="138" dur="1" fill="hold">
                                          <p:stCondLst>
                                            <p:cond delay="499"/>
                                          </p:stCondLst>
                                        </p:cTn>
                                        <p:tgtEl>
                                          <p:spTgt spid="9115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1139"/>
                                        </p:tgtEl>
                                      </p:cBhvr>
                                    </p:animEffect>
                                    <p:set>
                                      <p:cBhvr>
                                        <p:cTn id="141" dur="1" fill="hold">
                                          <p:stCondLst>
                                            <p:cond delay="499"/>
                                          </p:stCondLst>
                                        </p:cTn>
                                        <p:tgtEl>
                                          <p:spTgt spid="9113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1168"/>
                                        </p:tgtEl>
                                      </p:cBhvr>
                                    </p:animEffect>
                                    <p:set>
                                      <p:cBhvr>
                                        <p:cTn id="144" dur="1" fill="hold">
                                          <p:stCondLst>
                                            <p:cond delay="499"/>
                                          </p:stCondLst>
                                        </p:cTn>
                                        <p:tgtEl>
                                          <p:spTgt spid="91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91161"/>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91161"/>
                                        </p:tgtEl>
                                      </p:cBhvr>
                                    </p:animEffect>
                                    <p:set>
                                      <p:cBhvr>
                                        <p:cTn id="150" dur="1" fill="hold">
                                          <p:stCondLst>
                                            <p:cond delay="499"/>
                                          </p:stCondLst>
                                        </p:cTn>
                                        <p:tgtEl>
                                          <p:spTgt spid="91161"/>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91164"/>
                                        </p:tgtEl>
                                        <p:attrNameLst>
                                          <p:attrName>style.visibility</p:attrName>
                                        </p:attrNameLst>
                                      </p:cBhvr>
                                      <p:to>
                                        <p:strVal val="visible"/>
                                      </p:to>
                                    </p:set>
                                    <p:animEffect transition="in" filter="fade">
                                      <p:cBhvr>
                                        <p:cTn id="153" dur="500"/>
                                        <p:tgtEl>
                                          <p:spTgt spid="91164"/>
                                        </p:tgtEl>
                                      </p:cBhvr>
                                    </p:animEffect>
                                  </p:childTnLst>
                                </p:cTn>
                              </p:par>
                            </p:childTnLst>
                          </p:cTn>
                        </p:par>
                      </p:childTnLst>
                    </p:cTn>
                  </p:par>
                </p:childTnLst>
              </p:cTn>
              <p:nextCondLst>
                <p:cond evt="onClick" delay="0">
                  <p:tgtEl>
                    <p:spTgt spid="91161"/>
                  </p:tgtEl>
                </p:cond>
              </p:nextCondLst>
            </p:seq>
            <p:seq concurrent="1" nextAc="seek">
              <p:cTn id="154" restart="whenNotActive" fill="hold" evtFilter="cancelBubble" nodeType="interactiveSeq">
                <p:stCondLst>
                  <p:cond evt="onClick" delay="0">
                    <p:tgtEl>
                      <p:spTgt spid="91162"/>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94444E-6 -1.11728E-6 L 0.28768 -0.25491 " pathEditMode="relative" rAng="0" ptsTypes="AA">
                                      <p:cBhvr>
                                        <p:cTn id="158" dur="500" fill="hold"/>
                                        <p:tgtEl>
                                          <p:spTgt spid="91162"/>
                                        </p:tgtEl>
                                        <p:attrNameLst>
                                          <p:attrName>ppt_x</p:attrName>
                                          <p:attrName>ppt_y</p:attrName>
                                        </p:attrNameLst>
                                      </p:cBhvr>
                                      <p:rCtr x="14375" y="-12746"/>
                                    </p:animMotion>
                                  </p:childTnLst>
                                </p:cTn>
                              </p:par>
                              <p:par>
                                <p:cTn id="159" presetID="10" presetClass="exit" presetSubtype="0" fill="hold" grpId="1" nodeType="withEffect">
                                  <p:stCondLst>
                                    <p:cond delay="0"/>
                                  </p:stCondLst>
                                  <p:childTnLst>
                                    <p:animEffect transition="out" filter="fade">
                                      <p:cBhvr>
                                        <p:cTn id="160" dur="500"/>
                                        <p:tgtEl>
                                          <p:spTgt spid="91161"/>
                                        </p:tgtEl>
                                      </p:cBhvr>
                                    </p:animEffect>
                                    <p:set>
                                      <p:cBhvr>
                                        <p:cTn id="161" dur="1" fill="hold">
                                          <p:stCondLst>
                                            <p:cond delay="499"/>
                                          </p:stCondLst>
                                        </p:cTn>
                                        <p:tgtEl>
                                          <p:spTgt spid="91161"/>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91163"/>
                                        </p:tgtEl>
                                      </p:cBhvr>
                                    </p:animEffect>
                                    <p:set>
                                      <p:cBhvr>
                                        <p:cTn id="164" dur="1" fill="hold">
                                          <p:stCondLst>
                                            <p:cond delay="499"/>
                                          </p:stCondLst>
                                        </p:cTn>
                                        <p:tgtEl>
                                          <p:spTgt spid="91163"/>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91167"/>
                                        </p:tgtEl>
                                        <p:attrNameLst>
                                          <p:attrName>style.visibility</p:attrName>
                                        </p:attrNameLst>
                                      </p:cBhvr>
                                      <p:to>
                                        <p:strVal val="visible"/>
                                      </p:to>
                                    </p:set>
                                    <p:animEffect transition="in" filter="fade">
                                      <p:cBhvr>
                                        <p:cTn id="167" dur="500"/>
                                        <p:tgtEl>
                                          <p:spTgt spid="91167"/>
                                        </p:tgtEl>
                                      </p:cBhvr>
                                    </p:animEffect>
                                  </p:childTnLst>
                                </p:cTn>
                              </p:par>
                              <p:par>
                                <p:cTn id="168" presetID="10" presetClass="exit" presetSubtype="0" fill="hold" nodeType="withEffect">
                                  <p:stCondLst>
                                    <p:cond delay="3500"/>
                                  </p:stCondLst>
                                  <p:childTnLst>
                                    <p:animEffect transition="out" filter="fade">
                                      <p:cBhvr>
                                        <p:cTn id="169" dur="500"/>
                                        <p:tgtEl>
                                          <p:spTgt spid="91167"/>
                                        </p:tgtEl>
                                      </p:cBhvr>
                                    </p:animEffect>
                                    <p:set>
                                      <p:cBhvr>
                                        <p:cTn id="170" dur="1" fill="hold">
                                          <p:stCondLst>
                                            <p:cond delay="499"/>
                                          </p:stCondLst>
                                        </p:cTn>
                                        <p:tgtEl>
                                          <p:spTgt spid="91167"/>
                                        </p:tgtEl>
                                        <p:attrNameLst>
                                          <p:attrName>style.visibility</p:attrName>
                                        </p:attrNameLst>
                                      </p:cBhvr>
                                      <p:to>
                                        <p:strVal val="hidden"/>
                                      </p:to>
                                    </p:set>
                                  </p:childTnLst>
                                </p:cTn>
                              </p:par>
                            </p:childTnLst>
                          </p:cTn>
                        </p:par>
                      </p:childTnLst>
                    </p:cTn>
                  </p:par>
                </p:childTnLst>
              </p:cTn>
              <p:nextCondLst>
                <p:cond evt="onClick" delay="0">
                  <p:tgtEl>
                    <p:spTgt spid="91162"/>
                  </p:tgtEl>
                </p:cond>
              </p:nextCondLst>
            </p:seq>
            <p:seq concurrent="1" nextAc="seek">
              <p:cTn id="171" restart="whenNotActive" fill="hold" evtFilter="cancelBubble" nodeType="interactiveSeq">
                <p:stCondLst>
                  <p:cond evt="onClick" delay="0">
                    <p:tgtEl>
                      <p:spTgt spid="91163"/>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91163"/>
                                        </p:tgtEl>
                                      </p:cBhvr>
                                    </p:animEffect>
                                    <p:set>
                                      <p:cBhvr>
                                        <p:cTn id="176" dur="1" fill="hold">
                                          <p:stCondLst>
                                            <p:cond delay="499"/>
                                          </p:stCondLst>
                                        </p:cTn>
                                        <p:tgtEl>
                                          <p:spTgt spid="91163"/>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1165"/>
                                        </p:tgtEl>
                                        <p:attrNameLst>
                                          <p:attrName>style.visibility</p:attrName>
                                        </p:attrNameLst>
                                      </p:cBhvr>
                                      <p:to>
                                        <p:strVal val="visible"/>
                                      </p:to>
                                    </p:set>
                                    <p:animEffect transition="in" filter="fade">
                                      <p:cBhvr>
                                        <p:cTn id="179" dur="500"/>
                                        <p:tgtEl>
                                          <p:spTgt spid="91165"/>
                                        </p:tgtEl>
                                      </p:cBhvr>
                                    </p:animEffect>
                                  </p:childTnLst>
                                </p:cTn>
                              </p:par>
                            </p:childTnLst>
                          </p:cTn>
                        </p:par>
                      </p:childTnLst>
                    </p:cTn>
                  </p:par>
                </p:childTnLst>
              </p:cTn>
              <p:nextCondLst>
                <p:cond evt="onClick" delay="0">
                  <p:tgtEl>
                    <p:spTgt spid="91163"/>
                  </p:tgtEl>
                </p:cond>
              </p:nextCondLst>
            </p:seq>
          </p:childTnLst>
        </p:cTn>
      </p:par>
    </p:tnLst>
    <p:bldLst>
      <p:bldP spid="91139" grpId="0" animBg="1"/>
      <p:bldP spid="91139" grpId="1" animBg="1"/>
      <p:bldP spid="91140" grpId="0" animBg="1"/>
      <p:bldP spid="91140" grpId="1" animBg="1"/>
      <p:bldP spid="91141" grpId="0" animBg="1"/>
      <p:bldP spid="91141" grpId="1" animBg="1"/>
      <p:bldP spid="91142" grpId="0" animBg="1"/>
      <p:bldP spid="91142" grpId="1" animBg="1"/>
      <p:bldP spid="91143" grpId="0" animBg="1"/>
      <p:bldP spid="91143" grpId="1" animBg="1"/>
      <p:bldP spid="91144" grpId="0" animBg="1"/>
      <p:bldP spid="91144" grpId="1" animBg="1"/>
      <p:bldP spid="91145" grpId="0" animBg="1"/>
      <p:bldP spid="91145" grpId="1" animBg="1"/>
      <p:bldP spid="91146" grpId="0" animBg="1"/>
      <p:bldP spid="91146" grpId="1" animBg="1"/>
      <p:bldP spid="91147" grpId="0" animBg="1"/>
      <p:bldP spid="91147" grpId="1" animBg="1"/>
      <p:bldP spid="91148" grpId="0" animBg="1"/>
      <p:bldP spid="91148" grpId="1" animBg="1"/>
      <p:bldP spid="91149" grpId="0" animBg="1"/>
      <p:bldP spid="91149" grpId="1" animBg="1"/>
      <p:bldP spid="91150" grpId="0" animBg="1"/>
      <p:bldP spid="91150" grpId="1" animBg="1"/>
      <p:bldP spid="91151" grpId="0" animBg="1"/>
      <p:bldP spid="91151" grpId="1" animBg="1"/>
      <p:bldP spid="91152" grpId="0" animBg="1"/>
      <p:bldP spid="91152" grpId="1" animBg="1"/>
      <p:bldP spid="91153" grpId="0" animBg="1"/>
      <p:bldP spid="91153" grpId="1" animBg="1"/>
      <p:bldP spid="91154" grpId="0" animBg="1"/>
      <p:bldP spid="91154" grpId="1" animBg="1"/>
      <p:bldP spid="91155" grpId="0" animBg="1"/>
      <p:bldP spid="91155" grpId="1" animBg="1"/>
      <p:bldP spid="91161" grpId="0"/>
      <p:bldP spid="91161" grpId="1"/>
      <p:bldP spid="91162" grpId="0"/>
      <p:bldP spid="91163" grpId="0"/>
      <p:bldP spid="9116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92163"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2164"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92165"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92166"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92167"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92168"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92169"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92170"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92171"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92172"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92173"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92174"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2175"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2176"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2177"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2178"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2179"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2180"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8</a:t>
            </a:r>
            <a:endParaRPr lang="ru-RU" altLang="ru-RU" sz="4400" b="1">
              <a:latin typeface="Times New Roman" pitchFamily="18" charset="0"/>
            </a:endParaRPr>
          </a:p>
        </p:txBody>
      </p:sp>
      <p:sp>
        <p:nvSpPr>
          <p:cNvPr id="92181"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182" name="AutoShape 22" descr="STAIRS"/>
          <p:cNvSpPr>
            <a:spLocks noChangeArrowheads="1"/>
          </p:cNvSpPr>
          <p:nvPr/>
        </p:nvSpPr>
        <p:spPr bwMode="auto">
          <a:xfrm>
            <a:off x="2771775" y="3644900"/>
            <a:ext cx="4032250" cy="2736850"/>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183"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4000" b="1" i="1">
                <a:latin typeface="Times New Roman" pitchFamily="18" charset="0"/>
              </a:rPr>
              <a:t>Because, Because of or So?</a:t>
            </a:r>
            <a:endParaRPr lang="ru-RU" altLang="ru-RU" sz="4000" b="1" i="1">
              <a:latin typeface="Times New Roman" pitchFamily="18" charset="0"/>
            </a:endParaRPr>
          </a:p>
        </p:txBody>
      </p:sp>
      <p:sp>
        <p:nvSpPr>
          <p:cNvPr id="92184" name="Rectangle 24"/>
          <p:cNvSpPr>
            <a:spLocks noChangeArrowheads="1"/>
          </p:cNvSpPr>
          <p:nvPr/>
        </p:nvSpPr>
        <p:spPr bwMode="auto">
          <a:xfrm>
            <a:off x="179388" y="1268413"/>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_____________ the lift didn’t work, we had to walk up six flights of stairs.</a:t>
            </a:r>
            <a:endParaRPr lang="ru-RU" altLang="ru-RU" sz="3600" b="1">
              <a:latin typeface="Times New Roman" pitchFamily="18" charset="0"/>
            </a:endParaRPr>
          </a:p>
        </p:txBody>
      </p:sp>
      <p:sp>
        <p:nvSpPr>
          <p:cNvPr id="92185" name="Rectangle 25"/>
          <p:cNvSpPr>
            <a:spLocks noChangeArrowheads="1"/>
          </p:cNvSpPr>
          <p:nvPr/>
        </p:nvSpPr>
        <p:spPr bwMode="auto">
          <a:xfrm>
            <a:off x="3348038" y="2708275"/>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92186" name="Rectangle 26"/>
          <p:cNvSpPr>
            <a:spLocks noChangeArrowheads="1"/>
          </p:cNvSpPr>
          <p:nvPr/>
        </p:nvSpPr>
        <p:spPr bwMode="auto">
          <a:xfrm>
            <a:off x="539750" y="2708275"/>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92187" name="Rectangle 27"/>
          <p:cNvSpPr>
            <a:spLocks noChangeArrowheads="1"/>
          </p:cNvSpPr>
          <p:nvPr/>
        </p:nvSpPr>
        <p:spPr bwMode="auto">
          <a:xfrm>
            <a:off x="6300788" y="2708275"/>
            <a:ext cx="27352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92188"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276600" y="2420938"/>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2189"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6046788" y="24923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2191"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765175"/>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92192"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fade">
                                      <p:cBhvr>
                                        <p:cTn id="7" dur="500"/>
                                        <p:tgtEl>
                                          <p:spTgt spid="92163"/>
                                        </p:tgtEl>
                                      </p:cBhvr>
                                    </p:animEffect>
                                  </p:childTnLst>
                                </p:cTn>
                              </p:par>
                              <p:par>
                                <p:cTn id="8" presetID="10" presetClass="entr" presetSubtype="0" fill="hold" nodeType="withEffect">
                                  <p:stCondLst>
                                    <p:cond delay="0"/>
                                  </p:stCondLst>
                                  <p:childTnLst>
                                    <p:set>
                                      <p:cBhvr>
                                        <p:cTn id="9" dur="1" fill="hold">
                                          <p:stCondLst>
                                            <p:cond delay="0"/>
                                          </p:stCondLst>
                                        </p:cTn>
                                        <p:tgtEl>
                                          <p:spTgt spid="92192"/>
                                        </p:tgtEl>
                                        <p:attrNameLst>
                                          <p:attrName>style.visibility</p:attrName>
                                        </p:attrNameLst>
                                      </p:cBhvr>
                                      <p:to>
                                        <p:strVal val="visible"/>
                                      </p:to>
                                    </p:set>
                                    <p:animEffect transition="in" filter="fade">
                                      <p:cBhvr>
                                        <p:cTn id="10" dur="500"/>
                                        <p:tgtEl>
                                          <p:spTgt spid="9219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2164"/>
                                        </p:tgtEl>
                                        <p:attrNameLst>
                                          <p:attrName>style.visibility</p:attrName>
                                        </p:attrNameLst>
                                      </p:cBhvr>
                                      <p:to>
                                        <p:strVal val="visible"/>
                                      </p:to>
                                    </p:set>
                                    <p:animEffect transition="in" filter="fade">
                                      <p:cBhvr>
                                        <p:cTn id="14" dur="500"/>
                                        <p:tgtEl>
                                          <p:spTgt spid="9216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2164"/>
                                        </p:tgtEl>
                                      </p:cBhvr>
                                    </p:animEffect>
                                    <p:set>
                                      <p:cBhvr>
                                        <p:cTn id="18" dur="1" fill="hold">
                                          <p:stCondLst>
                                            <p:cond delay="499"/>
                                          </p:stCondLst>
                                        </p:cTn>
                                        <p:tgtEl>
                                          <p:spTgt spid="92164"/>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2165"/>
                                        </p:tgtEl>
                                        <p:attrNameLst>
                                          <p:attrName>style.visibility</p:attrName>
                                        </p:attrNameLst>
                                      </p:cBhvr>
                                      <p:to>
                                        <p:strVal val="visible"/>
                                      </p:to>
                                    </p:set>
                                    <p:animEffect transition="in" filter="fade">
                                      <p:cBhvr>
                                        <p:cTn id="22" dur="500"/>
                                        <p:tgtEl>
                                          <p:spTgt spid="92165"/>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2165"/>
                                        </p:tgtEl>
                                      </p:cBhvr>
                                    </p:animEffect>
                                    <p:set>
                                      <p:cBhvr>
                                        <p:cTn id="26" dur="1" fill="hold">
                                          <p:stCondLst>
                                            <p:cond delay="499"/>
                                          </p:stCondLst>
                                        </p:cTn>
                                        <p:tgtEl>
                                          <p:spTgt spid="92165"/>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2166"/>
                                        </p:tgtEl>
                                        <p:attrNameLst>
                                          <p:attrName>style.visibility</p:attrName>
                                        </p:attrNameLst>
                                      </p:cBhvr>
                                      <p:to>
                                        <p:strVal val="visible"/>
                                      </p:to>
                                    </p:set>
                                    <p:animEffect transition="in" filter="fade">
                                      <p:cBhvr>
                                        <p:cTn id="30" dur="500"/>
                                        <p:tgtEl>
                                          <p:spTgt spid="92166"/>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2166"/>
                                        </p:tgtEl>
                                      </p:cBhvr>
                                    </p:animEffect>
                                    <p:set>
                                      <p:cBhvr>
                                        <p:cTn id="34" dur="1" fill="hold">
                                          <p:stCondLst>
                                            <p:cond delay="499"/>
                                          </p:stCondLst>
                                        </p:cTn>
                                        <p:tgtEl>
                                          <p:spTgt spid="92166"/>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2167"/>
                                        </p:tgtEl>
                                        <p:attrNameLst>
                                          <p:attrName>style.visibility</p:attrName>
                                        </p:attrNameLst>
                                      </p:cBhvr>
                                      <p:to>
                                        <p:strVal val="visible"/>
                                      </p:to>
                                    </p:set>
                                    <p:animEffect transition="in" filter="fade">
                                      <p:cBhvr>
                                        <p:cTn id="38" dur="500"/>
                                        <p:tgtEl>
                                          <p:spTgt spid="92167"/>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2167"/>
                                        </p:tgtEl>
                                      </p:cBhvr>
                                    </p:animEffect>
                                    <p:set>
                                      <p:cBhvr>
                                        <p:cTn id="42" dur="1" fill="hold">
                                          <p:stCondLst>
                                            <p:cond delay="499"/>
                                          </p:stCondLst>
                                        </p:cTn>
                                        <p:tgtEl>
                                          <p:spTgt spid="92167"/>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2168"/>
                                        </p:tgtEl>
                                        <p:attrNameLst>
                                          <p:attrName>style.visibility</p:attrName>
                                        </p:attrNameLst>
                                      </p:cBhvr>
                                      <p:to>
                                        <p:strVal val="visible"/>
                                      </p:to>
                                    </p:set>
                                    <p:animEffect transition="in" filter="fade">
                                      <p:cBhvr>
                                        <p:cTn id="46" dur="500"/>
                                        <p:tgtEl>
                                          <p:spTgt spid="92168"/>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2168"/>
                                        </p:tgtEl>
                                      </p:cBhvr>
                                    </p:animEffect>
                                    <p:set>
                                      <p:cBhvr>
                                        <p:cTn id="50" dur="1" fill="hold">
                                          <p:stCondLst>
                                            <p:cond delay="499"/>
                                          </p:stCondLst>
                                        </p:cTn>
                                        <p:tgtEl>
                                          <p:spTgt spid="92168"/>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2169"/>
                                        </p:tgtEl>
                                        <p:attrNameLst>
                                          <p:attrName>style.visibility</p:attrName>
                                        </p:attrNameLst>
                                      </p:cBhvr>
                                      <p:to>
                                        <p:strVal val="visible"/>
                                      </p:to>
                                    </p:set>
                                    <p:animEffect transition="in" filter="fade">
                                      <p:cBhvr>
                                        <p:cTn id="54" dur="500"/>
                                        <p:tgtEl>
                                          <p:spTgt spid="92169"/>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2169"/>
                                        </p:tgtEl>
                                      </p:cBhvr>
                                    </p:animEffect>
                                    <p:set>
                                      <p:cBhvr>
                                        <p:cTn id="58" dur="1" fill="hold">
                                          <p:stCondLst>
                                            <p:cond delay="499"/>
                                          </p:stCondLst>
                                        </p:cTn>
                                        <p:tgtEl>
                                          <p:spTgt spid="92169"/>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2170"/>
                                        </p:tgtEl>
                                        <p:attrNameLst>
                                          <p:attrName>style.visibility</p:attrName>
                                        </p:attrNameLst>
                                      </p:cBhvr>
                                      <p:to>
                                        <p:strVal val="visible"/>
                                      </p:to>
                                    </p:set>
                                    <p:animEffect transition="in" filter="fade">
                                      <p:cBhvr>
                                        <p:cTn id="62" dur="500"/>
                                        <p:tgtEl>
                                          <p:spTgt spid="92170"/>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2170"/>
                                        </p:tgtEl>
                                      </p:cBhvr>
                                    </p:animEffect>
                                    <p:set>
                                      <p:cBhvr>
                                        <p:cTn id="66" dur="1" fill="hold">
                                          <p:stCondLst>
                                            <p:cond delay="499"/>
                                          </p:stCondLst>
                                        </p:cTn>
                                        <p:tgtEl>
                                          <p:spTgt spid="92170"/>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2171"/>
                                        </p:tgtEl>
                                        <p:attrNameLst>
                                          <p:attrName>style.visibility</p:attrName>
                                        </p:attrNameLst>
                                      </p:cBhvr>
                                      <p:to>
                                        <p:strVal val="visible"/>
                                      </p:to>
                                    </p:set>
                                    <p:animEffect transition="in" filter="fade">
                                      <p:cBhvr>
                                        <p:cTn id="70" dur="500"/>
                                        <p:tgtEl>
                                          <p:spTgt spid="92171"/>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2171"/>
                                        </p:tgtEl>
                                      </p:cBhvr>
                                    </p:animEffect>
                                    <p:set>
                                      <p:cBhvr>
                                        <p:cTn id="74" dur="1" fill="hold">
                                          <p:stCondLst>
                                            <p:cond delay="499"/>
                                          </p:stCondLst>
                                        </p:cTn>
                                        <p:tgtEl>
                                          <p:spTgt spid="92171"/>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2172"/>
                                        </p:tgtEl>
                                        <p:attrNameLst>
                                          <p:attrName>style.visibility</p:attrName>
                                        </p:attrNameLst>
                                      </p:cBhvr>
                                      <p:to>
                                        <p:strVal val="visible"/>
                                      </p:to>
                                    </p:set>
                                    <p:animEffect transition="in" filter="fade">
                                      <p:cBhvr>
                                        <p:cTn id="78" dur="500"/>
                                        <p:tgtEl>
                                          <p:spTgt spid="92172"/>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2172"/>
                                        </p:tgtEl>
                                      </p:cBhvr>
                                    </p:animEffect>
                                    <p:set>
                                      <p:cBhvr>
                                        <p:cTn id="82" dur="1" fill="hold">
                                          <p:stCondLst>
                                            <p:cond delay="499"/>
                                          </p:stCondLst>
                                        </p:cTn>
                                        <p:tgtEl>
                                          <p:spTgt spid="92172"/>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2173"/>
                                        </p:tgtEl>
                                        <p:attrNameLst>
                                          <p:attrName>style.visibility</p:attrName>
                                        </p:attrNameLst>
                                      </p:cBhvr>
                                      <p:to>
                                        <p:strVal val="visible"/>
                                      </p:to>
                                    </p:set>
                                    <p:animEffect transition="in" filter="fade">
                                      <p:cBhvr>
                                        <p:cTn id="86" dur="500"/>
                                        <p:tgtEl>
                                          <p:spTgt spid="92173"/>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2173"/>
                                        </p:tgtEl>
                                      </p:cBhvr>
                                    </p:animEffect>
                                    <p:set>
                                      <p:cBhvr>
                                        <p:cTn id="90" dur="1" fill="hold">
                                          <p:stCondLst>
                                            <p:cond delay="499"/>
                                          </p:stCondLst>
                                        </p:cTn>
                                        <p:tgtEl>
                                          <p:spTgt spid="92173"/>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2174"/>
                                        </p:tgtEl>
                                        <p:attrNameLst>
                                          <p:attrName>style.visibility</p:attrName>
                                        </p:attrNameLst>
                                      </p:cBhvr>
                                      <p:to>
                                        <p:strVal val="visible"/>
                                      </p:to>
                                    </p:set>
                                    <p:animEffect transition="in" filter="fade">
                                      <p:cBhvr>
                                        <p:cTn id="94" dur="500"/>
                                        <p:tgtEl>
                                          <p:spTgt spid="92174"/>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2174"/>
                                        </p:tgtEl>
                                      </p:cBhvr>
                                    </p:animEffect>
                                    <p:set>
                                      <p:cBhvr>
                                        <p:cTn id="98" dur="1" fill="hold">
                                          <p:stCondLst>
                                            <p:cond delay="499"/>
                                          </p:stCondLst>
                                        </p:cTn>
                                        <p:tgtEl>
                                          <p:spTgt spid="92174"/>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2175"/>
                                        </p:tgtEl>
                                        <p:attrNameLst>
                                          <p:attrName>style.visibility</p:attrName>
                                        </p:attrNameLst>
                                      </p:cBhvr>
                                      <p:to>
                                        <p:strVal val="visible"/>
                                      </p:to>
                                    </p:set>
                                    <p:animEffect transition="in" filter="fade">
                                      <p:cBhvr>
                                        <p:cTn id="102" dur="500"/>
                                        <p:tgtEl>
                                          <p:spTgt spid="92175"/>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2175"/>
                                        </p:tgtEl>
                                      </p:cBhvr>
                                    </p:animEffect>
                                    <p:set>
                                      <p:cBhvr>
                                        <p:cTn id="106" dur="1" fill="hold">
                                          <p:stCondLst>
                                            <p:cond delay="499"/>
                                          </p:stCondLst>
                                        </p:cTn>
                                        <p:tgtEl>
                                          <p:spTgt spid="92175"/>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2176"/>
                                        </p:tgtEl>
                                        <p:attrNameLst>
                                          <p:attrName>style.visibility</p:attrName>
                                        </p:attrNameLst>
                                      </p:cBhvr>
                                      <p:to>
                                        <p:strVal val="visible"/>
                                      </p:to>
                                    </p:set>
                                    <p:animEffect transition="in" filter="fade">
                                      <p:cBhvr>
                                        <p:cTn id="110" dur="500"/>
                                        <p:tgtEl>
                                          <p:spTgt spid="92176"/>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2176"/>
                                        </p:tgtEl>
                                      </p:cBhvr>
                                    </p:animEffect>
                                    <p:set>
                                      <p:cBhvr>
                                        <p:cTn id="114" dur="1" fill="hold">
                                          <p:stCondLst>
                                            <p:cond delay="499"/>
                                          </p:stCondLst>
                                        </p:cTn>
                                        <p:tgtEl>
                                          <p:spTgt spid="92176"/>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2177"/>
                                        </p:tgtEl>
                                        <p:attrNameLst>
                                          <p:attrName>style.visibility</p:attrName>
                                        </p:attrNameLst>
                                      </p:cBhvr>
                                      <p:to>
                                        <p:strVal val="visible"/>
                                      </p:to>
                                    </p:set>
                                    <p:animEffect transition="in" filter="fade">
                                      <p:cBhvr>
                                        <p:cTn id="118" dur="500"/>
                                        <p:tgtEl>
                                          <p:spTgt spid="92177"/>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2177"/>
                                        </p:tgtEl>
                                      </p:cBhvr>
                                    </p:animEffect>
                                    <p:set>
                                      <p:cBhvr>
                                        <p:cTn id="122" dur="1" fill="hold">
                                          <p:stCondLst>
                                            <p:cond delay="499"/>
                                          </p:stCondLst>
                                        </p:cTn>
                                        <p:tgtEl>
                                          <p:spTgt spid="92177"/>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2178"/>
                                        </p:tgtEl>
                                        <p:attrNameLst>
                                          <p:attrName>style.visibility</p:attrName>
                                        </p:attrNameLst>
                                      </p:cBhvr>
                                      <p:to>
                                        <p:strVal val="visible"/>
                                      </p:to>
                                    </p:set>
                                    <p:animEffect transition="in" filter="fade">
                                      <p:cBhvr>
                                        <p:cTn id="126" dur="500"/>
                                        <p:tgtEl>
                                          <p:spTgt spid="92178"/>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2178"/>
                                        </p:tgtEl>
                                      </p:cBhvr>
                                    </p:animEffect>
                                    <p:set>
                                      <p:cBhvr>
                                        <p:cTn id="130" dur="1" fill="hold">
                                          <p:stCondLst>
                                            <p:cond delay="499"/>
                                          </p:stCondLst>
                                        </p:cTn>
                                        <p:tgtEl>
                                          <p:spTgt spid="92178"/>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2179"/>
                                        </p:tgtEl>
                                        <p:attrNameLst>
                                          <p:attrName>style.visibility</p:attrName>
                                        </p:attrNameLst>
                                      </p:cBhvr>
                                      <p:to>
                                        <p:strVal val="visible"/>
                                      </p:to>
                                    </p:set>
                                    <p:animEffect transition="in" filter="fade">
                                      <p:cBhvr>
                                        <p:cTn id="134" dur="500"/>
                                        <p:tgtEl>
                                          <p:spTgt spid="92179"/>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2179"/>
                                        </p:tgtEl>
                                      </p:cBhvr>
                                    </p:animEffect>
                                    <p:set>
                                      <p:cBhvr>
                                        <p:cTn id="138" dur="1" fill="hold">
                                          <p:stCondLst>
                                            <p:cond delay="499"/>
                                          </p:stCondLst>
                                        </p:cTn>
                                        <p:tgtEl>
                                          <p:spTgt spid="9217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2163"/>
                                        </p:tgtEl>
                                      </p:cBhvr>
                                    </p:animEffect>
                                    <p:set>
                                      <p:cBhvr>
                                        <p:cTn id="141" dur="1" fill="hold">
                                          <p:stCondLst>
                                            <p:cond delay="499"/>
                                          </p:stCondLst>
                                        </p:cTn>
                                        <p:tgtEl>
                                          <p:spTgt spid="9216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2192"/>
                                        </p:tgtEl>
                                      </p:cBhvr>
                                    </p:animEffect>
                                    <p:set>
                                      <p:cBhvr>
                                        <p:cTn id="144" dur="1" fill="hold">
                                          <p:stCondLst>
                                            <p:cond delay="499"/>
                                          </p:stCondLst>
                                        </p:cTn>
                                        <p:tgtEl>
                                          <p:spTgt spid="92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92185"/>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92185"/>
                                        </p:tgtEl>
                                      </p:cBhvr>
                                    </p:animEffect>
                                    <p:set>
                                      <p:cBhvr>
                                        <p:cTn id="150" dur="1" fill="hold">
                                          <p:stCondLst>
                                            <p:cond delay="499"/>
                                          </p:stCondLst>
                                        </p:cTn>
                                        <p:tgtEl>
                                          <p:spTgt spid="92185"/>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92188"/>
                                        </p:tgtEl>
                                        <p:attrNameLst>
                                          <p:attrName>style.visibility</p:attrName>
                                        </p:attrNameLst>
                                      </p:cBhvr>
                                      <p:to>
                                        <p:strVal val="visible"/>
                                      </p:to>
                                    </p:set>
                                    <p:animEffect transition="in" filter="fade">
                                      <p:cBhvr>
                                        <p:cTn id="153" dur="500"/>
                                        <p:tgtEl>
                                          <p:spTgt spid="92188"/>
                                        </p:tgtEl>
                                      </p:cBhvr>
                                    </p:animEffect>
                                  </p:childTnLst>
                                </p:cTn>
                              </p:par>
                            </p:childTnLst>
                          </p:cTn>
                        </p:par>
                      </p:childTnLst>
                    </p:cTn>
                  </p:par>
                </p:childTnLst>
              </p:cTn>
              <p:nextCondLst>
                <p:cond evt="onClick" delay="0">
                  <p:tgtEl>
                    <p:spTgt spid="92185"/>
                  </p:tgtEl>
                </p:cond>
              </p:nextCondLst>
            </p:seq>
            <p:seq concurrent="1" nextAc="seek">
              <p:cTn id="154" restart="whenNotActive" fill="hold" evtFilter="cancelBubble" nodeType="interactiveSeq">
                <p:stCondLst>
                  <p:cond evt="onClick" delay="0">
                    <p:tgtEl>
                      <p:spTgt spid="92186"/>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11111E-6 -1.51053E-6 L -0.00382 -0.26555 " pathEditMode="relative" rAng="0" ptsTypes="AA">
                                      <p:cBhvr>
                                        <p:cTn id="158" dur="500" fill="hold"/>
                                        <p:tgtEl>
                                          <p:spTgt spid="92186"/>
                                        </p:tgtEl>
                                        <p:attrNameLst>
                                          <p:attrName>ppt_x</p:attrName>
                                          <p:attrName>ppt_y</p:attrName>
                                        </p:attrNameLst>
                                      </p:cBhvr>
                                      <p:rCtr x="-191" y="-13278"/>
                                    </p:animMotion>
                                  </p:childTnLst>
                                </p:cTn>
                              </p:par>
                              <p:par>
                                <p:cTn id="159" presetID="10" presetClass="exit" presetSubtype="0" fill="hold" grpId="1" nodeType="withEffect">
                                  <p:stCondLst>
                                    <p:cond delay="0"/>
                                  </p:stCondLst>
                                  <p:childTnLst>
                                    <p:animEffect transition="out" filter="fade">
                                      <p:cBhvr>
                                        <p:cTn id="160" dur="500"/>
                                        <p:tgtEl>
                                          <p:spTgt spid="92185"/>
                                        </p:tgtEl>
                                      </p:cBhvr>
                                    </p:animEffect>
                                    <p:set>
                                      <p:cBhvr>
                                        <p:cTn id="161" dur="1" fill="hold">
                                          <p:stCondLst>
                                            <p:cond delay="499"/>
                                          </p:stCondLst>
                                        </p:cTn>
                                        <p:tgtEl>
                                          <p:spTgt spid="92185"/>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92187"/>
                                        </p:tgtEl>
                                      </p:cBhvr>
                                    </p:animEffect>
                                    <p:set>
                                      <p:cBhvr>
                                        <p:cTn id="164" dur="1" fill="hold">
                                          <p:stCondLst>
                                            <p:cond delay="499"/>
                                          </p:stCondLst>
                                        </p:cTn>
                                        <p:tgtEl>
                                          <p:spTgt spid="92187"/>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92191"/>
                                        </p:tgtEl>
                                        <p:attrNameLst>
                                          <p:attrName>style.visibility</p:attrName>
                                        </p:attrNameLst>
                                      </p:cBhvr>
                                      <p:to>
                                        <p:strVal val="visible"/>
                                      </p:to>
                                    </p:set>
                                    <p:animEffect transition="in" filter="fade">
                                      <p:cBhvr>
                                        <p:cTn id="167" dur="500"/>
                                        <p:tgtEl>
                                          <p:spTgt spid="92191"/>
                                        </p:tgtEl>
                                      </p:cBhvr>
                                    </p:animEffect>
                                  </p:childTnLst>
                                </p:cTn>
                              </p:par>
                              <p:par>
                                <p:cTn id="168" presetID="10" presetClass="exit" presetSubtype="0" fill="hold" nodeType="withEffect">
                                  <p:stCondLst>
                                    <p:cond delay="3500"/>
                                  </p:stCondLst>
                                  <p:childTnLst>
                                    <p:animEffect transition="out" filter="fade">
                                      <p:cBhvr>
                                        <p:cTn id="169" dur="500"/>
                                        <p:tgtEl>
                                          <p:spTgt spid="92191"/>
                                        </p:tgtEl>
                                      </p:cBhvr>
                                    </p:animEffect>
                                    <p:set>
                                      <p:cBhvr>
                                        <p:cTn id="170" dur="1" fill="hold">
                                          <p:stCondLst>
                                            <p:cond delay="499"/>
                                          </p:stCondLst>
                                        </p:cTn>
                                        <p:tgtEl>
                                          <p:spTgt spid="92191"/>
                                        </p:tgtEl>
                                        <p:attrNameLst>
                                          <p:attrName>style.visibility</p:attrName>
                                        </p:attrNameLst>
                                      </p:cBhvr>
                                      <p:to>
                                        <p:strVal val="hidden"/>
                                      </p:to>
                                    </p:set>
                                  </p:childTnLst>
                                </p:cTn>
                              </p:par>
                            </p:childTnLst>
                          </p:cTn>
                        </p:par>
                      </p:childTnLst>
                    </p:cTn>
                  </p:par>
                </p:childTnLst>
              </p:cTn>
              <p:nextCondLst>
                <p:cond evt="onClick" delay="0">
                  <p:tgtEl>
                    <p:spTgt spid="92186"/>
                  </p:tgtEl>
                </p:cond>
              </p:nextCondLst>
            </p:seq>
            <p:seq concurrent="1" nextAc="seek">
              <p:cTn id="171" restart="whenNotActive" fill="hold" evtFilter="cancelBubble" nodeType="interactiveSeq">
                <p:stCondLst>
                  <p:cond evt="onClick" delay="0">
                    <p:tgtEl>
                      <p:spTgt spid="9218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92187"/>
                                        </p:tgtEl>
                                      </p:cBhvr>
                                    </p:animEffect>
                                    <p:set>
                                      <p:cBhvr>
                                        <p:cTn id="176" dur="1" fill="hold">
                                          <p:stCondLst>
                                            <p:cond delay="499"/>
                                          </p:stCondLst>
                                        </p:cTn>
                                        <p:tgtEl>
                                          <p:spTgt spid="92187"/>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2189"/>
                                        </p:tgtEl>
                                        <p:attrNameLst>
                                          <p:attrName>style.visibility</p:attrName>
                                        </p:attrNameLst>
                                      </p:cBhvr>
                                      <p:to>
                                        <p:strVal val="visible"/>
                                      </p:to>
                                    </p:set>
                                    <p:animEffect transition="in" filter="fade">
                                      <p:cBhvr>
                                        <p:cTn id="179" dur="500"/>
                                        <p:tgtEl>
                                          <p:spTgt spid="92189"/>
                                        </p:tgtEl>
                                      </p:cBhvr>
                                    </p:animEffect>
                                  </p:childTnLst>
                                </p:cTn>
                              </p:par>
                            </p:childTnLst>
                          </p:cTn>
                        </p:par>
                      </p:childTnLst>
                    </p:cTn>
                  </p:par>
                </p:childTnLst>
              </p:cTn>
              <p:nextCondLst>
                <p:cond evt="onClick" delay="0">
                  <p:tgtEl>
                    <p:spTgt spid="92187"/>
                  </p:tgtEl>
                </p:cond>
              </p:nextCondLst>
            </p:seq>
          </p:childTnLst>
        </p:cTn>
      </p:par>
    </p:tnLst>
    <p:bldLst>
      <p:bldP spid="92163" grpId="0" animBg="1"/>
      <p:bldP spid="92163" grpId="1" animBg="1"/>
      <p:bldP spid="92164" grpId="0" animBg="1"/>
      <p:bldP spid="92164" grpId="1" animBg="1"/>
      <p:bldP spid="92165" grpId="0" animBg="1"/>
      <p:bldP spid="92165" grpId="1" animBg="1"/>
      <p:bldP spid="92166" grpId="0" animBg="1"/>
      <p:bldP spid="92166" grpId="1" animBg="1"/>
      <p:bldP spid="92167" grpId="0" animBg="1"/>
      <p:bldP spid="92167" grpId="1" animBg="1"/>
      <p:bldP spid="92168" grpId="0" animBg="1"/>
      <p:bldP spid="92168" grpId="1" animBg="1"/>
      <p:bldP spid="92169" grpId="0" animBg="1"/>
      <p:bldP spid="92169" grpId="1" animBg="1"/>
      <p:bldP spid="92170" grpId="0" animBg="1"/>
      <p:bldP spid="92170" grpId="1" animBg="1"/>
      <p:bldP spid="92171" grpId="0" animBg="1"/>
      <p:bldP spid="92171" grpId="1" animBg="1"/>
      <p:bldP spid="92172" grpId="0" animBg="1"/>
      <p:bldP spid="92172" grpId="1" animBg="1"/>
      <p:bldP spid="92173" grpId="0" animBg="1"/>
      <p:bldP spid="92173" grpId="1" animBg="1"/>
      <p:bldP spid="92174" grpId="0" animBg="1"/>
      <p:bldP spid="92174" grpId="1" animBg="1"/>
      <p:bldP spid="92175" grpId="0" animBg="1"/>
      <p:bldP spid="92175" grpId="1" animBg="1"/>
      <p:bldP spid="92176" grpId="0" animBg="1"/>
      <p:bldP spid="92176" grpId="1" animBg="1"/>
      <p:bldP spid="92177" grpId="0" animBg="1"/>
      <p:bldP spid="92177" grpId="1" animBg="1"/>
      <p:bldP spid="92178" grpId="0" animBg="1"/>
      <p:bldP spid="92178" grpId="1" animBg="1"/>
      <p:bldP spid="92179" grpId="0" animBg="1"/>
      <p:bldP spid="92179" grpId="1" animBg="1"/>
      <p:bldP spid="92185" grpId="0"/>
      <p:bldP spid="92185" grpId="1"/>
      <p:bldP spid="92186" grpId="0"/>
      <p:bldP spid="92187" grpId="0"/>
      <p:bldP spid="9218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93187"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3188"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93189"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93190"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93191"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93192"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93193"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93194"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93195"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93196"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93197"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93198"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3199"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3200"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3201"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3202"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3203"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320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9</a:t>
            </a:r>
            <a:endParaRPr lang="ru-RU" altLang="ru-RU" sz="4400" b="1">
              <a:latin typeface="Times New Roman" pitchFamily="18" charset="0"/>
            </a:endParaRPr>
          </a:p>
        </p:txBody>
      </p:sp>
      <p:sp>
        <p:nvSpPr>
          <p:cNvPr id="93205"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3206" name="AutoShape 22" descr="бфссейн"/>
          <p:cNvSpPr>
            <a:spLocks noChangeArrowheads="1"/>
          </p:cNvSpPr>
          <p:nvPr/>
        </p:nvSpPr>
        <p:spPr bwMode="auto">
          <a:xfrm>
            <a:off x="2987675" y="4005263"/>
            <a:ext cx="3671888" cy="2447925"/>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3207"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93208" name="Rectangle 24"/>
          <p:cNvSpPr>
            <a:spLocks noChangeArrowheads="1"/>
          </p:cNvSpPr>
          <p:nvPr/>
        </p:nvSpPr>
        <p:spPr bwMode="auto">
          <a:xfrm>
            <a:off x="179388" y="1196975"/>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Sue’s eyes were red   _____________ she had been swimming in a chlorinated water.</a:t>
            </a:r>
            <a:endParaRPr lang="ru-RU" altLang="ru-RU" sz="3600" b="1">
              <a:latin typeface="Times New Roman" pitchFamily="18" charset="0"/>
            </a:endParaRPr>
          </a:p>
        </p:txBody>
      </p:sp>
      <p:sp>
        <p:nvSpPr>
          <p:cNvPr id="93209" name="Rectangle 25"/>
          <p:cNvSpPr>
            <a:spLocks noChangeArrowheads="1"/>
          </p:cNvSpPr>
          <p:nvPr/>
        </p:nvSpPr>
        <p:spPr bwMode="auto">
          <a:xfrm>
            <a:off x="3203575" y="2636838"/>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93210" name="Rectangle 26"/>
          <p:cNvSpPr>
            <a:spLocks noChangeArrowheads="1"/>
          </p:cNvSpPr>
          <p:nvPr/>
        </p:nvSpPr>
        <p:spPr bwMode="auto">
          <a:xfrm>
            <a:off x="250825" y="2636838"/>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93211" name="Rectangle 27"/>
          <p:cNvSpPr>
            <a:spLocks noChangeArrowheads="1"/>
          </p:cNvSpPr>
          <p:nvPr/>
        </p:nvSpPr>
        <p:spPr bwMode="auto">
          <a:xfrm>
            <a:off x="6227763" y="2636838"/>
            <a:ext cx="27352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93212"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3348038" y="22764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3213"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6046788" y="2349500"/>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3215"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836613"/>
            <a:ext cx="5040313" cy="5040312"/>
          </a:xfrm>
          <a:prstGeom prst="rect">
            <a:avLst/>
          </a:prstGeom>
          <a:noFill/>
          <a:extLst>
            <a:ext uri="{909E8E84-426E-40DD-AFC4-6F175D3DCCD1}">
              <a14:hiddenFill xmlns:a14="http://schemas.microsoft.com/office/drawing/2010/main">
                <a:solidFill>
                  <a:srgbClr val="FFFFFF"/>
                </a:solidFill>
              </a14:hiddenFill>
            </a:ext>
          </a:extLst>
        </p:spPr>
      </p:pic>
      <p:pic>
        <p:nvPicPr>
          <p:cNvPr id="93216"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fade">
                                      <p:cBhvr>
                                        <p:cTn id="7" dur="500"/>
                                        <p:tgtEl>
                                          <p:spTgt spid="93187"/>
                                        </p:tgtEl>
                                      </p:cBhvr>
                                    </p:animEffect>
                                  </p:childTnLst>
                                </p:cTn>
                              </p:par>
                              <p:par>
                                <p:cTn id="8" presetID="10" presetClass="entr" presetSubtype="0" fill="hold" nodeType="withEffect">
                                  <p:stCondLst>
                                    <p:cond delay="0"/>
                                  </p:stCondLst>
                                  <p:childTnLst>
                                    <p:set>
                                      <p:cBhvr>
                                        <p:cTn id="9" dur="1" fill="hold">
                                          <p:stCondLst>
                                            <p:cond delay="0"/>
                                          </p:stCondLst>
                                        </p:cTn>
                                        <p:tgtEl>
                                          <p:spTgt spid="93216"/>
                                        </p:tgtEl>
                                        <p:attrNameLst>
                                          <p:attrName>style.visibility</p:attrName>
                                        </p:attrNameLst>
                                      </p:cBhvr>
                                      <p:to>
                                        <p:strVal val="visible"/>
                                      </p:to>
                                    </p:set>
                                    <p:animEffect transition="in" filter="fade">
                                      <p:cBhvr>
                                        <p:cTn id="10" dur="500"/>
                                        <p:tgtEl>
                                          <p:spTgt spid="9321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3188"/>
                                        </p:tgtEl>
                                        <p:attrNameLst>
                                          <p:attrName>style.visibility</p:attrName>
                                        </p:attrNameLst>
                                      </p:cBhvr>
                                      <p:to>
                                        <p:strVal val="visible"/>
                                      </p:to>
                                    </p:set>
                                    <p:animEffect transition="in" filter="fade">
                                      <p:cBhvr>
                                        <p:cTn id="14" dur="500"/>
                                        <p:tgtEl>
                                          <p:spTgt spid="9318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3188"/>
                                        </p:tgtEl>
                                      </p:cBhvr>
                                    </p:animEffect>
                                    <p:set>
                                      <p:cBhvr>
                                        <p:cTn id="18" dur="1" fill="hold">
                                          <p:stCondLst>
                                            <p:cond delay="499"/>
                                          </p:stCondLst>
                                        </p:cTn>
                                        <p:tgtEl>
                                          <p:spTgt spid="9318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3189"/>
                                        </p:tgtEl>
                                        <p:attrNameLst>
                                          <p:attrName>style.visibility</p:attrName>
                                        </p:attrNameLst>
                                      </p:cBhvr>
                                      <p:to>
                                        <p:strVal val="visible"/>
                                      </p:to>
                                    </p:set>
                                    <p:animEffect transition="in" filter="fade">
                                      <p:cBhvr>
                                        <p:cTn id="22" dur="500"/>
                                        <p:tgtEl>
                                          <p:spTgt spid="9318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3189"/>
                                        </p:tgtEl>
                                      </p:cBhvr>
                                    </p:animEffect>
                                    <p:set>
                                      <p:cBhvr>
                                        <p:cTn id="26" dur="1" fill="hold">
                                          <p:stCondLst>
                                            <p:cond delay="499"/>
                                          </p:stCondLst>
                                        </p:cTn>
                                        <p:tgtEl>
                                          <p:spTgt spid="9318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3190"/>
                                        </p:tgtEl>
                                        <p:attrNameLst>
                                          <p:attrName>style.visibility</p:attrName>
                                        </p:attrNameLst>
                                      </p:cBhvr>
                                      <p:to>
                                        <p:strVal val="visible"/>
                                      </p:to>
                                    </p:set>
                                    <p:animEffect transition="in" filter="fade">
                                      <p:cBhvr>
                                        <p:cTn id="30" dur="500"/>
                                        <p:tgtEl>
                                          <p:spTgt spid="9319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3190"/>
                                        </p:tgtEl>
                                      </p:cBhvr>
                                    </p:animEffect>
                                    <p:set>
                                      <p:cBhvr>
                                        <p:cTn id="34" dur="1" fill="hold">
                                          <p:stCondLst>
                                            <p:cond delay="499"/>
                                          </p:stCondLst>
                                        </p:cTn>
                                        <p:tgtEl>
                                          <p:spTgt spid="9319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3191"/>
                                        </p:tgtEl>
                                        <p:attrNameLst>
                                          <p:attrName>style.visibility</p:attrName>
                                        </p:attrNameLst>
                                      </p:cBhvr>
                                      <p:to>
                                        <p:strVal val="visible"/>
                                      </p:to>
                                    </p:set>
                                    <p:animEffect transition="in" filter="fade">
                                      <p:cBhvr>
                                        <p:cTn id="38" dur="500"/>
                                        <p:tgtEl>
                                          <p:spTgt spid="9319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3191"/>
                                        </p:tgtEl>
                                      </p:cBhvr>
                                    </p:animEffect>
                                    <p:set>
                                      <p:cBhvr>
                                        <p:cTn id="42" dur="1" fill="hold">
                                          <p:stCondLst>
                                            <p:cond delay="499"/>
                                          </p:stCondLst>
                                        </p:cTn>
                                        <p:tgtEl>
                                          <p:spTgt spid="9319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3192"/>
                                        </p:tgtEl>
                                        <p:attrNameLst>
                                          <p:attrName>style.visibility</p:attrName>
                                        </p:attrNameLst>
                                      </p:cBhvr>
                                      <p:to>
                                        <p:strVal val="visible"/>
                                      </p:to>
                                    </p:set>
                                    <p:animEffect transition="in" filter="fade">
                                      <p:cBhvr>
                                        <p:cTn id="46" dur="500"/>
                                        <p:tgtEl>
                                          <p:spTgt spid="9319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3192"/>
                                        </p:tgtEl>
                                      </p:cBhvr>
                                    </p:animEffect>
                                    <p:set>
                                      <p:cBhvr>
                                        <p:cTn id="50" dur="1" fill="hold">
                                          <p:stCondLst>
                                            <p:cond delay="499"/>
                                          </p:stCondLst>
                                        </p:cTn>
                                        <p:tgtEl>
                                          <p:spTgt spid="9319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3193"/>
                                        </p:tgtEl>
                                        <p:attrNameLst>
                                          <p:attrName>style.visibility</p:attrName>
                                        </p:attrNameLst>
                                      </p:cBhvr>
                                      <p:to>
                                        <p:strVal val="visible"/>
                                      </p:to>
                                    </p:set>
                                    <p:animEffect transition="in" filter="fade">
                                      <p:cBhvr>
                                        <p:cTn id="54" dur="500"/>
                                        <p:tgtEl>
                                          <p:spTgt spid="9319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3193"/>
                                        </p:tgtEl>
                                      </p:cBhvr>
                                    </p:animEffect>
                                    <p:set>
                                      <p:cBhvr>
                                        <p:cTn id="58" dur="1" fill="hold">
                                          <p:stCondLst>
                                            <p:cond delay="499"/>
                                          </p:stCondLst>
                                        </p:cTn>
                                        <p:tgtEl>
                                          <p:spTgt spid="9319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3194"/>
                                        </p:tgtEl>
                                        <p:attrNameLst>
                                          <p:attrName>style.visibility</p:attrName>
                                        </p:attrNameLst>
                                      </p:cBhvr>
                                      <p:to>
                                        <p:strVal val="visible"/>
                                      </p:to>
                                    </p:set>
                                    <p:animEffect transition="in" filter="fade">
                                      <p:cBhvr>
                                        <p:cTn id="62" dur="500"/>
                                        <p:tgtEl>
                                          <p:spTgt spid="9319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3194"/>
                                        </p:tgtEl>
                                      </p:cBhvr>
                                    </p:animEffect>
                                    <p:set>
                                      <p:cBhvr>
                                        <p:cTn id="66" dur="1" fill="hold">
                                          <p:stCondLst>
                                            <p:cond delay="499"/>
                                          </p:stCondLst>
                                        </p:cTn>
                                        <p:tgtEl>
                                          <p:spTgt spid="9319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3195"/>
                                        </p:tgtEl>
                                        <p:attrNameLst>
                                          <p:attrName>style.visibility</p:attrName>
                                        </p:attrNameLst>
                                      </p:cBhvr>
                                      <p:to>
                                        <p:strVal val="visible"/>
                                      </p:to>
                                    </p:set>
                                    <p:animEffect transition="in" filter="fade">
                                      <p:cBhvr>
                                        <p:cTn id="70" dur="500"/>
                                        <p:tgtEl>
                                          <p:spTgt spid="9319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3195"/>
                                        </p:tgtEl>
                                      </p:cBhvr>
                                    </p:animEffect>
                                    <p:set>
                                      <p:cBhvr>
                                        <p:cTn id="74" dur="1" fill="hold">
                                          <p:stCondLst>
                                            <p:cond delay="499"/>
                                          </p:stCondLst>
                                        </p:cTn>
                                        <p:tgtEl>
                                          <p:spTgt spid="9319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3196"/>
                                        </p:tgtEl>
                                        <p:attrNameLst>
                                          <p:attrName>style.visibility</p:attrName>
                                        </p:attrNameLst>
                                      </p:cBhvr>
                                      <p:to>
                                        <p:strVal val="visible"/>
                                      </p:to>
                                    </p:set>
                                    <p:animEffect transition="in" filter="fade">
                                      <p:cBhvr>
                                        <p:cTn id="78" dur="500"/>
                                        <p:tgtEl>
                                          <p:spTgt spid="9319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3196"/>
                                        </p:tgtEl>
                                      </p:cBhvr>
                                    </p:animEffect>
                                    <p:set>
                                      <p:cBhvr>
                                        <p:cTn id="82" dur="1" fill="hold">
                                          <p:stCondLst>
                                            <p:cond delay="499"/>
                                          </p:stCondLst>
                                        </p:cTn>
                                        <p:tgtEl>
                                          <p:spTgt spid="9319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3197"/>
                                        </p:tgtEl>
                                        <p:attrNameLst>
                                          <p:attrName>style.visibility</p:attrName>
                                        </p:attrNameLst>
                                      </p:cBhvr>
                                      <p:to>
                                        <p:strVal val="visible"/>
                                      </p:to>
                                    </p:set>
                                    <p:animEffect transition="in" filter="fade">
                                      <p:cBhvr>
                                        <p:cTn id="86" dur="500"/>
                                        <p:tgtEl>
                                          <p:spTgt spid="9319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3197"/>
                                        </p:tgtEl>
                                      </p:cBhvr>
                                    </p:animEffect>
                                    <p:set>
                                      <p:cBhvr>
                                        <p:cTn id="90" dur="1" fill="hold">
                                          <p:stCondLst>
                                            <p:cond delay="499"/>
                                          </p:stCondLst>
                                        </p:cTn>
                                        <p:tgtEl>
                                          <p:spTgt spid="9319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3198"/>
                                        </p:tgtEl>
                                        <p:attrNameLst>
                                          <p:attrName>style.visibility</p:attrName>
                                        </p:attrNameLst>
                                      </p:cBhvr>
                                      <p:to>
                                        <p:strVal val="visible"/>
                                      </p:to>
                                    </p:set>
                                    <p:animEffect transition="in" filter="fade">
                                      <p:cBhvr>
                                        <p:cTn id="94" dur="500"/>
                                        <p:tgtEl>
                                          <p:spTgt spid="9319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3198"/>
                                        </p:tgtEl>
                                      </p:cBhvr>
                                    </p:animEffect>
                                    <p:set>
                                      <p:cBhvr>
                                        <p:cTn id="98" dur="1" fill="hold">
                                          <p:stCondLst>
                                            <p:cond delay="499"/>
                                          </p:stCondLst>
                                        </p:cTn>
                                        <p:tgtEl>
                                          <p:spTgt spid="9319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3199"/>
                                        </p:tgtEl>
                                        <p:attrNameLst>
                                          <p:attrName>style.visibility</p:attrName>
                                        </p:attrNameLst>
                                      </p:cBhvr>
                                      <p:to>
                                        <p:strVal val="visible"/>
                                      </p:to>
                                    </p:set>
                                    <p:animEffect transition="in" filter="fade">
                                      <p:cBhvr>
                                        <p:cTn id="102" dur="500"/>
                                        <p:tgtEl>
                                          <p:spTgt spid="9319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3199"/>
                                        </p:tgtEl>
                                      </p:cBhvr>
                                    </p:animEffect>
                                    <p:set>
                                      <p:cBhvr>
                                        <p:cTn id="106" dur="1" fill="hold">
                                          <p:stCondLst>
                                            <p:cond delay="499"/>
                                          </p:stCondLst>
                                        </p:cTn>
                                        <p:tgtEl>
                                          <p:spTgt spid="9319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3200"/>
                                        </p:tgtEl>
                                        <p:attrNameLst>
                                          <p:attrName>style.visibility</p:attrName>
                                        </p:attrNameLst>
                                      </p:cBhvr>
                                      <p:to>
                                        <p:strVal val="visible"/>
                                      </p:to>
                                    </p:set>
                                    <p:animEffect transition="in" filter="fade">
                                      <p:cBhvr>
                                        <p:cTn id="110" dur="500"/>
                                        <p:tgtEl>
                                          <p:spTgt spid="9320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3200"/>
                                        </p:tgtEl>
                                      </p:cBhvr>
                                    </p:animEffect>
                                    <p:set>
                                      <p:cBhvr>
                                        <p:cTn id="114" dur="1" fill="hold">
                                          <p:stCondLst>
                                            <p:cond delay="499"/>
                                          </p:stCondLst>
                                        </p:cTn>
                                        <p:tgtEl>
                                          <p:spTgt spid="9320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3201"/>
                                        </p:tgtEl>
                                        <p:attrNameLst>
                                          <p:attrName>style.visibility</p:attrName>
                                        </p:attrNameLst>
                                      </p:cBhvr>
                                      <p:to>
                                        <p:strVal val="visible"/>
                                      </p:to>
                                    </p:set>
                                    <p:animEffect transition="in" filter="fade">
                                      <p:cBhvr>
                                        <p:cTn id="118" dur="500"/>
                                        <p:tgtEl>
                                          <p:spTgt spid="9320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3201"/>
                                        </p:tgtEl>
                                      </p:cBhvr>
                                    </p:animEffect>
                                    <p:set>
                                      <p:cBhvr>
                                        <p:cTn id="122" dur="1" fill="hold">
                                          <p:stCondLst>
                                            <p:cond delay="499"/>
                                          </p:stCondLst>
                                        </p:cTn>
                                        <p:tgtEl>
                                          <p:spTgt spid="9320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3202"/>
                                        </p:tgtEl>
                                        <p:attrNameLst>
                                          <p:attrName>style.visibility</p:attrName>
                                        </p:attrNameLst>
                                      </p:cBhvr>
                                      <p:to>
                                        <p:strVal val="visible"/>
                                      </p:to>
                                    </p:set>
                                    <p:animEffect transition="in" filter="fade">
                                      <p:cBhvr>
                                        <p:cTn id="126" dur="500"/>
                                        <p:tgtEl>
                                          <p:spTgt spid="9320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3202"/>
                                        </p:tgtEl>
                                      </p:cBhvr>
                                    </p:animEffect>
                                    <p:set>
                                      <p:cBhvr>
                                        <p:cTn id="130" dur="1" fill="hold">
                                          <p:stCondLst>
                                            <p:cond delay="499"/>
                                          </p:stCondLst>
                                        </p:cTn>
                                        <p:tgtEl>
                                          <p:spTgt spid="9320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3203"/>
                                        </p:tgtEl>
                                        <p:attrNameLst>
                                          <p:attrName>style.visibility</p:attrName>
                                        </p:attrNameLst>
                                      </p:cBhvr>
                                      <p:to>
                                        <p:strVal val="visible"/>
                                      </p:to>
                                    </p:set>
                                    <p:animEffect transition="in" filter="fade">
                                      <p:cBhvr>
                                        <p:cTn id="134" dur="500"/>
                                        <p:tgtEl>
                                          <p:spTgt spid="9320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3203"/>
                                        </p:tgtEl>
                                      </p:cBhvr>
                                    </p:animEffect>
                                    <p:set>
                                      <p:cBhvr>
                                        <p:cTn id="138" dur="1" fill="hold">
                                          <p:stCondLst>
                                            <p:cond delay="499"/>
                                          </p:stCondLst>
                                        </p:cTn>
                                        <p:tgtEl>
                                          <p:spTgt spid="9320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3187"/>
                                        </p:tgtEl>
                                      </p:cBhvr>
                                    </p:animEffect>
                                    <p:set>
                                      <p:cBhvr>
                                        <p:cTn id="141" dur="1" fill="hold">
                                          <p:stCondLst>
                                            <p:cond delay="499"/>
                                          </p:stCondLst>
                                        </p:cTn>
                                        <p:tgtEl>
                                          <p:spTgt spid="9318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3216"/>
                                        </p:tgtEl>
                                      </p:cBhvr>
                                    </p:animEffect>
                                    <p:set>
                                      <p:cBhvr>
                                        <p:cTn id="144" dur="1" fill="hold">
                                          <p:stCondLst>
                                            <p:cond delay="499"/>
                                          </p:stCondLst>
                                        </p:cTn>
                                        <p:tgtEl>
                                          <p:spTgt spid="93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93209"/>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93209"/>
                                        </p:tgtEl>
                                      </p:cBhvr>
                                    </p:animEffect>
                                    <p:set>
                                      <p:cBhvr>
                                        <p:cTn id="150" dur="1" fill="hold">
                                          <p:stCondLst>
                                            <p:cond delay="499"/>
                                          </p:stCondLst>
                                        </p:cTn>
                                        <p:tgtEl>
                                          <p:spTgt spid="93209"/>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93212"/>
                                        </p:tgtEl>
                                        <p:attrNameLst>
                                          <p:attrName>style.visibility</p:attrName>
                                        </p:attrNameLst>
                                      </p:cBhvr>
                                      <p:to>
                                        <p:strVal val="visible"/>
                                      </p:to>
                                    </p:set>
                                    <p:animEffect transition="in" filter="fade">
                                      <p:cBhvr>
                                        <p:cTn id="153" dur="500"/>
                                        <p:tgtEl>
                                          <p:spTgt spid="93212"/>
                                        </p:tgtEl>
                                      </p:cBhvr>
                                    </p:animEffect>
                                  </p:childTnLst>
                                </p:cTn>
                              </p:par>
                            </p:childTnLst>
                          </p:cTn>
                        </p:par>
                      </p:childTnLst>
                    </p:cTn>
                  </p:par>
                </p:childTnLst>
              </p:cTn>
              <p:nextCondLst>
                <p:cond evt="onClick" delay="0">
                  <p:tgtEl>
                    <p:spTgt spid="93209"/>
                  </p:tgtEl>
                </p:cond>
              </p:nextCondLst>
            </p:seq>
            <p:seq concurrent="1" nextAc="seek">
              <p:cTn id="154" restart="whenNotActive" fill="hold" evtFilter="cancelBubble" nodeType="interactiveSeq">
                <p:stCondLst>
                  <p:cond evt="onClick" delay="0">
                    <p:tgtEl>
                      <p:spTgt spid="93210"/>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88889E-6 -1.67939E-6 L 0.47657 -0.25491 " pathEditMode="relative" rAng="0" ptsTypes="AA">
                                      <p:cBhvr>
                                        <p:cTn id="158" dur="500" fill="hold"/>
                                        <p:tgtEl>
                                          <p:spTgt spid="93210"/>
                                        </p:tgtEl>
                                        <p:attrNameLst>
                                          <p:attrName>ppt_x</p:attrName>
                                          <p:attrName>ppt_y</p:attrName>
                                        </p:attrNameLst>
                                      </p:cBhvr>
                                      <p:rCtr x="23819" y="-12746"/>
                                    </p:animMotion>
                                  </p:childTnLst>
                                </p:cTn>
                              </p:par>
                              <p:par>
                                <p:cTn id="159" presetID="10" presetClass="exit" presetSubtype="0" fill="hold" grpId="1" nodeType="withEffect">
                                  <p:stCondLst>
                                    <p:cond delay="0"/>
                                  </p:stCondLst>
                                  <p:childTnLst>
                                    <p:animEffect transition="out" filter="fade">
                                      <p:cBhvr>
                                        <p:cTn id="160" dur="500"/>
                                        <p:tgtEl>
                                          <p:spTgt spid="93209"/>
                                        </p:tgtEl>
                                      </p:cBhvr>
                                    </p:animEffect>
                                    <p:set>
                                      <p:cBhvr>
                                        <p:cTn id="161" dur="1" fill="hold">
                                          <p:stCondLst>
                                            <p:cond delay="499"/>
                                          </p:stCondLst>
                                        </p:cTn>
                                        <p:tgtEl>
                                          <p:spTgt spid="93209"/>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93211"/>
                                        </p:tgtEl>
                                      </p:cBhvr>
                                    </p:animEffect>
                                    <p:set>
                                      <p:cBhvr>
                                        <p:cTn id="164" dur="1" fill="hold">
                                          <p:stCondLst>
                                            <p:cond delay="499"/>
                                          </p:stCondLst>
                                        </p:cTn>
                                        <p:tgtEl>
                                          <p:spTgt spid="93211"/>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93215"/>
                                        </p:tgtEl>
                                        <p:attrNameLst>
                                          <p:attrName>style.visibility</p:attrName>
                                        </p:attrNameLst>
                                      </p:cBhvr>
                                      <p:to>
                                        <p:strVal val="visible"/>
                                      </p:to>
                                    </p:set>
                                    <p:animEffect transition="in" filter="fade">
                                      <p:cBhvr>
                                        <p:cTn id="167" dur="500"/>
                                        <p:tgtEl>
                                          <p:spTgt spid="93215"/>
                                        </p:tgtEl>
                                      </p:cBhvr>
                                    </p:animEffect>
                                  </p:childTnLst>
                                </p:cTn>
                              </p:par>
                              <p:par>
                                <p:cTn id="168" presetID="10" presetClass="exit" presetSubtype="0" fill="hold" nodeType="withEffect">
                                  <p:stCondLst>
                                    <p:cond delay="3500"/>
                                  </p:stCondLst>
                                  <p:childTnLst>
                                    <p:animEffect transition="out" filter="fade">
                                      <p:cBhvr>
                                        <p:cTn id="169" dur="500"/>
                                        <p:tgtEl>
                                          <p:spTgt spid="93215"/>
                                        </p:tgtEl>
                                      </p:cBhvr>
                                    </p:animEffect>
                                    <p:set>
                                      <p:cBhvr>
                                        <p:cTn id="170" dur="1" fill="hold">
                                          <p:stCondLst>
                                            <p:cond delay="499"/>
                                          </p:stCondLst>
                                        </p:cTn>
                                        <p:tgtEl>
                                          <p:spTgt spid="93215"/>
                                        </p:tgtEl>
                                        <p:attrNameLst>
                                          <p:attrName>style.visibility</p:attrName>
                                        </p:attrNameLst>
                                      </p:cBhvr>
                                      <p:to>
                                        <p:strVal val="hidden"/>
                                      </p:to>
                                    </p:set>
                                  </p:childTnLst>
                                </p:cTn>
                              </p:par>
                            </p:childTnLst>
                          </p:cTn>
                        </p:par>
                      </p:childTnLst>
                    </p:cTn>
                  </p:par>
                </p:childTnLst>
              </p:cTn>
              <p:nextCondLst>
                <p:cond evt="onClick" delay="0">
                  <p:tgtEl>
                    <p:spTgt spid="93210"/>
                  </p:tgtEl>
                </p:cond>
              </p:nextCondLst>
            </p:seq>
            <p:seq concurrent="1" nextAc="seek">
              <p:cTn id="171" restart="whenNotActive" fill="hold" evtFilter="cancelBubble" nodeType="interactiveSeq">
                <p:stCondLst>
                  <p:cond evt="onClick" delay="0">
                    <p:tgtEl>
                      <p:spTgt spid="93211"/>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93211"/>
                                        </p:tgtEl>
                                      </p:cBhvr>
                                    </p:animEffect>
                                    <p:set>
                                      <p:cBhvr>
                                        <p:cTn id="176" dur="1" fill="hold">
                                          <p:stCondLst>
                                            <p:cond delay="499"/>
                                          </p:stCondLst>
                                        </p:cTn>
                                        <p:tgtEl>
                                          <p:spTgt spid="93211"/>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3213"/>
                                        </p:tgtEl>
                                        <p:attrNameLst>
                                          <p:attrName>style.visibility</p:attrName>
                                        </p:attrNameLst>
                                      </p:cBhvr>
                                      <p:to>
                                        <p:strVal val="visible"/>
                                      </p:to>
                                    </p:set>
                                    <p:animEffect transition="in" filter="fade">
                                      <p:cBhvr>
                                        <p:cTn id="179" dur="500"/>
                                        <p:tgtEl>
                                          <p:spTgt spid="93213"/>
                                        </p:tgtEl>
                                      </p:cBhvr>
                                    </p:animEffect>
                                  </p:childTnLst>
                                </p:cTn>
                              </p:par>
                            </p:childTnLst>
                          </p:cTn>
                        </p:par>
                      </p:childTnLst>
                    </p:cTn>
                  </p:par>
                </p:childTnLst>
              </p:cTn>
              <p:nextCondLst>
                <p:cond evt="onClick" delay="0">
                  <p:tgtEl>
                    <p:spTgt spid="93211"/>
                  </p:tgtEl>
                </p:cond>
              </p:nextCondLst>
            </p:seq>
          </p:childTnLst>
        </p:cTn>
      </p:par>
    </p:tnLst>
    <p:bldLst>
      <p:bldP spid="93187" grpId="0" animBg="1"/>
      <p:bldP spid="93187" grpId="1" animBg="1"/>
      <p:bldP spid="93188" grpId="0" animBg="1"/>
      <p:bldP spid="93188" grpId="1" animBg="1"/>
      <p:bldP spid="93189" grpId="0" animBg="1"/>
      <p:bldP spid="93189" grpId="1" animBg="1"/>
      <p:bldP spid="93190" grpId="0" animBg="1"/>
      <p:bldP spid="93190" grpId="1" animBg="1"/>
      <p:bldP spid="93191" grpId="0" animBg="1"/>
      <p:bldP spid="93191" grpId="1" animBg="1"/>
      <p:bldP spid="93192" grpId="0" animBg="1"/>
      <p:bldP spid="93192" grpId="1" animBg="1"/>
      <p:bldP spid="93193" grpId="0" animBg="1"/>
      <p:bldP spid="93193" grpId="1" animBg="1"/>
      <p:bldP spid="93194" grpId="0" animBg="1"/>
      <p:bldP spid="93194" grpId="1" animBg="1"/>
      <p:bldP spid="93195" grpId="0" animBg="1"/>
      <p:bldP spid="93195" grpId="1" animBg="1"/>
      <p:bldP spid="93196" grpId="0" animBg="1"/>
      <p:bldP spid="93196" grpId="1" animBg="1"/>
      <p:bldP spid="93197" grpId="0" animBg="1"/>
      <p:bldP spid="93197" grpId="1" animBg="1"/>
      <p:bldP spid="93198" grpId="0" animBg="1"/>
      <p:bldP spid="93198" grpId="1" animBg="1"/>
      <p:bldP spid="93199" grpId="0" animBg="1"/>
      <p:bldP spid="93199" grpId="1" animBg="1"/>
      <p:bldP spid="93200" grpId="0" animBg="1"/>
      <p:bldP spid="93200" grpId="1" animBg="1"/>
      <p:bldP spid="93201" grpId="0" animBg="1"/>
      <p:bldP spid="93201" grpId="1" animBg="1"/>
      <p:bldP spid="93202" grpId="0" animBg="1"/>
      <p:bldP spid="93202" grpId="1" animBg="1"/>
      <p:bldP spid="93203" grpId="0" animBg="1"/>
      <p:bldP spid="93203" grpId="1" animBg="1"/>
      <p:bldP spid="93209" grpId="0"/>
      <p:bldP spid="93209" grpId="1"/>
      <p:bldP spid="93210" grpId="0"/>
      <p:bldP spid="93211" grpId="0"/>
      <p:bldP spid="932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94211"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rgbClr val="FFCC66">
                  <a:alpha val="80000"/>
                </a:srgbClr>
              </a:gs>
              <a:gs pos="50000">
                <a:schemeClr val="bg1"/>
              </a:gs>
              <a:gs pos="100000">
                <a:srgbClr val="FFCC66">
                  <a:alpha val="80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4212"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15</a:t>
            </a:r>
          </a:p>
        </p:txBody>
      </p:sp>
      <p:sp>
        <p:nvSpPr>
          <p:cNvPr id="94213"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14</a:t>
            </a:r>
          </a:p>
        </p:txBody>
      </p:sp>
      <p:sp>
        <p:nvSpPr>
          <p:cNvPr id="94214"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13</a:t>
            </a:r>
          </a:p>
        </p:txBody>
      </p:sp>
      <p:sp>
        <p:nvSpPr>
          <p:cNvPr id="94215"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12</a:t>
            </a:r>
          </a:p>
        </p:txBody>
      </p:sp>
      <p:sp>
        <p:nvSpPr>
          <p:cNvPr id="94216"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11</a:t>
            </a:r>
          </a:p>
        </p:txBody>
      </p:sp>
      <p:sp>
        <p:nvSpPr>
          <p:cNvPr id="9421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10</a:t>
            </a:r>
          </a:p>
        </p:txBody>
      </p:sp>
      <p:sp>
        <p:nvSpPr>
          <p:cNvPr id="94218"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09</a:t>
            </a:r>
          </a:p>
        </p:txBody>
      </p:sp>
      <p:sp>
        <p:nvSpPr>
          <p:cNvPr id="94219"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08</a:t>
            </a:r>
          </a:p>
        </p:txBody>
      </p:sp>
      <p:sp>
        <p:nvSpPr>
          <p:cNvPr id="94220"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07</a:t>
            </a:r>
          </a:p>
        </p:txBody>
      </p:sp>
      <p:sp>
        <p:nvSpPr>
          <p:cNvPr id="94221"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9933"/>
                  </a:solidFill>
                  <a:round/>
                  <a:headEnd/>
                  <a:tailEnd/>
                </a:ln>
                <a:solidFill>
                  <a:srgbClr val="FFCC66"/>
                </a:solidFill>
                <a:latin typeface="Arial"/>
                <a:cs typeface="Arial"/>
              </a:rPr>
              <a:t>06</a:t>
            </a:r>
          </a:p>
        </p:txBody>
      </p:sp>
      <p:sp>
        <p:nvSpPr>
          <p:cNvPr id="94222"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4223"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4224"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4225"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4226"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4227"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422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66">
                  <a:alpha val="62000"/>
                </a:srgbClr>
              </a:gs>
              <a:gs pos="50000">
                <a:schemeClr val="bg1"/>
              </a:gs>
              <a:gs pos="100000">
                <a:srgbClr val="FFCC66">
                  <a:alpha val="62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10</a:t>
            </a:r>
            <a:endParaRPr lang="ru-RU" altLang="ru-RU" sz="4400" b="1">
              <a:latin typeface="Times New Roman" pitchFamily="18" charset="0"/>
            </a:endParaRPr>
          </a:p>
        </p:txBody>
      </p:sp>
      <p:sp>
        <p:nvSpPr>
          <p:cNvPr id="94229"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66"/>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4230" name="AutoShape 22" descr="soccer-1141184_1920"/>
          <p:cNvSpPr>
            <a:spLocks noChangeArrowheads="1"/>
          </p:cNvSpPr>
          <p:nvPr/>
        </p:nvSpPr>
        <p:spPr bwMode="auto">
          <a:xfrm>
            <a:off x="2700338" y="3573463"/>
            <a:ext cx="4248150" cy="2808287"/>
          </a:xfrm>
          <a:prstGeom prst="roundRect">
            <a:avLst>
              <a:gd name="adj" fmla="val 16667"/>
            </a:avLst>
          </a:prstGeom>
          <a:blipFill dpi="0" rotWithShape="1">
            <a:blip r:embed="rId6"/>
            <a:srcRect/>
            <a:stretch>
              <a:fillRect/>
            </a:stretch>
          </a:blipFill>
          <a:ln w="57150" cmpd="thinThick">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4231" name="Rectangle 23"/>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Because, Because of or So?</a:t>
            </a:r>
            <a:endParaRPr lang="ru-RU" altLang="ru-RU" sz="3600" b="1" i="1">
              <a:latin typeface="Times New Roman" pitchFamily="18" charset="0"/>
            </a:endParaRPr>
          </a:p>
        </p:txBody>
      </p:sp>
      <p:sp>
        <p:nvSpPr>
          <p:cNvPr id="94232" name="Rectangle 24"/>
          <p:cNvSpPr>
            <a:spLocks noChangeArrowheads="1"/>
          </p:cNvSpPr>
          <p:nvPr/>
        </p:nvSpPr>
        <p:spPr bwMode="auto">
          <a:xfrm>
            <a:off x="179388" y="1484313"/>
            <a:ext cx="87137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_____________ the wet and muddy ground the football players had difficulties playing the match.</a:t>
            </a:r>
            <a:endParaRPr lang="ru-RU" altLang="ru-RU" sz="3600" b="1">
              <a:latin typeface="Times New Roman" pitchFamily="18" charset="0"/>
            </a:endParaRPr>
          </a:p>
        </p:txBody>
      </p:sp>
      <p:sp>
        <p:nvSpPr>
          <p:cNvPr id="94233" name="Rectangle 25"/>
          <p:cNvSpPr>
            <a:spLocks noChangeArrowheads="1"/>
          </p:cNvSpPr>
          <p:nvPr/>
        </p:nvSpPr>
        <p:spPr bwMode="auto">
          <a:xfrm>
            <a:off x="107950" y="2781300"/>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a:t>
            </a:r>
            <a:endParaRPr lang="ru-RU" altLang="ru-RU" sz="4000" b="1" i="1">
              <a:latin typeface="Times New Roman" pitchFamily="18" charset="0"/>
            </a:endParaRPr>
          </a:p>
        </p:txBody>
      </p:sp>
      <p:sp>
        <p:nvSpPr>
          <p:cNvPr id="94234" name="Rectangle 26"/>
          <p:cNvSpPr>
            <a:spLocks noChangeArrowheads="1"/>
          </p:cNvSpPr>
          <p:nvPr/>
        </p:nvSpPr>
        <p:spPr bwMode="auto">
          <a:xfrm>
            <a:off x="3059113" y="2852738"/>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Because of</a:t>
            </a:r>
            <a:endParaRPr lang="ru-RU" altLang="ru-RU" sz="4000" b="1" i="1">
              <a:latin typeface="Times New Roman" pitchFamily="18" charset="0"/>
            </a:endParaRPr>
          </a:p>
        </p:txBody>
      </p:sp>
      <p:sp>
        <p:nvSpPr>
          <p:cNvPr id="94235" name="Rectangle 27"/>
          <p:cNvSpPr>
            <a:spLocks noChangeArrowheads="1"/>
          </p:cNvSpPr>
          <p:nvPr/>
        </p:nvSpPr>
        <p:spPr bwMode="auto">
          <a:xfrm>
            <a:off x="6156325" y="2924175"/>
            <a:ext cx="273526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So</a:t>
            </a:r>
            <a:endParaRPr lang="ru-RU" altLang="ru-RU" sz="4000" b="1" i="1">
              <a:latin typeface="Times New Roman" pitchFamily="18" charset="0"/>
            </a:endParaRPr>
          </a:p>
        </p:txBody>
      </p:sp>
      <p:pic>
        <p:nvPicPr>
          <p:cNvPr id="94236"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07950" y="42926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4237" name="Picture 2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940425" y="249237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4239"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94240"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fade">
                                      <p:cBhvr>
                                        <p:cTn id="7" dur="500"/>
                                        <p:tgtEl>
                                          <p:spTgt spid="94211"/>
                                        </p:tgtEl>
                                      </p:cBhvr>
                                    </p:animEffect>
                                  </p:childTnLst>
                                </p:cTn>
                              </p:par>
                              <p:par>
                                <p:cTn id="8" presetID="10" presetClass="entr" presetSubtype="0" fill="hold" nodeType="withEffect">
                                  <p:stCondLst>
                                    <p:cond delay="0"/>
                                  </p:stCondLst>
                                  <p:childTnLst>
                                    <p:set>
                                      <p:cBhvr>
                                        <p:cTn id="9" dur="1" fill="hold">
                                          <p:stCondLst>
                                            <p:cond delay="0"/>
                                          </p:stCondLst>
                                        </p:cTn>
                                        <p:tgtEl>
                                          <p:spTgt spid="94240"/>
                                        </p:tgtEl>
                                        <p:attrNameLst>
                                          <p:attrName>style.visibility</p:attrName>
                                        </p:attrNameLst>
                                      </p:cBhvr>
                                      <p:to>
                                        <p:strVal val="visible"/>
                                      </p:to>
                                    </p:set>
                                    <p:animEffect transition="in" filter="fade">
                                      <p:cBhvr>
                                        <p:cTn id="10" dur="500"/>
                                        <p:tgtEl>
                                          <p:spTgt spid="9424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212"/>
                                        </p:tgtEl>
                                        <p:attrNameLst>
                                          <p:attrName>style.visibility</p:attrName>
                                        </p:attrNameLst>
                                      </p:cBhvr>
                                      <p:to>
                                        <p:strVal val="visible"/>
                                      </p:to>
                                    </p:set>
                                    <p:animEffect transition="in" filter="fade">
                                      <p:cBhvr>
                                        <p:cTn id="14" dur="500"/>
                                        <p:tgtEl>
                                          <p:spTgt spid="9421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4212"/>
                                        </p:tgtEl>
                                      </p:cBhvr>
                                    </p:animEffect>
                                    <p:set>
                                      <p:cBhvr>
                                        <p:cTn id="18" dur="1" fill="hold">
                                          <p:stCondLst>
                                            <p:cond delay="499"/>
                                          </p:stCondLst>
                                        </p:cTn>
                                        <p:tgtEl>
                                          <p:spTgt spid="9421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4213"/>
                                        </p:tgtEl>
                                        <p:attrNameLst>
                                          <p:attrName>style.visibility</p:attrName>
                                        </p:attrNameLst>
                                      </p:cBhvr>
                                      <p:to>
                                        <p:strVal val="visible"/>
                                      </p:to>
                                    </p:set>
                                    <p:animEffect transition="in" filter="fade">
                                      <p:cBhvr>
                                        <p:cTn id="22" dur="500"/>
                                        <p:tgtEl>
                                          <p:spTgt spid="9421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4213"/>
                                        </p:tgtEl>
                                      </p:cBhvr>
                                    </p:animEffect>
                                    <p:set>
                                      <p:cBhvr>
                                        <p:cTn id="26" dur="1" fill="hold">
                                          <p:stCondLst>
                                            <p:cond delay="499"/>
                                          </p:stCondLst>
                                        </p:cTn>
                                        <p:tgtEl>
                                          <p:spTgt spid="9421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4214"/>
                                        </p:tgtEl>
                                        <p:attrNameLst>
                                          <p:attrName>style.visibility</p:attrName>
                                        </p:attrNameLst>
                                      </p:cBhvr>
                                      <p:to>
                                        <p:strVal val="visible"/>
                                      </p:to>
                                    </p:set>
                                    <p:animEffect transition="in" filter="fade">
                                      <p:cBhvr>
                                        <p:cTn id="30" dur="500"/>
                                        <p:tgtEl>
                                          <p:spTgt spid="9421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4214"/>
                                        </p:tgtEl>
                                      </p:cBhvr>
                                    </p:animEffect>
                                    <p:set>
                                      <p:cBhvr>
                                        <p:cTn id="34" dur="1" fill="hold">
                                          <p:stCondLst>
                                            <p:cond delay="499"/>
                                          </p:stCondLst>
                                        </p:cTn>
                                        <p:tgtEl>
                                          <p:spTgt spid="9421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4215"/>
                                        </p:tgtEl>
                                        <p:attrNameLst>
                                          <p:attrName>style.visibility</p:attrName>
                                        </p:attrNameLst>
                                      </p:cBhvr>
                                      <p:to>
                                        <p:strVal val="visible"/>
                                      </p:to>
                                    </p:set>
                                    <p:animEffect transition="in" filter="fade">
                                      <p:cBhvr>
                                        <p:cTn id="38" dur="500"/>
                                        <p:tgtEl>
                                          <p:spTgt spid="9421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4215"/>
                                        </p:tgtEl>
                                      </p:cBhvr>
                                    </p:animEffect>
                                    <p:set>
                                      <p:cBhvr>
                                        <p:cTn id="42" dur="1" fill="hold">
                                          <p:stCondLst>
                                            <p:cond delay="499"/>
                                          </p:stCondLst>
                                        </p:cTn>
                                        <p:tgtEl>
                                          <p:spTgt spid="9421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4216"/>
                                        </p:tgtEl>
                                        <p:attrNameLst>
                                          <p:attrName>style.visibility</p:attrName>
                                        </p:attrNameLst>
                                      </p:cBhvr>
                                      <p:to>
                                        <p:strVal val="visible"/>
                                      </p:to>
                                    </p:set>
                                    <p:animEffect transition="in" filter="fade">
                                      <p:cBhvr>
                                        <p:cTn id="46" dur="500"/>
                                        <p:tgtEl>
                                          <p:spTgt spid="9421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4216"/>
                                        </p:tgtEl>
                                      </p:cBhvr>
                                    </p:animEffect>
                                    <p:set>
                                      <p:cBhvr>
                                        <p:cTn id="50" dur="1" fill="hold">
                                          <p:stCondLst>
                                            <p:cond delay="499"/>
                                          </p:stCondLst>
                                        </p:cTn>
                                        <p:tgtEl>
                                          <p:spTgt spid="9421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4217"/>
                                        </p:tgtEl>
                                        <p:attrNameLst>
                                          <p:attrName>style.visibility</p:attrName>
                                        </p:attrNameLst>
                                      </p:cBhvr>
                                      <p:to>
                                        <p:strVal val="visible"/>
                                      </p:to>
                                    </p:set>
                                    <p:animEffect transition="in" filter="fade">
                                      <p:cBhvr>
                                        <p:cTn id="54" dur="500"/>
                                        <p:tgtEl>
                                          <p:spTgt spid="9421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4217"/>
                                        </p:tgtEl>
                                      </p:cBhvr>
                                    </p:animEffect>
                                    <p:set>
                                      <p:cBhvr>
                                        <p:cTn id="58" dur="1" fill="hold">
                                          <p:stCondLst>
                                            <p:cond delay="499"/>
                                          </p:stCondLst>
                                        </p:cTn>
                                        <p:tgtEl>
                                          <p:spTgt spid="9421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4218"/>
                                        </p:tgtEl>
                                        <p:attrNameLst>
                                          <p:attrName>style.visibility</p:attrName>
                                        </p:attrNameLst>
                                      </p:cBhvr>
                                      <p:to>
                                        <p:strVal val="visible"/>
                                      </p:to>
                                    </p:set>
                                    <p:animEffect transition="in" filter="fade">
                                      <p:cBhvr>
                                        <p:cTn id="62" dur="500"/>
                                        <p:tgtEl>
                                          <p:spTgt spid="9421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4218"/>
                                        </p:tgtEl>
                                      </p:cBhvr>
                                    </p:animEffect>
                                    <p:set>
                                      <p:cBhvr>
                                        <p:cTn id="66" dur="1" fill="hold">
                                          <p:stCondLst>
                                            <p:cond delay="499"/>
                                          </p:stCondLst>
                                        </p:cTn>
                                        <p:tgtEl>
                                          <p:spTgt spid="9421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4219"/>
                                        </p:tgtEl>
                                        <p:attrNameLst>
                                          <p:attrName>style.visibility</p:attrName>
                                        </p:attrNameLst>
                                      </p:cBhvr>
                                      <p:to>
                                        <p:strVal val="visible"/>
                                      </p:to>
                                    </p:set>
                                    <p:animEffect transition="in" filter="fade">
                                      <p:cBhvr>
                                        <p:cTn id="70" dur="500"/>
                                        <p:tgtEl>
                                          <p:spTgt spid="9421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4219"/>
                                        </p:tgtEl>
                                      </p:cBhvr>
                                    </p:animEffect>
                                    <p:set>
                                      <p:cBhvr>
                                        <p:cTn id="74" dur="1" fill="hold">
                                          <p:stCondLst>
                                            <p:cond delay="499"/>
                                          </p:stCondLst>
                                        </p:cTn>
                                        <p:tgtEl>
                                          <p:spTgt spid="9421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4220"/>
                                        </p:tgtEl>
                                        <p:attrNameLst>
                                          <p:attrName>style.visibility</p:attrName>
                                        </p:attrNameLst>
                                      </p:cBhvr>
                                      <p:to>
                                        <p:strVal val="visible"/>
                                      </p:to>
                                    </p:set>
                                    <p:animEffect transition="in" filter="fade">
                                      <p:cBhvr>
                                        <p:cTn id="78" dur="500"/>
                                        <p:tgtEl>
                                          <p:spTgt spid="9422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4220"/>
                                        </p:tgtEl>
                                      </p:cBhvr>
                                    </p:animEffect>
                                    <p:set>
                                      <p:cBhvr>
                                        <p:cTn id="82" dur="1" fill="hold">
                                          <p:stCondLst>
                                            <p:cond delay="499"/>
                                          </p:stCondLst>
                                        </p:cTn>
                                        <p:tgtEl>
                                          <p:spTgt spid="9422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4221"/>
                                        </p:tgtEl>
                                        <p:attrNameLst>
                                          <p:attrName>style.visibility</p:attrName>
                                        </p:attrNameLst>
                                      </p:cBhvr>
                                      <p:to>
                                        <p:strVal val="visible"/>
                                      </p:to>
                                    </p:set>
                                    <p:animEffect transition="in" filter="fade">
                                      <p:cBhvr>
                                        <p:cTn id="86" dur="500"/>
                                        <p:tgtEl>
                                          <p:spTgt spid="9422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4221"/>
                                        </p:tgtEl>
                                      </p:cBhvr>
                                    </p:animEffect>
                                    <p:set>
                                      <p:cBhvr>
                                        <p:cTn id="90" dur="1" fill="hold">
                                          <p:stCondLst>
                                            <p:cond delay="499"/>
                                          </p:stCondLst>
                                        </p:cTn>
                                        <p:tgtEl>
                                          <p:spTgt spid="9422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4222"/>
                                        </p:tgtEl>
                                        <p:attrNameLst>
                                          <p:attrName>style.visibility</p:attrName>
                                        </p:attrNameLst>
                                      </p:cBhvr>
                                      <p:to>
                                        <p:strVal val="visible"/>
                                      </p:to>
                                    </p:set>
                                    <p:animEffect transition="in" filter="fade">
                                      <p:cBhvr>
                                        <p:cTn id="94" dur="500"/>
                                        <p:tgtEl>
                                          <p:spTgt spid="9422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4222"/>
                                        </p:tgtEl>
                                      </p:cBhvr>
                                    </p:animEffect>
                                    <p:set>
                                      <p:cBhvr>
                                        <p:cTn id="98" dur="1" fill="hold">
                                          <p:stCondLst>
                                            <p:cond delay="499"/>
                                          </p:stCondLst>
                                        </p:cTn>
                                        <p:tgtEl>
                                          <p:spTgt spid="9422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4223"/>
                                        </p:tgtEl>
                                        <p:attrNameLst>
                                          <p:attrName>style.visibility</p:attrName>
                                        </p:attrNameLst>
                                      </p:cBhvr>
                                      <p:to>
                                        <p:strVal val="visible"/>
                                      </p:to>
                                    </p:set>
                                    <p:animEffect transition="in" filter="fade">
                                      <p:cBhvr>
                                        <p:cTn id="102" dur="500"/>
                                        <p:tgtEl>
                                          <p:spTgt spid="9422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4223"/>
                                        </p:tgtEl>
                                      </p:cBhvr>
                                    </p:animEffect>
                                    <p:set>
                                      <p:cBhvr>
                                        <p:cTn id="106" dur="1" fill="hold">
                                          <p:stCondLst>
                                            <p:cond delay="499"/>
                                          </p:stCondLst>
                                        </p:cTn>
                                        <p:tgtEl>
                                          <p:spTgt spid="9422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4224"/>
                                        </p:tgtEl>
                                        <p:attrNameLst>
                                          <p:attrName>style.visibility</p:attrName>
                                        </p:attrNameLst>
                                      </p:cBhvr>
                                      <p:to>
                                        <p:strVal val="visible"/>
                                      </p:to>
                                    </p:set>
                                    <p:animEffect transition="in" filter="fade">
                                      <p:cBhvr>
                                        <p:cTn id="110" dur="500"/>
                                        <p:tgtEl>
                                          <p:spTgt spid="9422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4224"/>
                                        </p:tgtEl>
                                      </p:cBhvr>
                                    </p:animEffect>
                                    <p:set>
                                      <p:cBhvr>
                                        <p:cTn id="114" dur="1" fill="hold">
                                          <p:stCondLst>
                                            <p:cond delay="499"/>
                                          </p:stCondLst>
                                        </p:cTn>
                                        <p:tgtEl>
                                          <p:spTgt spid="9422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4225"/>
                                        </p:tgtEl>
                                        <p:attrNameLst>
                                          <p:attrName>style.visibility</p:attrName>
                                        </p:attrNameLst>
                                      </p:cBhvr>
                                      <p:to>
                                        <p:strVal val="visible"/>
                                      </p:to>
                                    </p:set>
                                    <p:animEffect transition="in" filter="fade">
                                      <p:cBhvr>
                                        <p:cTn id="118" dur="500"/>
                                        <p:tgtEl>
                                          <p:spTgt spid="9422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4225"/>
                                        </p:tgtEl>
                                      </p:cBhvr>
                                    </p:animEffect>
                                    <p:set>
                                      <p:cBhvr>
                                        <p:cTn id="122" dur="1" fill="hold">
                                          <p:stCondLst>
                                            <p:cond delay="499"/>
                                          </p:stCondLst>
                                        </p:cTn>
                                        <p:tgtEl>
                                          <p:spTgt spid="9422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4226"/>
                                        </p:tgtEl>
                                        <p:attrNameLst>
                                          <p:attrName>style.visibility</p:attrName>
                                        </p:attrNameLst>
                                      </p:cBhvr>
                                      <p:to>
                                        <p:strVal val="visible"/>
                                      </p:to>
                                    </p:set>
                                    <p:animEffect transition="in" filter="fade">
                                      <p:cBhvr>
                                        <p:cTn id="126" dur="500"/>
                                        <p:tgtEl>
                                          <p:spTgt spid="9422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4226"/>
                                        </p:tgtEl>
                                      </p:cBhvr>
                                    </p:animEffect>
                                    <p:set>
                                      <p:cBhvr>
                                        <p:cTn id="130" dur="1" fill="hold">
                                          <p:stCondLst>
                                            <p:cond delay="499"/>
                                          </p:stCondLst>
                                        </p:cTn>
                                        <p:tgtEl>
                                          <p:spTgt spid="9422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4227"/>
                                        </p:tgtEl>
                                        <p:attrNameLst>
                                          <p:attrName>style.visibility</p:attrName>
                                        </p:attrNameLst>
                                      </p:cBhvr>
                                      <p:to>
                                        <p:strVal val="visible"/>
                                      </p:to>
                                    </p:set>
                                    <p:animEffect transition="in" filter="fade">
                                      <p:cBhvr>
                                        <p:cTn id="134" dur="500"/>
                                        <p:tgtEl>
                                          <p:spTgt spid="9422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4227"/>
                                        </p:tgtEl>
                                      </p:cBhvr>
                                    </p:animEffect>
                                    <p:set>
                                      <p:cBhvr>
                                        <p:cTn id="138" dur="1" fill="hold">
                                          <p:stCondLst>
                                            <p:cond delay="499"/>
                                          </p:stCondLst>
                                        </p:cTn>
                                        <p:tgtEl>
                                          <p:spTgt spid="9422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4211"/>
                                        </p:tgtEl>
                                      </p:cBhvr>
                                    </p:animEffect>
                                    <p:set>
                                      <p:cBhvr>
                                        <p:cTn id="141" dur="1" fill="hold">
                                          <p:stCondLst>
                                            <p:cond delay="499"/>
                                          </p:stCondLst>
                                        </p:cTn>
                                        <p:tgtEl>
                                          <p:spTgt spid="9421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4240"/>
                                        </p:tgtEl>
                                      </p:cBhvr>
                                    </p:animEffect>
                                    <p:set>
                                      <p:cBhvr>
                                        <p:cTn id="144" dur="1" fill="hold">
                                          <p:stCondLst>
                                            <p:cond delay="499"/>
                                          </p:stCondLst>
                                        </p:cTn>
                                        <p:tgtEl>
                                          <p:spTgt spid="94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9423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94233"/>
                                        </p:tgtEl>
                                      </p:cBhvr>
                                    </p:animEffect>
                                    <p:set>
                                      <p:cBhvr>
                                        <p:cTn id="150" dur="1" fill="hold">
                                          <p:stCondLst>
                                            <p:cond delay="499"/>
                                          </p:stCondLst>
                                        </p:cTn>
                                        <p:tgtEl>
                                          <p:spTgt spid="94233"/>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94236"/>
                                        </p:tgtEl>
                                        <p:attrNameLst>
                                          <p:attrName>style.visibility</p:attrName>
                                        </p:attrNameLst>
                                      </p:cBhvr>
                                      <p:to>
                                        <p:strVal val="visible"/>
                                      </p:to>
                                    </p:set>
                                    <p:animEffect transition="in" filter="fade">
                                      <p:cBhvr>
                                        <p:cTn id="153" dur="500"/>
                                        <p:tgtEl>
                                          <p:spTgt spid="94236"/>
                                        </p:tgtEl>
                                      </p:cBhvr>
                                    </p:animEffect>
                                  </p:childTnLst>
                                </p:cTn>
                              </p:par>
                            </p:childTnLst>
                          </p:cTn>
                        </p:par>
                      </p:childTnLst>
                    </p:cTn>
                  </p:par>
                </p:childTnLst>
              </p:cTn>
              <p:nextCondLst>
                <p:cond evt="onClick" delay="0">
                  <p:tgtEl>
                    <p:spTgt spid="94233"/>
                  </p:tgtEl>
                </p:cond>
              </p:nextCondLst>
            </p:seq>
            <p:seq concurrent="1" nextAc="seek">
              <p:cTn id="154" restart="whenNotActive" fill="hold" evtFilter="cancelBubble" nodeType="interactiveSeq">
                <p:stCondLst>
                  <p:cond evt="onClick" delay="0">
                    <p:tgtEl>
                      <p:spTgt spid="94234"/>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94444E-6 -1.3139E-6 L -0.30295 -0.29701 " pathEditMode="relative" rAng="0" ptsTypes="AA">
                                      <p:cBhvr>
                                        <p:cTn id="158" dur="500" fill="hold"/>
                                        <p:tgtEl>
                                          <p:spTgt spid="94234"/>
                                        </p:tgtEl>
                                        <p:attrNameLst>
                                          <p:attrName>ppt_x</p:attrName>
                                          <p:attrName>ppt_y</p:attrName>
                                        </p:attrNameLst>
                                      </p:cBhvr>
                                      <p:rCtr x="-15156" y="-14851"/>
                                    </p:animMotion>
                                  </p:childTnLst>
                                </p:cTn>
                              </p:par>
                              <p:par>
                                <p:cTn id="159" presetID="10" presetClass="exit" presetSubtype="0" fill="hold" grpId="1" nodeType="withEffect">
                                  <p:stCondLst>
                                    <p:cond delay="0"/>
                                  </p:stCondLst>
                                  <p:childTnLst>
                                    <p:animEffect transition="out" filter="fade">
                                      <p:cBhvr>
                                        <p:cTn id="160" dur="500"/>
                                        <p:tgtEl>
                                          <p:spTgt spid="94233"/>
                                        </p:tgtEl>
                                      </p:cBhvr>
                                    </p:animEffect>
                                    <p:set>
                                      <p:cBhvr>
                                        <p:cTn id="161" dur="1" fill="hold">
                                          <p:stCondLst>
                                            <p:cond delay="499"/>
                                          </p:stCondLst>
                                        </p:cTn>
                                        <p:tgtEl>
                                          <p:spTgt spid="94233"/>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94235"/>
                                        </p:tgtEl>
                                      </p:cBhvr>
                                    </p:animEffect>
                                    <p:set>
                                      <p:cBhvr>
                                        <p:cTn id="164" dur="1" fill="hold">
                                          <p:stCondLst>
                                            <p:cond delay="499"/>
                                          </p:stCondLst>
                                        </p:cTn>
                                        <p:tgtEl>
                                          <p:spTgt spid="9423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94239"/>
                                        </p:tgtEl>
                                        <p:attrNameLst>
                                          <p:attrName>style.visibility</p:attrName>
                                        </p:attrNameLst>
                                      </p:cBhvr>
                                      <p:to>
                                        <p:strVal val="visible"/>
                                      </p:to>
                                    </p:set>
                                    <p:animEffect transition="in" filter="fade">
                                      <p:cBhvr>
                                        <p:cTn id="167" dur="500"/>
                                        <p:tgtEl>
                                          <p:spTgt spid="94239"/>
                                        </p:tgtEl>
                                      </p:cBhvr>
                                    </p:animEffect>
                                  </p:childTnLst>
                                </p:cTn>
                              </p:par>
                              <p:par>
                                <p:cTn id="168" presetID="10" presetClass="exit" presetSubtype="0" fill="hold" nodeType="withEffect">
                                  <p:stCondLst>
                                    <p:cond delay="3500"/>
                                  </p:stCondLst>
                                  <p:childTnLst>
                                    <p:animEffect transition="out" filter="fade">
                                      <p:cBhvr>
                                        <p:cTn id="169" dur="500"/>
                                        <p:tgtEl>
                                          <p:spTgt spid="94239"/>
                                        </p:tgtEl>
                                      </p:cBhvr>
                                    </p:animEffect>
                                    <p:set>
                                      <p:cBhvr>
                                        <p:cTn id="170" dur="1" fill="hold">
                                          <p:stCondLst>
                                            <p:cond delay="499"/>
                                          </p:stCondLst>
                                        </p:cTn>
                                        <p:tgtEl>
                                          <p:spTgt spid="94239"/>
                                        </p:tgtEl>
                                        <p:attrNameLst>
                                          <p:attrName>style.visibility</p:attrName>
                                        </p:attrNameLst>
                                      </p:cBhvr>
                                      <p:to>
                                        <p:strVal val="hidden"/>
                                      </p:to>
                                    </p:set>
                                  </p:childTnLst>
                                </p:cTn>
                              </p:par>
                            </p:childTnLst>
                          </p:cTn>
                        </p:par>
                      </p:childTnLst>
                    </p:cTn>
                  </p:par>
                </p:childTnLst>
              </p:cTn>
              <p:nextCondLst>
                <p:cond evt="onClick" delay="0">
                  <p:tgtEl>
                    <p:spTgt spid="94234"/>
                  </p:tgtEl>
                </p:cond>
              </p:nextCondLst>
            </p:seq>
            <p:seq concurrent="1" nextAc="seek">
              <p:cTn id="171" restart="whenNotActive" fill="hold" evtFilter="cancelBubble" nodeType="interactiveSeq">
                <p:stCondLst>
                  <p:cond evt="onClick" delay="0">
                    <p:tgtEl>
                      <p:spTgt spid="942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94235"/>
                                        </p:tgtEl>
                                      </p:cBhvr>
                                    </p:animEffect>
                                    <p:set>
                                      <p:cBhvr>
                                        <p:cTn id="176" dur="1" fill="hold">
                                          <p:stCondLst>
                                            <p:cond delay="499"/>
                                          </p:stCondLst>
                                        </p:cTn>
                                        <p:tgtEl>
                                          <p:spTgt spid="94235"/>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4237"/>
                                        </p:tgtEl>
                                        <p:attrNameLst>
                                          <p:attrName>style.visibility</p:attrName>
                                        </p:attrNameLst>
                                      </p:cBhvr>
                                      <p:to>
                                        <p:strVal val="visible"/>
                                      </p:to>
                                    </p:set>
                                    <p:animEffect transition="in" filter="fade">
                                      <p:cBhvr>
                                        <p:cTn id="179" dur="500"/>
                                        <p:tgtEl>
                                          <p:spTgt spid="94237"/>
                                        </p:tgtEl>
                                      </p:cBhvr>
                                    </p:animEffect>
                                  </p:childTnLst>
                                </p:cTn>
                              </p:par>
                            </p:childTnLst>
                          </p:cTn>
                        </p:par>
                      </p:childTnLst>
                    </p:cTn>
                  </p:par>
                </p:childTnLst>
              </p:cTn>
              <p:nextCondLst>
                <p:cond evt="onClick" delay="0">
                  <p:tgtEl>
                    <p:spTgt spid="94235"/>
                  </p:tgtEl>
                </p:cond>
              </p:nextCondLst>
            </p:seq>
          </p:childTnLst>
        </p:cTn>
      </p:par>
    </p:tnLst>
    <p:bldLst>
      <p:bldP spid="94211" grpId="0" animBg="1"/>
      <p:bldP spid="94211" grpId="1" animBg="1"/>
      <p:bldP spid="94212" grpId="0" animBg="1"/>
      <p:bldP spid="94212" grpId="1" animBg="1"/>
      <p:bldP spid="94213" grpId="0" animBg="1"/>
      <p:bldP spid="94213" grpId="1" animBg="1"/>
      <p:bldP spid="94214" grpId="0" animBg="1"/>
      <p:bldP spid="94214" grpId="1" animBg="1"/>
      <p:bldP spid="94215" grpId="0" animBg="1"/>
      <p:bldP spid="94215" grpId="1" animBg="1"/>
      <p:bldP spid="94216" grpId="0" animBg="1"/>
      <p:bldP spid="94216" grpId="1" animBg="1"/>
      <p:bldP spid="94217" grpId="0" animBg="1"/>
      <p:bldP spid="94217" grpId="1" animBg="1"/>
      <p:bldP spid="94218" grpId="0" animBg="1"/>
      <p:bldP spid="94218" grpId="1" animBg="1"/>
      <p:bldP spid="94219" grpId="0" animBg="1"/>
      <p:bldP spid="94219" grpId="1" animBg="1"/>
      <p:bldP spid="94220" grpId="0" animBg="1"/>
      <p:bldP spid="94220" grpId="1" animBg="1"/>
      <p:bldP spid="94221" grpId="0" animBg="1"/>
      <p:bldP spid="94221" grpId="1" animBg="1"/>
      <p:bldP spid="94222" grpId="0" animBg="1"/>
      <p:bldP spid="94222" grpId="1" animBg="1"/>
      <p:bldP spid="94223" grpId="0" animBg="1"/>
      <p:bldP spid="94223" grpId="1" animBg="1"/>
      <p:bldP spid="94224" grpId="0" animBg="1"/>
      <p:bldP spid="94224" grpId="1" animBg="1"/>
      <p:bldP spid="94225" grpId="0" animBg="1"/>
      <p:bldP spid="94225" grpId="1" animBg="1"/>
      <p:bldP spid="94226" grpId="0" animBg="1"/>
      <p:bldP spid="94226" grpId="1" animBg="1"/>
      <p:bldP spid="94227" grpId="0" animBg="1"/>
      <p:bldP spid="94227" grpId="1" animBg="1"/>
      <p:bldP spid="94233" grpId="0"/>
      <p:bldP spid="94233" grpId="1"/>
      <p:bldP spid="94234" grpId="0"/>
      <p:bldP spid="94235" grpId="0"/>
      <p:bldP spid="9423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66" name="Picture 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6260" name="AutoShape 4"/>
          <p:cNvSpPr>
            <a:spLocks noChangeArrowheads="1"/>
          </p:cNvSpPr>
          <p:nvPr/>
        </p:nvSpPr>
        <p:spPr bwMode="auto">
          <a:xfrm>
            <a:off x="1547813" y="3141663"/>
            <a:ext cx="6048375" cy="503237"/>
          </a:xfrm>
          <a:prstGeom prst="roundRect">
            <a:avLst>
              <a:gd name="adj" fmla="val 16667"/>
            </a:avLst>
          </a:prstGeom>
          <a:gradFill rotWithShape="1">
            <a:gsLst>
              <a:gs pos="0">
                <a:schemeClr val="accent1">
                  <a:alpha val="64999"/>
                </a:schemeClr>
              </a:gs>
              <a:gs pos="50000">
                <a:schemeClr val="bg1"/>
              </a:gs>
              <a:gs pos="100000">
                <a:schemeClr val="accent1">
                  <a:alpha val="64999"/>
                </a:scheme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Questions </a:t>
            </a:r>
            <a:endParaRPr lang="ru-RU" altLang="ru-RU" sz="4000" b="1" i="1">
              <a:latin typeface="Times New Roman" pitchFamily="18" charset="0"/>
            </a:endParaRPr>
          </a:p>
        </p:txBody>
      </p:sp>
      <p:sp>
        <p:nvSpPr>
          <p:cNvPr id="96261" name="AutoShape 5">
            <a:hlinkClick r:id="rId3" action="ppaction://hlinksldjump"/>
          </p:cNvPr>
          <p:cNvSpPr>
            <a:spLocks noChangeArrowheads="1"/>
          </p:cNvSpPr>
          <p:nvPr/>
        </p:nvSpPr>
        <p:spPr bwMode="auto">
          <a:xfrm>
            <a:off x="1547813" y="1484313"/>
            <a:ext cx="6048375" cy="503237"/>
          </a:xfrm>
          <a:prstGeom prst="roundRect">
            <a:avLst>
              <a:gd name="adj" fmla="val 16667"/>
            </a:avLst>
          </a:prstGeom>
          <a:gradFill rotWithShape="1">
            <a:gsLst>
              <a:gs pos="0">
                <a:srgbClr val="FFCCFF">
                  <a:alpha val="64999"/>
                </a:srgbClr>
              </a:gs>
              <a:gs pos="50000">
                <a:schemeClr val="bg1"/>
              </a:gs>
              <a:gs pos="100000">
                <a:srgbClr val="FFCCFF">
                  <a:alpha val="64999"/>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Complete the Proverbs</a:t>
            </a:r>
            <a:endParaRPr lang="ru-RU" altLang="ru-RU" sz="4000" b="1">
              <a:latin typeface="Times New Roman" pitchFamily="18" charset="0"/>
            </a:endParaRPr>
          </a:p>
        </p:txBody>
      </p:sp>
      <p:sp>
        <p:nvSpPr>
          <p:cNvPr id="96262" name="AutoShape 6"/>
          <p:cNvSpPr>
            <a:spLocks noChangeArrowheads="1"/>
          </p:cNvSpPr>
          <p:nvPr/>
        </p:nvSpPr>
        <p:spPr bwMode="auto">
          <a:xfrm>
            <a:off x="1619250" y="4797425"/>
            <a:ext cx="6121400" cy="503238"/>
          </a:xfrm>
          <a:prstGeom prst="roundRect">
            <a:avLst>
              <a:gd name="adj" fmla="val 16667"/>
            </a:avLst>
          </a:prstGeom>
          <a:gradFill rotWithShape="1">
            <a:gsLst>
              <a:gs pos="0">
                <a:srgbClr val="CCFFCC">
                  <a:alpha val="64999"/>
                </a:srgbClr>
              </a:gs>
              <a:gs pos="50000">
                <a:schemeClr val="bg1"/>
              </a:gs>
              <a:gs pos="100000">
                <a:srgbClr val="CCFFCC">
                  <a:alpha val="64999"/>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The Flags of the World</a:t>
            </a:r>
            <a:endParaRPr lang="ru-RU" altLang="ru-RU" sz="4000" b="1" i="1">
              <a:latin typeface="Times New Roman" pitchFamily="18" charset="0"/>
            </a:endParaRPr>
          </a:p>
        </p:txBody>
      </p:sp>
      <p:graphicFrame>
        <p:nvGraphicFramePr>
          <p:cNvPr id="96263" name="Group 7"/>
          <p:cNvGraphicFramePr>
            <a:graphicFrameLocks noGrp="1"/>
          </p:cNvGraphicFramePr>
          <p:nvPr/>
        </p:nvGraphicFramePr>
        <p:xfrm>
          <a:off x="827088" y="2276475"/>
          <a:ext cx="7489825" cy="604838"/>
        </p:xfrm>
        <a:graphic>
          <a:graphicData uri="http://schemas.openxmlformats.org/drawingml/2006/table">
            <a:tbl>
              <a:tblPr/>
              <a:tblGrid>
                <a:gridCol w="747712"/>
                <a:gridCol w="750888"/>
                <a:gridCol w="747712"/>
                <a:gridCol w="750888"/>
                <a:gridCol w="747712"/>
                <a:gridCol w="747713"/>
                <a:gridCol w="750887"/>
                <a:gridCol w="747713"/>
                <a:gridCol w="750887"/>
                <a:gridCol w="747713"/>
              </a:tblGrid>
              <a:tr h="60483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6287" name="Group 31"/>
          <p:cNvGraphicFramePr>
            <a:graphicFrameLocks noGrp="1"/>
          </p:cNvGraphicFramePr>
          <p:nvPr/>
        </p:nvGraphicFramePr>
        <p:xfrm>
          <a:off x="755650" y="3933825"/>
          <a:ext cx="7489825" cy="576263"/>
        </p:xfrm>
        <a:graphic>
          <a:graphicData uri="http://schemas.openxmlformats.org/drawingml/2006/table">
            <a:tbl>
              <a:tblPr/>
              <a:tblGrid>
                <a:gridCol w="747713"/>
                <a:gridCol w="750887"/>
                <a:gridCol w="747713"/>
                <a:gridCol w="750887"/>
                <a:gridCol w="747713"/>
                <a:gridCol w="747712"/>
                <a:gridCol w="750888"/>
                <a:gridCol w="747712"/>
                <a:gridCol w="750888"/>
                <a:gridCol w="747712"/>
              </a:tblGrid>
              <a:tr h="576263">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6311" name="Group 55"/>
          <p:cNvGraphicFramePr>
            <a:graphicFrameLocks noGrp="1"/>
          </p:cNvGraphicFramePr>
          <p:nvPr/>
        </p:nvGraphicFramePr>
        <p:xfrm>
          <a:off x="827088" y="5589588"/>
          <a:ext cx="7489825" cy="604837"/>
        </p:xfrm>
        <a:graphic>
          <a:graphicData uri="http://schemas.openxmlformats.org/drawingml/2006/table">
            <a:tbl>
              <a:tblPr/>
              <a:tblGrid>
                <a:gridCol w="747712"/>
                <a:gridCol w="750888"/>
                <a:gridCol w="747712"/>
                <a:gridCol w="750888"/>
                <a:gridCol w="747712"/>
                <a:gridCol w="747713"/>
                <a:gridCol w="750887"/>
                <a:gridCol w="747713"/>
                <a:gridCol w="750887"/>
                <a:gridCol w="747713"/>
              </a:tblGrid>
              <a:tr h="60483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6335" name="AutoShape 79">
            <a:hlinkClick r:id="rId4" action="ppaction://hlinksldjump"/>
          </p:cNvPr>
          <p:cNvSpPr>
            <a:spLocks noChangeArrowheads="1"/>
          </p:cNvSpPr>
          <p:nvPr/>
        </p:nvSpPr>
        <p:spPr bwMode="auto">
          <a:xfrm>
            <a:off x="900113" y="2349500"/>
            <a:ext cx="576262"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a:t>
            </a:r>
            <a:endParaRPr lang="ru-RU" altLang="ru-RU" sz="3600" b="1">
              <a:latin typeface="Times New Roman" pitchFamily="18" charset="0"/>
            </a:endParaRPr>
          </a:p>
        </p:txBody>
      </p:sp>
      <p:sp>
        <p:nvSpPr>
          <p:cNvPr id="96336" name="AutoShape 80">
            <a:hlinkClick r:id="rId5" action="ppaction://hlinksldjump"/>
          </p:cNvPr>
          <p:cNvSpPr>
            <a:spLocks noChangeArrowheads="1"/>
          </p:cNvSpPr>
          <p:nvPr/>
        </p:nvSpPr>
        <p:spPr bwMode="auto">
          <a:xfrm>
            <a:off x="1692275" y="2349500"/>
            <a:ext cx="576263"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2</a:t>
            </a:r>
            <a:endParaRPr lang="ru-RU" altLang="ru-RU" sz="3600" b="1">
              <a:latin typeface="Times New Roman" pitchFamily="18" charset="0"/>
            </a:endParaRPr>
          </a:p>
        </p:txBody>
      </p:sp>
      <p:sp>
        <p:nvSpPr>
          <p:cNvPr id="96337" name="AutoShape 81">
            <a:hlinkClick r:id="rId6" action="ppaction://hlinksldjump"/>
          </p:cNvPr>
          <p:cNvSpPr>
            <a:spLocks noChangeArrowheads="1"/>
          </p:cNvSpPr>
          <p:nvPr/>
        </p:nvSpPr>
        <p:spPr bwMode="auto">
          <a:xfrm>
            <a:off x="2411413" y="2349500"/>
            <a:ext cx="576262"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3</a:t>
            </a:r>
            <a:endParaRPr lang="ru-RU" altLang="ru-RU" sz="3600" b="1">
              <a:latin typeface="Times New Roman" pitchFamily="18" charset="0"/>
            </a:endParaRPr>
          </a:p>
        </p:txBody>
      </p:sp>
      <p:sp>
        <p:nvSpPr>
          <p:cNvPr id="96338" name="AutoShape 82">
            <a:hlinkClick r:id="rId7" action="ppaction://hlinksldjump"/>
          </p:cNvPr>
          <p:cNvSpPr>
            <a:spLocks noChangeArrowheads="1"/>
          </p:cNvSpPr>
          <p:nvPr/>
        </p:nvSpPr>
        <p:spPr bwMode="auto">
          <a:xfrm>
            <a:off x="3132138" y="2349500"/>
            <a:ext cx="576262"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4</a:t>
            </a:r>
            <a:endParaRPr lang="ru-RU" altLang="ru-RU" sz="3600" b="1">
              <a:latin typeface="Times New Roman" pitchFamily="18" charset="0"/>
            </a:endParaRPr>
          </a:p>
        </p:txBody>
      </p:sp>
      <p:sp>
        <p:nvSpPr>
          <p:cNvPr id="96339" name="AutoShape 83">
            <a:hlinkClick r:id="rId8" action="ppaction://hlinksldjump"/>
          </p:cNvPr>
          <p:cNvSpPr>
            <a:spLocks noChangeArrowheads="1"/>
          </p:cNvSpPr>
          <p:nvPr/>
        </p:nvSpPr>
        <p:spPr bwMode="auto">
          <a:xfrm>
            <a:off x="3924300" y="2349500"/>
            <a:ext cx="576263"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5</a:t>
            </a:r>
            <a:endParaRPr lang="ru-RU" altLang="ru-RU" sz="3600" b="1">
              <a:latin typeface="Times New Roman" pitchFamily="18" charset="0"/>
            </a:endParaRPr>
          </a:p>
        </p:txBody>
      </p:sp>
      <p:sp>
        <p:nvSpPr>
          <p:cNvPr id="96340" name="AutoShape 84">
            <a:hlinkClick r:id="rId9" action="ppaction://hlinksldjump"/>
          </p:cNvPr>
          <p:cNvSpPr>
            <a:spLocks noChangeArrowheads="1"/>
          </p:cNvSpPr>
          <p:nvPr/>
        </p:nvSpPr>
        <p:spPr bwMode="auto">
          <a:xfrm>
            <a:off x="4643438" y="2349500"/>
            <a:ext cx="576262"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6</a:t>
            </a:r>
            <a:endParaRPr lang="ru-RU" altLang="ru-RU" sz="3600" b="1">
              <a:latin typeface="Times New Roman" pitchFamily="18" charset="0"/>
            </a:endParaRPr>
          </a:p>
        </p:txBody>
      </p:sp>
      <p:sp>
        <p:nvSpPr>
          <p:cNvPr id="96341" name="AutoShape 85">
            <a:hlinkClick r:id="rId10" action="ppaction://hlinksldjump"/>
          </p:cNvPr>
          <p:cNvSpPr>
            <a:spLocks noChangeArrowheads="1"/>
          </p:cNvSpPr>
          <p:nvPr/>
        </p:nvSpPr>
        <p:spPr bwMode="auto">
          <a:xfrm>
            <a:off x="5435600" y="2349500"/>
            <a:ext cx="576263"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7</a:t>
            </a:r>
            <a:endParaRPr lang="ru-RU" altLang="ru-RU" sz="3600" b="1">
              <a:latin typeface="Times New Roman" pitchFamily="18" charset="0"/>
            </a:endParaRPr>
          </a:p>
        </p:txBody>
      </p:sp>
      <p:sp>
        <p:nvSpPr>
          <p:cNvPr id="96342" name="AutoShape 86">
            <a:hlinkClick r:id="rId11" action="ppaction://hlinksldjump"/>
          </p:cNvPr>
          <p:cNvSpPr>
            <a:spLocks noChangeArrowheads="1"/>
          </p:cNvSpPr>
          <p:nvPr/>
        </p:nvSpPr>
        <p:spPr bwMode="auto">
          <a:xfrm>
            <a:off x="6156325" y="2349500"/>
            <a:ext cx="576263"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8</a:t>
            </a:r>
            <a:endParaRPr lang="ru-RU" altLang="ru-RU" sz="3600" b="1">
              <a:latin typeface="Times New Roman" pitchFamily="18" charset="0"/>
            </a:endParaRPr>
          </a:p>
        </p:txBody>
      </p:sp>
      <p:sp>
        <p:nvSpPr>
          <p:cNvPr id="96343" name="AutoShape 87">
            <a:hlinkClick r:id="rId12" action="ppaction://hlinksldjump"/>
          </p:cNvPr>
          <p:cNvSpPr>
            <a:spLocks noChangeArrowheads="1"/>
          </p:cNvSpPr>
          <p:nvPr/>
        </p:nvSpPr>
        <p:spPr bwMode="auto">
          <a:xfrm>
            <a:off x="6948488" y="2349500"/>
            <a:ext cx="576262"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9</a:t>
            </a:r>
            <a:endParaRPr lang="ru-RU" altLang="ru-RU" sz="3600" b="1">
              <a:latin typeface="Times New Roman" pitchFamily="18" charset="0"/>
            </a:endParaRPr>
          </a:p>
        </p:txBody>
      </p:sp>
      <p:sp>
        <p:nvSpPr>
          <p:cNvPr id="96344" name="AutoShape 88">
            <a:hlinkClick r:id="rId13" action="ppaction://hlinksldjump"/>
          </p:cNvPr>
          <p:cNvSpPr>
            <a:spLocks noChangeArrowheads="1"/>
          </p:cNvSpPr>
          <p:nvPr/>
        </p:nvSpPr>
        <p:spPr bwMode="auto">
          <a:xfrm>
            <a:off x="7667625" y="2349500"/>
            <a:ext cx="576263" cy="4318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10</a:t>
            </a:r>
            <a:endParaRPr lang="ru-RU" altLang="ru-RU" sz="3600" b="1">
              <a:latin typeface="Times New Roman" pitchFamily="18" charset="0"/>
            </a:endParaRPr>
          </a:p>
        </p:txBody>
      </p:sp>
      <p:sp>
        <p:nvSpPr>
          <p:cNvPr id="96345" name="AutoShape 89">
            <a:hlinkClick r:id="rId14" action="ppaction://hlinksldjump"/>
          </p:cNvPr>
          <p:cNvSpPr>
            <a:spLocks noChangeArrowheads="1"/>
          </p:cNvSpPr>
          <p:nvPr/>
        </p:nvSpPr>
        <p:spPr bwMode="auto">
          <a:xfrm>
            <a:off x="827088" y="4005263"/>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a:t>
            </a:r>
            <a:endParaRPr lang="ru-RU" altLang="ru-RU" sz="3600" b="1">
              <a:latin typeface="Times New Roman" pitchFamily="18" charset="0"/>
            </a:endParaRPr>
          </a:p>
        </p:txBody>
      </p:sp>
      <p:sp>
        <p:nvSpPr>
          <p:cNvPr id="96346" name="AutoShape 90">
            <a:hlinkClick r:id="rId15" action="ppaction://hlinksldjump"/>
          </p:cNvPr>
          <p:cNvSpPr>
            <a:spLocks noChangeArrowheads="1"/>
          </p:cNvSpPr>
          <p:nvPr/>
        </p:nvSpPr>
        <p:spPr bwMode="auto">
          <a:xfrm>
            <a:off x="1619250" y="4005263"/>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2</a:t>
            </a:r>
            <a:endParaRPr lang="ru-RU" altLang="ru-RU" sz="3600" b="1">
              <a:latin typeface="Times New Roman" pitchFamily="18" charset="0"/>
            </a:endParaRPr>
          </a:p>
        </p:txBody>
      </p:sp>
      <p:sp>
        <p:nvSpPr>
          <p:cNvPr id="96347" name="AutoShape 91">
            <a:hlinkClick r:id="rId16" action="ppaction://hlinksldjump"/>
          </p:cNvPr>
          <p:cNvSpPr>
            <a:spLocks noChangeArrowheads="1"/>
          </p:cNvSpPr>
          <p:nvPr/>
        </p:nvSpPr>
        <p:spPr bwMode="auto">
          <a:xfrm>
            <a:off x="2339975" y="4005263"/>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3</a:t>
            </a:r>
            <a:endParaRPr lang="ru-RU" altLang="ru-RU" sz="3600" b="1">
              <a:latin typeface="Times New Roman" pitchFamily="18" charset="0"/>
            </a:endParaRPr>
          </a:p>
        </p:txBody>
      </p:sp>
      <p:sp>
        <p:nvSpPr>
          <p:cNvPr id="96348" name="AutoShape 92">
            <a:hlinkClick r:id="rId17" action="ppaction://hlinksldjump"/>
          </p:cNvPr>
          <p:cNvSpPr>
            <a:spLocks noChangeArrowheads="1"/>
          </p:cNvSpPr>
          <p:nvPr/>
        </p:nvSpPr>
        <p:spPr bwMode="auto">
          <a:xfrm>
            <a:off x="3132138" y="4005263"/>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4</a:t>
            </a:r>
            <a:endParaRPr lang="ru-RU" altLang="ru-RU" sz="3600" b="1">
              <a:latin typeface="Times New Roman" pitchFamily="18" charset="0"/>
            </a:endParaRPr>
          </a:p>
        </p:txBody>
      </p:sp>
      <p:sp>
        <p:nvSpPr>
          <p:cNvPr id="96349" name="AutoShape 93">
            <a:hlinkClick r:id="rId18" action="ppaction://hlinksldjump"/>
          </p:cNvPr>
          <p:cNvSpPr>
            <a:spLocks noChangeArrowheads="1"/>
          </p:cNvSpPr>
          <p:nvPr/>
        </p:nvSpPr>
        <p:spPr bwMode="auto">
          <a:xfrm>
            <a:off x="3851275" y="4005263"/>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5</a:t>
            </a:r>
            <a:endParaRPr lang="ru-RU" altLang="ru-RU" sz="3600" b="1">
              <a:latin typeface="Times New Roman" pitchFamily="18" charset="0"/>
            </a:endParaRPr>
          </a:p>
        </p:txBody>
      </p:sp>
      <p:sp>
        <p:nvSpPr>
          <p:cNvPr id="96350" name="AutoShape 94">
            <a:hlinkClick r:id="rId19" action="ppaction://hlinksldjump"/>
          </p:cNvPr>
          <p:cNvSpPr>
            <a:spLocks noChangeArrowheads="1"/>
          </p:cNvSpPr>
          <p:nvPr/>
        </p:nvSpPr>
        <p:spPr bwMode="auto">
          <a:xfrm>
            <a:off x="4572000" y="4005263"/>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6</a:t>
            </a:r>
            <a:endParaRPr lang="ru-RU" altLang="ru-RU" sz="3600" b="1">
              <a:latin typeface="Times New Roman" pitchFamily="18" charset="0"/>
            </a:endParaRPr>
          </a:p>
        </p:txBody>
      </p:sp>
      <p:sp>
        <p:nvSpPr>
          <p:cNvPr id="96351" name="AutoShape 95">
            <a:hlinkClick r:id="rId20" action="ppaction://hlinksldjump"/>
          </p:cNvPr>
          <p:cNvSpPr>
            <a:spLocks noChangeArrowheads="1"/>
          </p:cNvSpPr>
          <p:nvPr/>
        </p:nvSpPr>
        <p:spPr bwMode="auto">
          <a:xfrm>
            <a:off x="5364163" y="4005263"/>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7</a:t>
            </a:r>
            <a:endParaRPr lang="ru-RU" altLang="ru-RU" sz="3600" b="1">
              <a:latin typeface="Times New Roman" pitchFamily="18" charset="0"/>
            </a:endParaRPr>
          </a:p>
        </p:txBody>
      </p:sp>
      <p:sp>
        <p:nvSpPr>
          <p:cNvPr id="96352" name="AutoShape 96">
            <a:hlinkClick r:id="rId21" action="ppaction://hlinksldjump"/>
          </p:cNvPr>
          <p:cNvSpPr>
            <a:spLocks noChangeArrowheads="1"/>
          </p:cNvSpPr>
          <p:nvPr/>
        </p:nvSpPr>
        <p:spPr bwMode="auto">
          <a:xfrm>
            <a:off x="6084888" y="4005263"/>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8</a:t>
            </a:r>
            <a:endParaRPr lang="ru-RU" altLang="ru-RU" sz="3600" b="1">
              <a:latin typeface="Times New Roman" pitchFamily="18" charset="0"/>
            </a:endParaRPr>
          </a:p>
        </p:txBody>
      </p:sp>
      <p:sp>
        <p:nvSpPr>
          <p:cNvPr id="96353" name="AutoShape 97">
            <a:hlinkClick r:id="rId22" action="ppaction://hlinksldjump"/>
          </p:cNvPr>
          <p:cNvSpPr>
            <a:spLocks noChangeArrowheads="1"/>
          </p:cNvSpPr>
          <p:nvPr/>
        </p:nvSpPr>
        <p:spPr bwMode="auto">
          <a:xfrm>
            <a:off x="6804025" y="4005263"/>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9</a:t>
            </a:r>
            <a:endParaRPr lang="ru-RU" altLang="ru-RU" sz="3600" b="1">
              <a:latin typeface="Times New Roman" pitchFamily="18" charset="0"/>
            </a:endParaRPr>
          </a:p>
        </p:txBody>
      </p:sp>
      <p:sp>
        <p:nvSpPr>
          <p:cNvPr id="96354" name="AutoShape 98">
            <a:hlinkClick r:id="rId23" action="ppaction://hlinksldjump"/>
          </p:cNvPr>
          <p:cNvSpPr>
            <a:spLocks noChangeArrowheads="1"/>
          </p:cNvSpPr>
          <p:nvPr/>
        </p:nvSpPr>
        <p:spPr bwMode="auto">
          <a:xfrm>
            <a:off x="7596188" y="4005263"/>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10</a:t>
            </a:r>
            <a:endParaRPr lang="ru-RU" altLang="ru-RU" sz="3600" b="1">
              <a:latin typeface="Times New Roman" pitchFamily="18" charset="0"/>
            </a:endParaRPr>
          </a:p>
        </p:txBody>
      </p:sp>
      <p:sp>
        <p:nvSpPr>
          <p:cNvPr id="96355" name="AutoShape 99">
            <a:hlinkClick r:id="rId24" action="ppaction://hlinksldjump"/>
          </p:cNvPr>
          <p:cNvSpPr>
            <a:spLocks noChangeArrowheads="1"/>
          </p:cNvSpPr>
          <p:nvPr/>
        </p:nvSpPr>
        <p:spPr bwMode="auto">
          <a:xfrm>
            <a:off x="900113" y="5661025"/>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a:t>
            </a:r>
            <a:endParaRPr lang="ru-RU" altLang="ru-RU" sz="3600" b="1">
              <a:latin typeface="Times New Roman" pitchFamily="18" charset="0"/>
            </a:endParaRPr>
          </a:p>
        </p:txBody>
      </p:sp>
      <p:sp>
        <p:nvSpPr>
          <p:cNvPr id="96356" name="AutoShape 100">
            <a:hlinkClick r:id="rId25" action="ppaction://hlinksldjump"/>
          </p:cNvPr>
          <p:cNvSpPr>
            <a:spLocks noChangeArrowheads="1"/>
          </p:cNvSpPr>
          <p:nvPr/>
        </p:nvSpPr>
        <p:spPr bwMode="auto">
          <a:xfrm>
            <a:off x="1619250" y="5661025"/>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2</a:t>
            </a:r>
            <a:endParaRPr lang="ru-RU" altLang="ru-RU" sz="3600" b="1">
              <a:latin typeface="Times New Roman" pitchFamily="18" charset="0"/>
            </a:endParaRPr>
          </a:p>
        </p:txBody>
      </p:sp>
      <p:sp>
        <p:nvSpPr>
          <p:cNvPr id="96357" name="AutoShape 101">
            <a:hlinkClick r:id="rId26" action="ppaction://hlinksldjump"/>
          </p:cNvPr>
          <p:cNvSpPr>
            <a:spLocks noChangeArrowheads="1"/>
          </p:cNvSpPr>
          <p:nvPr/>
        </p:nvSpPr>
        <p:spPr bwMode="auto">
          <a:xfrm>
            <a:off x="2411413" y="5661025"/>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3</a:t>
            </a:r>
            <a:endParaRPr lang="ru-RU" altLang="ru-RU" sz="3600" b="1">
              <a:latin typeface="Times New Roman" pitchFamily="18" charset="0"/>
            </a:endParaRPr>
          </a:p>
        </p:txBody>
      </p:sp>
      <p:sp>
        <p:nvSpPr>
          <p:cNvPr id="96358" name="AutoShape 102">
            <a:hlinkClick r:id="rId27" action="ppaction://hlinksldjump"/>
          </p:cNvPr>
          <p:cNvSpPr>
            <a:spLocks noChangeArrowheads="1"/>
          </p:cNvSpPr>
          <p:nvPr/>
        </p:nvSpPr>
        <p:spPr bwMode="auto">
          <a:xfrm>
            <a:off x="3132138" y="5661025"/>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4</a:t>
            </a:r>
            <a:endParaRPr lang="ru-RU" altLang="ru-RU" sz="3600" b="1">
              <a:latin typeface="Times New Roman" pitchFamily="18" charset="0"/>
            </a:endParaRPr>
          </a:p>
        </p:txBody>
      </p:sp>
      <p:sp>
        <p:nvSpPr>
          <p:cNvPr id="96359" name="AutoShape 103">
            <a:hlinkClick r:id="rId28" action="ppaction://hlinksldjump"/>
          </p:cNvPr>
          <p:cNvSpPr>
            <a:spLocks noChangeArrowheads="1"/>
          </p:cNvSpPr>
          <p:nvPr/>
        </p:nvSpPr>
        <p:spPr bwMode="auto">
          <a:xfrm>
            <a:off x="3924300" y="5661025"/>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5</a:t>
            </a:r>
            <a:endParaRPr lang="ru-RU" altLang="ru-RU" sz="3600" b="1">
              <a:latin typeface="Times New Roman" pitchFamily="18" charset="0"/>
            </a:endParaRPr>
          </a:p>
        </p:txBody>
      </p:sp>
      <p:sp>
        <p:nvSpPr>
          <p:cNvPr id="96360" name="AutoShape 104">
            <a:hlinkClick r:id="rId29" action="ppaction://hlinksldjump"/>
          </p:cNvPr>
          <p:cNvSpPr>
            <a:spLocks noChangeArrowheads="1"/>
          </p:cNvSpPr>
          <p:nvPr/>
        </p:nvSpPr>
        <p:spPr bwMode="auto">
          <a:xfrm>
            <a:off x="4643438" y="5661025"/>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6</a:t>
            </a:r>
            <a:endParaRPr lang="ru-RU" altLang="ru-RU" sz="3600" b="1">
              <a:latin typeface="Times New Roman" pitchFamily="18" charset="0"/>
            </a:endParaRPr>
          </a:p>
        </p:txBody>
      </p:sp>
      <p:sp>
        <p:nvSpPr>
          <p:cNvPr id="96361" name="AutoShape 105">
            <a:hlinkClick r:id="rId30" action="ppaction://hlinksldjump"/>
          </p:cNvPr>
          <p:cNvSpPr>
            <a:spLocks noChangeArrowheads="1"/>
          </p:cNvSpPr>
          <p:nvPr/>
        </p:nvSpPr>
        <p:spPr bwMode="auto">
          <a:xfrm>
            <a:off x="5435600" y="5661025"/>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7</a:t>
            </a:r>
            <a:endParaRPr lang="ru-RU" altLang="ru-RU" sz="3600" b="1">
              <a:latin typeface="Times New Roman" pitchFamily="18" charset="0"/>
            </a:endParaRPr>
          </a:p>
        </p:txBody>
      </p:sp>
      <p:sp>
        <p:nvSpPr>
          <p:cNvPr id="96362" name="AutoShape 106">
            <a:hlinkClick r:id="rId31" action="ppaction://hlinksldjump"/>
          </p:cNvPr>
          <p:cNvSpPr>
            <a:spLocks noChangeArrowheads="1"/>
          </p:cNvSpPr>
          <p:nvPr/>
        </p:nvSpPr>
        <p:spPr bwMode="auto">
          <a:xfrm>
            <a:off x="6156325" y="5661025"/>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8</a:t>
            </a:r>
            <a:endParaRPr lang="ru-RU" altLang="ru-RU" sz="3600" b="1">
              <a:latin typeface="Times New Roman" pitchFamily="18" charset="0"/>
            </a:endParaRPr>
          </a:p>
        </p:txBody>
      </p:sp>
      <p:sp>
        <p:nvSpPr>
          <p:cNvPr id="96363" name="AutoShape 107">
            <a:hlinkClick r:id="rId32" action="ppaction://hlinksldjump"/>
          </p:cNvPr>
          <p:cNvSpPr>
            <a:spLocks noChangeArrowheads="1"/>
          </p:cNvSpPr>
          <p:nvPr/>
        </p:nvSpPr>
        <p:spPr bwMode="auto">
          <a:xfrm>
            <a:off x="6948488" y="5661025"/>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9</a:t>
            </a:r>
            <a:endParaRPr lang="ru-RU" altLang="ru-RU" sz="3600" b="1">
              <a:latin typeface="Times New Roman" pitchFamily="18" charset="0"/>
            </a:endParaRPr>
          </a:p>
        </p:txBody>
      </p:sp>
      <p:sp>
        <p:nvSpPr>
          <p:cNvPr id="96364" name="AutoShape 108">
            <a:hlinkClick r:id="rId33" action="ppaction://hlinksldjump"/>
          </p:cNvPr>
          <p:cNvSpPr>
            <a:spLocks noChangeArrowheads="1"/>
          </p:cNvSpPr>
          <p:nvPr/>
        </p:nvSpPr>
        <p:spPr bwMode="auto">
          <a:xfrm>
            <a:off x="7667625" y="5661025"/>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10</a:t>
            </a:r>
            <a:endParaRPr lang="ru-RU" altLang="ru-RU" sz="3600" b="1">
              <a:latin typeface="Times New Roman" pitchFamily="18" charset="0"/>
            </a:endParaRPr>
          </a:p>
        </p:txBody>
      </p:sp>
      <p:sp>
        <p:nvSpPr>
          <p:cNvPr id="96365" name="AutoShape 109">
            <a:hlinkClick r:id="rId34" action="ppaction://hlinksldjump"/>
          </p:cNvPr>
          <p:cNvSpPr>
            <a:spLocks noChangeArrowheads="1"/>
          </p:cNvSpPr>
          <p:nvPr/>
        </p:nvSpPr>
        <p:spPr bwMode="auto">
          <a:xfrm flipH="1">
            <a:off x="3708400" y="6237288"/>
            <a:ext cx="1728788" cy="485775"/>
          </a:xfrm>
          <a:prstGeom prst="leftArrow">
            <a:avLst>
              <a:gd name="adj1" fmla="val 50000"/>
              <a:gd name="adj2" fmla="val 88971"/>
            </a:avLst>
          </a:prstGeom>
          <a:gradFill rotWithShape="1">
            <a:gsLst>
              <a:gs pos="0">
                <a:schemeClr val="bg1"/>
              </a:gs>
              <a:gs pos="100000">
                <a:srgbClr val="FFCC66"/>
              </a:gs>
            </a:gsLst>
            <a:lin ang="5400000" scaled="1"/>
          </a:gradFill>
          <a:ln w="38100" cmpd="dbl">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400" b="1">
                <a:latin typeface="Times New Roman" pitchFamily="18" charset="0"/>
              </a:rPr>
              <a:t>Final</a:t>
            </a:r>
            <a:endParaRPr lang="ru-RU" altLang="ru-RU" sz="2400" b="1">
              <a:latin typeface="Times New Roman" pitchFamily="18" charset="0"/>
            </a:endParaRPr>
          </a:p>
        </p:txBody>
      </p:sp>
      <p:sp>
        <p:nvSpPr>
          <p:cNvPr id="96367" name="AutoShape 111"/>
          <p:cNvSpPr>
            <a:spLocks noChangeArrowheads="1"/>
          </p:cNvSpPr>
          <p:nvPr/>
        </p:nvSpPr>
        <p:spPr bwMode="auto">
          <a:xfrm>
            <a:off x="2843213" y="404813"/>
            <a:ext cx="3240087" cy="720725"/>
          </a:xfrm>
          <a:prstGeom prst="roundRect">
            <a:avLst>
              <a:gd name="adj" fmla="val 16667"/>
            </a:avLst>
          </a:prstGeom>
          <a:gradFill rotWithShape="1">
            <a:gsLst>
              <a:gs pos="0">
                <a:srgbClr val="FFCC66">
                  <a:alpha val="64999"/>
                </a:srgbClr>
              </a:gs>
              <a:gs pos="50000">
                <a:schemeClr val="bg1"/>
              </a:gs>
              <a:gs pos="100000">
                <a:srgbClr val="FFCC66">
                  <a:alpha val="64999"/>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a:latin typeface="Times New Roman" pitchFamily="18" charset="0"/>
              </a:rPr>
              <a:t>Round 2</a:t>
            </a:r>
            <a:endParaRPr lang="ru-RU" altLang="ru-RU" sz="4000" b="1">
              <a:latin typeface="Times New Roman" pitchFamily="18" charset="0"/>
            </a:endParaRPr>
          </a:p>
        </p:txBody>
      </p:sp>
      <p:pic>
        <p:nvPicPr>
          <p:cNvPr id="96368" name="Picture 112" descr="Iqte"/>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107950" y="115888"/>
            <a:ext cx="8928100" cy="662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63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96335"/>
                                        </p:tgtEl>
                                        <p:attrNameLst>
                                          <p:attrName>style.opacity</p:attrName>
                                        </p:attrNameLst>
                                      </p:cBhvr>
                                      <p:to>
                                        <p:strVal val="0"/>
                                      </p:to>
                                    </p:set>
                                    <p:animEffect filter="image" prLst="opacity: 0">
                                      <p:cBhvr rctx="IE">
                                        <p:cTn id="7" dur="indefinite"/>
                                        <p:tgtEl>
                                          <p:spTgt spid="96335"/>
                                        </p:tgtEl>
                                      </p:cBhvr>
                                    </p:animEffect>
                                  </p:childTnLst>
                                </p:cTn>
                              </p:par>
                            </p:childTnLst>
                          </p:cTn>
                        </p:par>
                      </p:childTnLst>
                    </p:cTn>
                  </p:par>
                </p:childTnLst>
              </p:cTn>
              <p:nextCondLst>
                <p:cond evt="onClick" delay="0">
                  <p:tgtEl>
                    <p:spTgt spid="96335"/>
                  </p:tgtEl>
                </p:cond>
              </p:nextCondLst>
            </p:seq>
            <p:seq concurrent="1" nextAc="seek">
              <p:cTn id="8" restart="whenNotActive" fill="hold" evtFilter="cancelBubble" nodeType="interactiveSeq">
                <p:stCondLst>
                  <p:cond evt="onClick" delay="0">
                    <p:tgtEl>
                      <p:spTgt spid="963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grpId="0" nodeType="clickEffect">
                                  <p:stCondLst>
                                    <p:cond delay="0"/>
                                  </p:stCondLst>
                                  <p:childTnLst>
                                    <p:set>
                                      <p:cBhvr rctx="PPT">
                                        <p:cTn id="12" dur="indefinite"/>
                                        <p:tgtEl>
                                          <p:spTgt spid="96336"/>
                                        </p:tgtEl>
                                        <p:attrNameLst>
                                          <p:attrName>style.opacity</p:attrName>
                                        </p:attrNameLst>
                                      </p:cBhvr>
                                      <p:to>
                                        <p:strVal val="0"/>
                                      </p:to>
                                    </p:set>
                                    <p:animEffect filter="image" prLst="opacity: 0">
                                      <p:cBhvr rctx="IE">
                                        <p:cTn id="13" dur="indefinite"/>
                                        <p:tgtEl>
                                          <p:spTgt spid="96336"/>
                                        </p:tgtEl>
                                      </p:cBhvr>
                                    </p:animEffect>
                                  </p:childTnLst>
                                </p:cTn>
                              </p:par>
                            </p:childTnLst>
                          </p:cTn>
                        </p:par>
                      </p:childTnLst>
                    </p:cTn>
                  </p:par>
                </p:childTnLst>
              </p:cTn>
              <p:nextCondLst>
                <p:cond evt="onClick" delay="0">
                  <p:tgtEl>
                    <p:spTgt spid="96336"/>
                  </p:tgtEl>
                </p:cond>
              </p:nextCondLst>
            </p:seq>
            <p:seq concurrent="1" nextAc="seek">
              <p:cTn id="14" restart="whenNotActive" fill="hold" evtFilter="cancelBubble" nodeType="interactiveSeq">
                <p:stCondLst>
                  <p:cond evt="onClick" delay="0">
                    <p:tgtEl>
                      <p:spTgt spid="9633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grpId="0" nodeType="clickEffect">
                                  <p:stCondLst>
                                    <p:cond delay="0"/>
                                  </p:stCondLst>
                                  <p:childTnLst>
                                    <p:set>
                                      <p:cBhvr rctx="PPT">
                                        <p:cTn id="18" dur="indefinite"/>
                                        <p:tgtEl>
                                          <p:spTgt spid="96337"/>
                                        </p:tgtEl>
                                        <p:attrNameLst>
                                          <p:attrName>style.opacity</p:attrName>
                                        </p:attrNameLst>
                                      </p:cBhvr>
                                      <p:to>
                                        <p:strVal val="0"/>
                                      </p:to>
                                    </p:set>
                                    <p:animEffect filter="image" prLst="opacity: 0">
                                      <p:cBhvr rctx="IE">
                                        <p:cTn id="19" dur="indefinite"/>
                                        <p:tgtEl>
                                          <p:spTgt spid="96337"/>
                                        </p:tgtEl>
                                      </p:cBhvr>
                                    </p:animEffect>
                                  </p:childTnLst>
                                </p:cTn>
                              </p:par>
                            </p:childTnLst>
                          </p:cTn>
                        </p:par>
                      </p:childTnLst>
                    </p:cTn>
                  </p:par>
                </p:childTnLst>
              </p:cTn>
              <p:nextCondLst>
                <p:cond evt="onClick" delay="0">
                  <p:tgtEl>
                    <p:spTgt spid="96337"/>
                  </p:tgtEl>
                </p:cond>
              </p:nextCondLst>
            </p:seq>
            <p:seq concurrent="1" nextAc="seek">
              <p:cTn id="20" restart="whenNotActive" fill="hold" evtFilter="cancelBubble" nodeType="interactiveSeq">
                <p:stCondLst>
                  <p:cond evt="onClick" delay="0">
                    <p:tgtEl>
                      <p:spTgt spid="9633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mph" presetSubtype="0" grpId="0" nodeType="clickEffect">
                                  <p:stCondLst>
                                    <p:cond delay="0"/>
                                  </p:stCondLst>
                                  <p:childTnLst>
                                    <p:set>
                                      <p:cBhvr rctx="PPT">
                                        <p:cTn id="24" dur="indefinite"/>
                                        <p:tgtEl>
                                          <p:spTgt spid="96338"/>
                                        </p:tgtEl>
                                        <p:attrNameLst>
                                          <p:attrName>style.opacity</p:attrName>
                                        </p:attrNameLst>
                                      </p:cBhvr>
                                      <p:to>
                                        <p:strVal val="0"/>
                                      </p:to>
                                    </p:set>
                                    <p:animEffect filter="image" prLst="opacity: 0">
                                      <p:cBhvr rctx="IE">
                                        <p:cTn id="25" dur="indefinite"/>
                                        <p:tgtEl>
                                          <p:spTgt spid="96338"/>
                                        </p:tgtEl>
                                      </p:cBhvr>
                                    </p:animEffect>
                                  </p:childTnLst>
                                </p:cTn>
                              </p:par>
                            </p:childTnLst>
                          </p:cTn>
                        </p:par>
                      </p:childTnLst>
                    </p:cTn>
                  </p:par>
                </p:childTnLst>
              </p:cTn>
              <p:nextCondLst>
                <p:cond evt="onClick" delay="0">
                  <p:tgtEl>
                    <p:spTgt spid="96338"/>
                  </p:tgtEl>
                </p:cond>
              </p:nextCondLst>
            </p:seq>
            <p:seq concurrent="1" nextAc="seek">
              <p:cTn id="26" restart="whenNotActive" fill="hold" evtFilter="cancelBubble" nodeType="interactiveSeq">
                <p:stCondLst>
                  <p:cond evt="onClick" delay="0">
                    <p:tgtEl>
                      <p:spTgt spid="9633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9" presetClass="emph" presetSubtype="0" grpId="0" nodeType="clickEffect">
                                  <p:stCondLst>
                                    <p:cond delay="0"/>
                                  </p:stCondLst>
                                  <p:childTnLst>
                                    <p:set>
                                      <p:cBhvr rctx="PPT">
                                        <p:cTn id="30" dur="indefinite"/>
                                        <p:tgtEl>
                                          <p:spTgt spid="96339"/>
                                        </p:tgtEl>
                                        <p:attrNameLst>
                                          <p:attrName>style.opacity</p:attrName>
                                        </p:attrNameLst>
                                      </p:cBhvr>
                                      <p:to>
                                        <p:strVal val="0"/>
                                      </p:to>
                                    </p:set>
                                    <p:animEffect filter="image" prLst="opacity: 0">
                                      <p:cBhvr rctx="IE">
                                        <p:cTn id="31" dur="indefinite"/>
                                        <p:tgtEl>
                                          <p:spTgt spid="96339"/>
                                        </p:tgtEl>
                                      </p:cBhvr>
                                    </p:animEffect>
                                  </p:childTnLst>
                                </p:cTn>
                              </p:par>
                            </p:childTnLst>
                          </p:cTn>
                        </p:par>
                      </p:childTnLst>
                    </p:cTn>
                  </p:par>
                </p:childTnLst>
              </p:cTn>
              <p:nextCondLst>
                <p:cond evt="onClick" delay="0">
                  <p:tgtEl>
                    <p:spTgt spid="96339"/>
                  </p:tgtEl>
                </p:cond>
              </p:nextCondLst>
            </p:seq>
            <p:seq concurrent="1" nextAc="seek">
              <p:cTn id="32" restart="whenNotActive" fill="hold" evtFilter="cancelBubble" nodeType="interactiveSeq">
                <p:stCondLst>
                  <p:cond evt="onClick" delay="0">
                    <p:tgtEl>
                      <p:spTgt spid="9634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mph" presetSubtype="0" grpId="0" nodeType="clickEffect">
                                  <p:stCondLst>
                                    <p:cond delay="0"/>
                                  </p:stCondLst>
                                  <p:childTnLst>
                                    <p:set>
                                      <p:cBhvr rctx="PPT">
                                        <p:cTn id="36" dur="indefinite"/>
                                        <p:tgtEl>
                                          <p:spTgt spid="96340"/>
                                        </p:tgtEl>
                                        <p:attrNameLst>
                                          <p:attrName>style.opacity</p:attrName>
                                        </p:attrNameLst>
                                      </p:cBhvr>
                                      <p:to>
                                        <p:strVal val="0"/>
                                      </p:to>
                                    </p:set>
                                    <p:animEffect filter="image" prLst="opacity: 0">
                                      <p:cBhvr rctx="IE">
                                        <p:cTn id="37" dur="indefinite"/>
                                        <p:tgtEl>
                                          <p:spTgt spid="96340"/>
                                        </p:tgtEl>
                                      </p:cBhvr>
                                    </p:animEffect>
                                  </p:childTnLst>
                                </p:cTn>
                              </p:par>
                            </p:childTnLst>
                          </p:cTn>
                        </p:par>
                      </p:childTnLst>
                    </p:cTn>
                  </p:par>
                </p:childTnLst>
              </p:cTn>
              <p:nextCondLst>
                <p:cond evt="onClick" delay="0">
                  <p:tgtEl>
                    <p:spTgt spid="96340"/>
                  </p:tgtEl>
                </p:cond>
              </p:nextCondLst>
            </p:seq>
            <p:seq concurrent="1" nextAc="seek">
              <p:cTn id="38" restart="whenNotActive" fill="hold" evtFilter="cancelBubble" nodeType="interactiveSeq">
                <p:stCondLst>
                  <p:cond evt="onClick" delay="0">
                    <p:tgtEl>
                      <p:spTgt spid="9634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9" presetClass="emph" presetSubtype="0" grpId="0" nodeType="clickEffect">
                                  <p:stCondLst>
                                    <p:cond delay="0"/>
                                  </p:stCondLst>
                                  <p:childTnLst>
                                    <p:set>
                                      <p:cBhvr rctx="PPT">
                                        <p:cTn id="42" dur="indefinite"/>
                                        <p:tgtEl>
                                          <p:spTgt spid="96341"/>
                                        </p:tgtEl>
                                        <p:attrNameLst>
                                          <p:attrName>style.opacity</p:attrName>
                                        </p:attrNameLst>
                                      </p:cBhvr>
                                      <p:to>
                                        <p:strVal val="0"/>
                                      </p:to>
                                    </p:set>
                                    <p:animEffect filter="image" prLst="opacity: 0">
                                      <p:cBhvr rctx="IE">
                                        <p:cTn id="43" dur="indefinite"/>
                                        <p:tgtEl>
                                          <p:spTgt spid="96341"/>
                                        </p:tgtEl>
                                      </p:cBhvr>
                                    </p:animEffect>
                                  </p:childTnLst>
                                </p:cTn>
                              </p:par>
                            </p:childTnLst>
                          </p:cTn>
                        </p:par>
                      </p:childTnLst>
                    </p:cTn>
                  </p:par>
                </p:childTnLst>
              </p:cTn>
              <p:nextCondLst>
                <p:cond evt="onClick" delay="0">
                  <p:tgtEl>
                    <p:spTgt spid="96341"/>
                  </p:tgtEl>
                </p:cond>
              </p:nextCondLst>
            </p:seq>
            <p:seq concurrent="1" nextAc="seek">
              <p:cTn id="44" restart="whenNotActive" fill="hold" evtFilter="cancelBubble" nodeType="interactiveSeq">
                <p:stCondLst>
                  <p:cond evt="onClick" delay="0">
                    <p:tgtEl>
                      <p:spTgt spid="9634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9" presetClass="emph" presetSubtype="0" grpId="0" nodeType="clickEffect">
                                  <p:stCondLst>
                                    <p:cond delay="0"/>
                                  </p:stCondLst>
                                  <p:childTnLst>
                                    <p:set>
                                      <p:cBhvr rctx="PPT">
                                        <p:cTn id="48" dur="indefinite"/>
                                        <p:tgtEl>
                                          <p:spTgt spid="96342"/>
                                        </p:tgtEl>
                                        <p:attrNameLst>
                                          <p:attrName>style.opacity</p:attrName>
                                        </p:attrNameLst>
                                      </p:cBhvr>
                                      <p:to>
                                        <p:strVal val="0"/>
                                      </p:to>
                                    </p:set>
                                    <p:animEffect filter="image" prLst="opacity: 0">
                                      <p:cBhvr rctx="IE">
                                        <p:cTn id="49" dur="indefinite"/>
                                        <p:tgtEl>
                                          <p:spTgt spid="96342"/>
                                        </p:tgtEl>
                                      </p:cBhvr>
                                    </p:animEffect>
                                  </p:childTnLst>
                                </p:cTn>
                              </p:par>
                            </p:childTnLst>
                          </p:cTn>
                        </p:par>
                      </p:childTnLst>
                    </p:cTn>
                  </p:par>
                </p:childTnLst>
              </p:cTn>
              <p:nextCondLst>
                <p:cond evt="onClick" delay="0">
                  <p:tgtEl>
                    <p:spTgt spid="96342"/>
                  </p:tgtEl>
                </p:cond>
              </p:nextCondLst>
            </p:seq>
            <p:seq concurrent="1" nextAc="seek">
              <p:cTn id="50" restart="whenNotActive" fill="hold" evtFilter="cancelBubble" nodeType="interactiveSeq">
                <p:stCondLst>
                  <p:cond evt="onClick" delay="0">
                    <p:tgtEl>
                      <p:spTgt spid="9634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9" presetClass="emph" presetSubtype="0" grpId="0" nodeType="clickEffect">
                                  <p:stCondLst>
                                    <p:cond delay="0"/>
                                  </p:stCondLst>
                                  <p:childTnLst>
                                    <p:set>
                                      <p:cBhvr rctx="PPT">
                                        <p:cTn id="54" dur="indefinite"/>
                                        <p:tgtEl>
                                          <p:spTgt spid="96343"/>
                                        </p:tgtEl>
                                        <p:attrNameLst>
                                          <p:attrName>style.opacity</p:attrName>
                                        </p:attrNameLst>
                                      </p:cBhvr>
                                      <p:to>
                                        <p:strVal val="0"/>
                                      </p:to>
                                    </p:set>
                                    <p:animEffect filter="image" prLst="opacity: 0">
                                      <p:cBhvr rctx="IE">
                                        <p:cTn id="55" dur="indefinite"/>
                                        <p:tgtEl>
                                          <p:spTgt spid="96343"/>
                                        </p:tgtEl>
                                      </p:cBhvr>
                                    </p:animEffect>
                                  </p:childTnLst>
                                </p:cTn>
                              </p:par>
                            </p:childTnLst>
                          </p:cTn>
                        </p:par>
                      </p:childTnLst>
                    </p:cTn>
                  </p:par>
                </p:childTnLst>
              </p:cTn>
              <p:nextCondLst>
                <p:cond evt="onClick" delay="0">
                  <p:tgtEl>
                    <p:spTgt spid="96343"/>
                  </p:tgtEl>
                </p:cond>
              </p:nextCondLst>
            </p:seq>
            <p:seq concurrent="1" nextAc="seek">
              <p:cTn id="56" restart="whenNotActive" fill="hold" evtFilter="cancelBubble" nodeType="interactiveSeq">
                <p:stCondLst>
                  <p:cond evt="onClick" delay="0">
                    <p:tgtEl>
                      <p:spTgt spid="9634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9" presetClass="emph" presetSubtype="0" grpId="0" nodeType="clickEffect">
                                  <p:stCondLst>
                                    <p:cond delay="0"/>
                                  </p:stCondLst>
                                  <p:childTnLst>
                                    <p:set>
                                      <p:cBhvr rctx="PPT">
                                        <p:cTn id="60" dur="indefinite"/>
                                        <p:tgtEl>
                                          <p:spTgt spid="96344"/>
                                        </p:tgtEl>
                                        <p:attrNameLst>
                                          <p:attrName>style.opacity</p:attrName>
                                        </p:attrNameLst>
                                      </p:cBhvr>
                                      <p:to>
                                        <p:strVal val="0"/>
                                      </p:to>
                                    </p:set>
                                    <p:animEffect filter="image" prLst="opacity: 0">
                                      <p:cBhvr rctx="IE">
                                        <p:cTn id="61" dur="indefinite"/>
                                        <p:tgtEl>
                                          <p:spTgt spid="96344"/>
                                        </p:tgtEl>
                                      </p:cBhvr>
                                    </p:animEffect>
                                  </p:childTnLst>
                                </p:cTn>
                              </p:par>
                            </p:childTnLst>
                          </p:cTn>
                        </p:par>
                      </p:childTnLst>
                    </p:cTn>
                  </p:par>
                </p:childTnLst>
              </p:cTn>
              <p:nextCondLst>
                <p:cond evt="onClick" delay="0">
                  <p:tgtEl>
                    <p:spTgt spid="96344"/>
                  </p:tgtEl>
                </p:cond>
              </p:nextCondLst>
            </p:seq>
            <p:seq concurrent="1" nextAc="seek">
              <p:cTn id="62" restart="whenNotActive" fill="hold" evtFilter="cancelBubble" nodeType="interactiveSeq">
                <p:stCondLst>
                  <p:cond evt="onClick" delay="0">
                    <p:tgtEl>
                      <p:spTgt spid="9634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9" presetClass="emph" presetSubtype="0" grpId="0" nodeType="clickEffect">
                                  <p:stCondLst>
                                    <p:cond delay="0"/>
                                  </p:stCondLst>
                                  <p:childTnLst>
                                    <p:set>
                                      <p:cBhvr rctx="PPT">
                                        <p:cTn id="66" dur="indefinite"/>
                                        <p:tgtEl>
                                          <p:spTgt spid="96345"/>
                                        </p:tgtEl>
                                        <p:attrNameLst>
                                          <p:attrName>style.opacity</p:attrName>
                                        </p:attrNameLst>
                                      </p:cBhvr>
                                      <p:to>
                                        <p:strVal val="0"/>
                                      </p:to>
                                    </p:set>
                                    <p:animEffect filter="image" prLst="opacity: 0">
                                      <p:cBhvr rctx="IE">
                                        <p:cTn id="67" dur="indefinite"/>
                                        <p:tgtEl>
                                          <p:spTgt spid="96345"/>
                                        </p:tgtEl>
                                      </p:cBhvr>
                                    </p:animEffect>
                                  </p:childTnLst>
                                </p:cTn>
                              </p:par>
                            </p:childTnLst>
                          </p:cTn>
                        </p:par>
                      </p:childTnLst>
                    </p:cTn>
                  </p:par>
                </p:childTnLst>
              </p:cTn>
              <p:nextCondLst>
                <p:cond evt="onClick" delay="0">
                  <p:tgtEl>
                    <p:spTgt spid="96345"/>
                  </p:tgtEl>
                </p:cond>
              </p:nextCondLst>
            </p:seq>
            <p:seq concurrent="1" nextAc="seek">
              <p:cTn id="68" restart="whenNotActive" fill="hold" evtFilter="cancelBubble" nodeType="interactiveSeq">
                <p:stCondLst>
                  <p:cond evt="onClick" delay="0">
                    <p:tgtEl>
                      <p:spTgt spid="96346"/>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9" presetClass="emph" presetSubtype="0" grpId="0" nodeType="clickEffect">
                                  <p:stCondLst>
                                    <p:cond delay="0"/>
                                  </p:stCondLst>
                                  <p:childTnLst>
                                    <p:set>
                                      <p:cBhvr rctx="PPT">
                                        <p:cTn id="72" dur="indefinite"/>
                                        <p:tgtEl>
                                          <p:spTgt spid="96346"/>
                                        </p:tgtEl>
                                        <p:attrNameLst>
                                          <p:attrName>style.opacity</p:attrName>
                                        </p:attrNameLst>
                                      </p:cBhvr>
                                      <p:to>
                                        <p:strVal val="0"/>
                                      </p:to>
                                    </p:set>
                                    <p:animEffect filter="image" prLst="opacity: 0">
                                      <p:cBhvr rctx="IE">
                                        <p:cTn id="73" dur="indefinite"/>
                                        <p:tgtEl>
                                          <p:spTgt spid="96346"/>
                                        </p:tgtEl>
                                      </p:cBhvr>
                                    </p:animEffect>
                                  </p:childTnLst>
                                </p:cTn>
                              </p:par>
                            </p:childTnLst>
                          </p:cTn>
                        </p:par>
                      </p:childTnLst>
                    </p:cTn>
                  </p:par>
                </p:childTnLst>
              </p:cTn>
              <p:nextCondLst>
                <p:cond evt="onClick" delay="0">
                  <p:tgtEl>
                    <p:spTgt spid="96346"/>
                  </p:tgtEl>
                </p:cond>
              </p:nextCondLst>
            </p:seq>
            <p:seq concurrent="1" nextAc="seek">
              <p:cTn id="74" restart="whenNotActive" fill="hold" evtFilter="cancelBubble" nodeType="interactiveSeq">
                <p:stCondLst>
                  <p:cond evt="onClick" delay="0">
                    <p:tgtEl>
                      <p:spTgt spid="9634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9" presetClass="emph" presetSubtype="0" grpId="0" nodeType="clickEffect">
                                  <p:stCondLst>
                                    <p:cond delay="0"/>
                                  </p:stCondLst>
                                  <p:childTnLst>
                                    <p:set>
                                      <p:cBhvr rctx="PPT">
                                        <p:cTn id="78" dur="indefinite"/>
                                        <p:tgtEl>
                                          <p:spTgt spid="96347"/>
                                        </p:tgtEl>
                                        <p:attrNameLst>
                                          <p:attrName>style.opacity</p:attrName>
                                        </p:attrNameLst>
                                      </p:cBhvr>
                                      <p:to>
                                        <p:strVal val="0"/>
                                      </p:to>
                                    </p:set>
                                    <p:animEffect filter="image" prLst="opacity: 0">
                                      <p:cBhvr rctx="IE">
                                        <p:cTn id="79" dur="indefinite"/>
                                        <p:tgtEl>
                                          <p:spTgt spid="96347"/>
                                        </p:tgtEl>
                                      </p:cBhvr>
                                    </p:animEffect>
                                  </p:childTnLst>
                                </p:cTn>
                              </p:par>
                            </p:childTnLst>
                          </p:cTn>
                        </p:par>
                      </p:childTnLst>
                    </p:cTn>
                  </p:par>
                </p:childTnLst>
              </p:cTn>
              <p:nextCondLst>
                <p:cond evt="onClick" delay="0">
                  <p:tgtEl>
                    <p:spTgt spid="96347"/>
                  </p:tgtEl>
                </p:cond>
              </p:nextCondLst>
            </p:seq>
            <p:seq concurrent="1" nextAc="seek">
              <p:cTn id="80" restart="whenNotActive" fill="hold" evtFilter="cancelBubble" nodeType="interactiveSeq">
                <p:stCondLst>
                  <p:cond evt="onClick" delay="0">
                    <p:tgtEl>
                      <p:spTgt spid="9634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9" presetClass="emph" presetSubtype="0" grpId="0" nodeType="clickEffect">
                                  <p:stCondLst>
                                    <p:cond delay="0"/>
                                  </p:stCondLst>
                                  <p:childTnLst>
                                    <p:set>
                                      <p:cBhvr rctx="PPT">
                                        <p:cTn id="84" dur="indefinite"/>
                                        <p:tgtEl>
                                          <p:spTgt spid="96348"/>
                                        </p:tgtEl>
                                        <p:attrNameLst>
                                          <p:attrName>style.opacity</p:attrName>
                                        </p:attrNameLst>
                                      </p:cBhvr>
                                      <p:to>
                                        <p:strVal val="0"/>
                                      </p:to>
                                    </p:set>
                                    <p:animEffect filter="image" prLst="opacity: 0">
                                      <p:cBhvr rctx="IE">
                                        <p:cTn id="85" dur="indefinite"/>
                                        <p:tgtEl>
                                          <p:spTgt spid="96348"/>
                                        </p:tgtEl>
                                      </p:cBhvr>
                                    </p:animEffect>
                                  </p:childTnLst>
                                </p:cTn>
                              </p:par>
                            </p:childTnLst>
                          </p:cTn>
                        </p:par>
                      </p:childTnLst>
                    </p:cTn>
                  </p:par>
                </p:childTnLst>
              </p:cTn>
              <p:nextCondLst>
                <p:cond evt="onClick" delay="0">
                  <p:tgtEl>
                    <p:spTgt spid="96348"/>
                  </p:tgtEl>
                </p:cond>
              </p:nextCondLst>
            </p:seq>
            <p:seq concurrent="1" nextAc="seek">
              <p:cTn id="86" restart="whenNotActive" fill="hold" evtFilter="cancelBubble" nodeType="interactiveSeq">
                <p:stCondLst>
                  <p:cond evt="onClick" delay="0">
                    <p:tgtEl>
                      <p:spTgt spid="96349"/>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9" presetClass="emph" presetSubtype="0" grpId="0" nodeType="clickEffect">
                                  <p:stCondLst>
                                    <p:cond delay="0"/>
                                  </p:stCondLst>
                                  <p:childTnLst>
                                    <p:set>
                                      <p:cBhvr rctx="PPT">
                                        <p:cTn id="90" dur="indefinite"/>
                                        <p:tgtEl>
                                          <p:spTgt spid="96349"/>
                                        </p:tgtEl>
                                        <p:attrNameLst>
                                          <p:attrName>style.opacity</p:attrName>
                                        </p:attrNameLst>
                                      </p:cBhvr>
                                      <p:to>
                                        <p:strVal val="0"/>
                                      </p:to>
                                    </p:set>
                                    <p:animEffect filter="image" prLst="opacity: 0">
                                      <p:cBhvr rctx="IE">
                                        <p:cTn id="91" dur="indefinite"/>
                                        <p:tgtEl>
                                          <p:spTgt spid="96349"/>
                                        </p:tgtEl>
                                      </p:cBhvr>
                                    </p:animEffect>
                                  </p:childTnLst>
                                </p:cTn>
                              </p:par>
                            </p:childTnLst>
                          </p:cTn>
                        </p:par>
                      </p:childTnLst>
                    </p:cTn>
                  </p:par>
                </p:childTnLst>
              </p:cTn>
              <p:nextCondLst>
                <p:cond evt="onClick" delay="0">
                  <p:tgtEl>
                    <p:spTgt spid="96349"/>
                  </p:tgtEl>
                </p:cond>
              </p:nextCondLst>
            </p:seq>
            <p:seq concurrent="1" nextAc="seek">
              <p:cTn id="92" restart="whenNotActive" fill="hold" evtFilter="cancelBubble" nodeType="interactiveSeq">
                <p:stCondLst>
                  <p:cond evt="onClick" delay="0">
                    <p:tgtEl>
                      <p:spTgt spid="96350"/>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9" presetClass="emph" presetSubtype="0" grpId="0" nodeType="clickEffect">
                                  <p:stCondLst>
                                    <p:cond delay="0"/>
                                  </p:stCondLst>
                                  <p:childTnLst>
                                    <p:set>
                                      <p:cBhvr rctx="PPT">
                                        <p:cTn id="96" dur="indefinite"/>
                                        <p:tgtEl>
                                          <p:spTgt spid="96350"/>
                                        </p:tgtEl>
                                        <p:attrNameLst>
                                          <p:attrName>style.opacity</p:attrName>
                                        </p:attrNameLst>
                                      </p:cBhvr>
                                      <p:to>
                                        <p:strVal val="0"/>
                                      </p:to>
                                    </p:set>
                                    <p:animEffect filter="image" prLst="opacity: 0">
                                      <p:cBhvr rctx="IE">
                                        <p:cTn id="97" dur="indefinite"/>
                                        <p:tgtEl>
                                          <p:spTgt spid="96350"/>
                                        </p:tgtEl>
                                      </p:cBhvr>
                                    </p:animEffect>
                                  </p:childTnLst>
                                </p:cTn>
                              </p:par>
                            </p:childTnLst>
                          </p:cTn>
                        </p:par>
                      </p:childTnLst>
                    </p:cTn>
                  </p:par>
                </p:childTnLst>
              </p:cTn>
              <p:nextCondLst>
                <p:cond evt="onClick" delay="0">
                  <p:tgtEl>
                    <p:spTgt spid="96350"/>
                  </p:tgtEl>
                </p:cond>
              </p:nextCondLst>
            </p:seq>
            <p:seq concurrent="1" nextAc="seek">
              <p:cTn id="98" restart="whenNotActive" fill="hold" evtFilter="cancelBubble" nodeType="interactiveSeq">
                <p:stCondLst>
                  <p:cond evt="onClick" delay="0">
                    <p:tgtEl>
                      <p:spTgt spid="9635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9" presetClass="emph" presetSubtype="0" grpId="0" nodeType="clickEffect">
                                  <p:stCondLst>
                                    <p:cond delay="0"/>
                                  </p:stCondLst>
                                  <p:childTnLst>
                                    <p:set>
                                      <p:cBhvr rctx="PPT">
                                        <p:cTn id="102" dur="indefinite"/>
                                        <p:tgtEl>
                                          <p:spTgt spid="96351"/>
                                        </p:tgtEl>
                                        <p:attrNameLst>
                                          <p:attrName>style.opacity</p:attrName>
                                        </p:attrNameLst>
                                      </p:cBhvr>
                                      <p:to>
                                        <p:strVal val="0"/>
                                      </p:to>
                                    </p:set>
                                    <p:animEffect filter="image" prLst="opacity: 0">
                                      <p:cBhvr rctx="IE">
                                        <p:cTn id="103" dur="indefinite"/>
                                        <p:tgtEl>
                                          <p:spTgt spid="96351"/>
                                        </p:tgtEl>
                                      </p:cBhvr>
                                    </p:animEffect>
                                  </p:childTnLst>
                                </p:cTn>
                              </p:par>
                            </p:childTnLst>
                          </p:cTn>
                        </p:par>
                      </p:childTnLst>
                    </p:cTn>
                  </p:par>
                </p:childTnLst>
              </p:cTn>
              <p:nextCondLst>
                <p:cond evt="onClick" delay="0">
                  <p:tgtEl>
                    <p:spTgt spid="96351"/>
                  </p:tgtEl>
                </p:cond>
              </p:nextCondLst>
            </p:seq>
            <p:seq concurrent="1" nextAc="seek">
              <p:cTn id="104" restart="whenNotActive" fill="hold" evtFilter="cancelBubble" nodeType="interactiveSeq">
                <p:stCondLst>
                  <p:cond evt="onClick" delay="0">
                    <p:tgtEl>
                      <p:spTgt spid="96352"/>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9" presetClass="emph" presetSubtype="0" grpId="0" nodeType="clickEffect">
                                  <p:stCondLst>
                                    <p:cond delay="0"/>
                                  </p:stCondLst>
                                  <p:childTnLst>
                                    <p:set>
                                      <p:cBhvr rctx="PPT">
                                        <p:cTn id="108" dur="indefinite"/>
                                        <p:tgtEl>
                                          <p:spTgt spid="96352"/>
                                        </p:tgtEl>
                                        <p:attrNameLst>
                                          <p:attrName>style.opacity</p:attrName>
                                        </p:attrNameLst>
                                      </p:cBhvr>
                                      <p:to>
                                        <p:strVal val="0"/>
                                      </p:to>
                                    </p:set>
                                    <p:animEffect filter="image" prLst="opacity: 0">
                                      <p:cBhvr rctx="IE">
                                        <p:cTn id="109" dur="indefinite"/>
                                        <p:tgtEl>
                                          <p:spTgt spid="96352"/>
                                        </p:tgtEl>
                                      </p:cBhvr>
                                    </p:animEffect>
                                  </p:childTnLst>
                                </p:cTn>
                              </p:par>
                            </p:childTnLst>
                          </p:cTn>
                        </p:par>
                      </p:childTnLst>
                    </p:cTn>
                  </p:par>
                </p:childTnLst>
              </p:cTn>
              <p:nextCondLst>
                <p:cond evt="onClick" delay="0">
                  <p:tgtEl>
                    <p:spTgt spid="96352"/>
                  </p:tgtEl>
                </p:cond>
              </p:nextCondLst>
            </p:seq>
            <p:seq concurrent="1" nextAc="seek">
              <p:cTn id="110" restart="whenNotActive" fill="hold" evtFilter="cancelBubble" nodeType="interactiveSeq">
                <p:stCondLst>
                  <p:cond evt="onClick" delay="0">
                    <p:tgtEl>
                      <p:spTgt spid="9635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9" presetClass="emph" presetSubtype="0" grpId="0" nodeType="clickEffect">
                                  <p:stCondLst>
                                    <p:cond delay="0"/>
                                  </p:stCondLst>
                                  <p:childTnLst>
                                    <p:set>
                                      <p:cBhvr rctx="PPT">
                                        <p:cTn id="114" dur="indefinite"/>
                                        <p:tgtEl>
                                          <p:spTgt spid="96353"/>
                                        </p:tgtEl>
                                        <p:attrNameLst>
                                          <p:attrName>style.opacity</p:attrName>
                                        </p:attrNameLst>
                                      </p:cBhvr>
                                      <p:to>
                                        <p:strVal val="0"/>
                                      </p:to>
                                    </p:set>
                                    <p:animEffect filter="image" prLst="opacity: 0">
                                      <p:cBhvr rctx="IE">
                                        <p:cTn id="115" dur="indefinite"/>
                                        <p:tgtEl>
                                          <p:spTgt spid="96353"/>
                                        </p:tgtEl>
                                      </p:cBhvr>
                                    </p:animEffect>
                                  </p:childTnLst>
                                </p:cTn>
                              </p:par>
                            </p:childTnLst>
                          </p:cTn>
                        </p:par>
                      </p:childTnLst>
                    </p:cTn>
                  </p:par>
                </p:childTnLst>
              </p:cTn>
              <p:nextCondLst>
                <p:cond evt="onClick" delay="0">
                  <p:tgtEl>
                    <p:spTgt spid="96353"/>
                  </p:tgtEl>
                </p:cond>
              </p:nextCondLst>
            </p:seq>
            <p:seq concurrent="1" nextAc="seek">
              <p:cTn id="116" restart="whenNotActive" fill="hold" evtFilter="cancelBubble" nodeType="interactiveSeq">
                <p:stCondLst>
                  <p:cond evt="onClick" delay="0">
                    <p:tgtEl>
                      <p:spTgt spid="96354"/>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9" presetClass="emph" presetSubtype="0" grpId="0" nodeType="clickEffect">
                                  <p:stCondLst>
                                    <p:cond delay="0"/>
                                  </p:stCondLst>
                                  <p:childTnLst>
                                    <p:set>
                                      <p:cBhvr rctx="PPT">
                                        <p:cTn id="120" dur="indefinite"/>
                                        <p:tgtEl>
                                          <p:spTgt spid="96354"/>
                                        </p:tgtEl>
                                        <p:attrNameLst>
                                          <p:attrName>style.opacity</p:attrName>
                                        </p:attrNameLst>
                                      </p:cBhvr>
                                      <p:to>
                                        <p:strVal val="0"/>
                                      </p:to>
                                    </p:set>
                                    <p:animEffect filter="image" prLst="opacity: 0">
                                      <p:cBhvr rctx="IE">
                                        <p:cTn id="121" dur="indefinite"/>
                                        <p:tgtEl>
                                          <p:spTgt spid="96354"/>
                                        </p:tgtEl>
                                      </p:cBhvr>
                                    </p:animEffect>
                                  </p:childTnLst>
                                </p:cTn>
                              </p:par>
                            </p:childTnLst>
                          </p:cTn>
                        </p:par>
                      </p:childTnLst>
                    </p:cTn>
                  </p:par>
                </p:childTnLst>
              </p:cTn>
              <p:nextCondLst>
                <p:cond evt="onClick" delay="0">
                  <p:tgtEl>
                    <p:spTgt spid="96354"/>
                  </p:tgtEl>
                </p:cond>
              </p:nextCondLst>
            </p:seq>
            <p:seq concurrent="1" nextAc="seek">
              <p:cTn id="122" restart="whenNotActive" fill="hold" evtFilter="cancelBubble" nodeType="interactiveSeq">
                <p:stCondLst>
                  <p:cond evt="onClick" delay="0">
                    <p:tgtEl>
                      <p:spTgt spid="963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9" presetClass="emph" presetSubtype="0" grpId="0" nodeType="clickEffect">
                                  <p:stCondLst>
                                    <p:cond delay="0"/>
                                  </p:stCondLst>
                                  <p:childTnLst>
                                    <p:set>
                                      <p:cBhvr rctx="PPT">
                                        <p:cTn id="126" dur="indefinite"/>
                                        <p:tgtEl>
                                          <p:spTgt spid="96355"/>
                                        </p:tgtEl>
                                        <p:attrNameLst>
                                          <p:attrName>style.opacity</p:attrName>
                                        </p:attrNameLst>
                                      </p:cBhvr>
                                      <p:to>
                                        <p:strVal val="0"/>
                                      </p:to>
                                    </p:set>
                                    <p:animEffect filter="image" prLst="opacity: 0">
                                      <p:cBhvr rctx="IE">
                                        <p:cTn id="127" dur="indefinite"/>
                                        <p:tgtEl>
                                          <p:spTgt spid="96355"/>
                                        </p:tgtEl>
                                      </p:cBhvr>
                                    </p:animEffect>
                                  </p:childTnLst>
                                </p:cTn>
                              </p:par>
                            </p:childTnLst>
                          </p:cTn>
                        </p:par>
                      </p:childTnLst>
                    </p:cTn>
                  </p:par>
                </p:childTnLst>
              </p:cTn>
              <p:nextCondLst>
                <p:cond evt="onClick" delay="0">
                  <p:tgtEl>
                    <p:spTgt spid="96355"/>
                  </p:tgtEl>
                </p:cond>
              </p:nextCondLst>
            </p:seq>
            <p:seq concurrent="1" nextAc="seek">
              <p:cTn id="128" restart="whenNotActive" fill="hold" evtFilter="cancelBubble" nodeType="interactiveSeq">
                <p:stCondLst>
                  <p:cond evt="onClick" delay="0">
                    <p:tgtEl>
                      <p:spTgt spid="96356"/>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9" presetClass="emph" presetSubtype="0" grpId="0" nodeType="clickEffect">
                                  <p:stCondLst>
                                    <p:cond delay="0"/>
                                  </p:stCondLst>
                                  <p:childTnLst>
                                    <p:set>
                                      <p:cBhvr rctx="PPT">
                                        <p:cTn id="132" dur="indefinite"/>
                                        <p:tgtEl>
                                          <p:spTgt spid="96356"/>
                                        </p:tgtEl>
                                        <p:attrNameLst>
                                          <p:attrName>style.opacity</p:attrName>
                                        </p:attrNameLst>
                                      </p:cBhvr>
                                      <p:to>
                                        <p:strVal val="0"/>
                                      </p:to>
                                    </p:set>
                                    <p:animEffect filter="image" prLst="opacity: 0">
                                      <p:cBhvr rctx="IE">
                                        <p:cTn id="133" dur="indefinite"/>
                                        <p:tgtEl>
                                          <p:spTgt spid="96356"/>
                                        </p:tgtEl>
                                      </p:cBhvr>
                                    </p:animEffect>
                                  </p:childTnLst>
                                </p:cTn>
                              </p:par>
                            </p:childTnLst>
                          </p:cTn>
                        </p:par>
                      </p:childTnLst>
                    </p:cTn>
                  </p:par>
                </p:childTnLst>
              </p:cTn>
              <p:nextCondLst>
                <p:cond evt="onClick" delay="0">
                  <p:tgtEl>
                    <p:spTgt spid="96356"/>
                  </p:tgtEl>
                </p:cond>
              </p:nextCondLst>
            </p:seq>
            <p:seq concurrent="1" nextAc="seek">
              <p:cTn id="134" restart="whenNotActive" fill="hold" evtFilter="cancelBubble" nodeType="interactiveSeq">
                <p:stCondLst>
                  <p:cond evt="onClick" delay="0">
                    <p:tgtEl>
                      <p:spTgt spid="963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9" presetClass="emph" presetSubtype="0" grpId="0" nodeType="clickEffect">
                                  <p:stCondLst>
                                    <p:cond delay="0"/>
                                  </p:stCondLst>
                                  <p:childTnLst>
                                    <p:set>
                                      <p:cBhvr rctx="PPT">
                                        <p:cTn id="138" dur="indefinite"/>
                                        <p:tgtEl>
                                          <p:spTgt spid="96357"/>
                                        </p:tgtEl>
                                        <p:attrNameLst>
                                          <p:attrName>style.opacity</p:attrName>
                                        </p:attrNameLst>
                                      </p:cBhvr>
                                      <p:to>
                                        <p:strVal val="0"/>
                                      </p:to>
                                    </p:set>
                                    <p:animEffect filter="image" prLst="opacity: 0">
                                      <p:cBhvr rctx="IE">
                                        <p:cTn id="139" dur="indefinite"/>
                                        <p:tgtEl>
                                          <p:spTgt spid="96357"/>
                                        </p:tgtEl>
                                      </p:cBhvr>
                                    </p:animEffect>
                                  </p:childTnLst>
                                </p:cTn>
                              </p:par>
                            </p:childTnLst>
                          </p:cTn>
                        </p:par>
                      </p:childTnLst>
                    </p:cTn>
                  </p:par>
                </p:childTnLst>
              </p:cTn>
              <p:nextCondLst>
                <p:cond evt="onClick" delay="0">
                  <p:tgtEl>
                    <p:spTgt spid="96357"/>
                  </p:tgtEl>
                </p:cond>
              </p:nextCondLst>
            </p:seq>
            <p:seq concurrent="1" nextAc="seek">
              <p:cTn id="140" restart="whenNotActive" fill="hold" evtFilter="cancelBubble" nodeType="interactiveSeq">
                <p:stCondLst>
                  <p:cond evt="onClick" delay="0">
                    <p:tgtEl>
                      <p:spTgt spid="96358"/>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9" presetClass="emph" presetSubtype="0" grpId="0" nodeType="clickEffect">
                                  <p:stCondLst>
                                    <p:cond delay="0"/>
                                  </p:stCondLst>
                                  <p:childTnLst>
                                    <p:set>
                                      <p:cBhvr rctx="PPT">
                                        <p:cTn id="144" dur="indefinite"/>
                                        <p:tgtEl>
                                          <p:spTgt spid="96358"/>
                                        </p:tgtEl>
                                        <p:attrNameLst>
                                          <p:attrName>style.opacity</p:attrName>
                                        </p:attrNameLst>
                                      </p:cBhvr>
                                      <p:to>
                                        <p:strVal val="0"/>
                                      </p:to>
                                    </p:set>
                                    <p:animEffect filter="image" prLst="opacity: 0">
                                      <p:cBhvr rctx="IE">
                                        <p:cTn id="145" dur="indefinite"/>
                                        <p:tgtEl>
                                          <p:spTgt spid="96358"/>
                                        </p:tgtEl>
                                      </p:cBhvr>
                                    </p:animEffect>
                                  </p:childTnLst>
                                </p:cTn>
                              </p:par>
                            </p:childTnLst>
                          </p:cTn>
                        </p:par>
                      </p:childTnLst>
                    </p:cTn>
                  </p:par>
                </p:childTnLst>
              </p:cTn>
              <p:nextCondLst>
                <p:cond evt="onClick" delay="0">
                  <p:tgtEl>
                    <p:spTgt spid="96358"/>
                  </p:tgtEl>
                </p:cond>
              </p:nextCondLst>
            </p:seq>
            <p:seq concurrent="1" nextAc="seek">
              <p:cTn id="146" restart="whenNotActive" fill="hold" evtFilter="cancelBubble" nodeType="interactiveSeq">
                <p:stCondLst>
                  <p:cond evt="onClick" delay="0">
                    <p:tgtEl>
                      <p:spTgt spid="9635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9" presetClass="emph" presetSubtype="0" grpId="0" nodeType="clickEffect">
                                  <p:stCondLst>
                                    <p:cond delay="0"/>
                                  </p:stCondLst>
                                  <p:childTnLst>
                                    <p:set>
                                      <p:cBhvr rctx="PPT">
                                        <p:cTn id="150" dur="indefinite"/>
                                        <p:tgtEl>
                                          <p:spTgt spid="96359"/>
                                        </p:tgtEl>
                                        <p:attrNameLst>
                                          <p:attrName>style.opacity</p:attrName>
                                        </p:attrNameLst>
                                      </p:cBhvr>
                                      <p:to>
                                        <p:strVal val="0"/>
                                      </p:to>
                                    </p:set>
                                    <p:animEffect filter="image" prLst="opacity: 0">
                                      <p:cBhvr rctx="IE">
                                        <p:cTn id="151" dur="indefinite"/>
                                        <p:tgtEl>
                                          <p:spTgt spid="96359"/>
                                        </p:tgtEl>
                                      </p:cBhvr>
                                    </p:animEffect>
                                  </p:childTnLst>
                                </p:cTn>
                              </p:par>
                            </p:childTnLst>
                          </p:cTn>
                        </p:par>
                      </p:childTnLst>
                    </p:cTn>
                  </p:par>
                </p:childTnLst>
              </p:cTn>
              <p:nextCondLst>
                <p:cond evt="onClick" delay="0">
                  <p:tgtEl>
                    <p:spTgt spid="96359"/>
                  </p:tgtEl>
                </p:cond>
              </p:nextCondLst>
            </p:seq>
            <p:seq concurrent="1" nextAc="seek">
              <p:cTn id="152" restart="whenNotActive" fill="hold" evtFilter="cancelBubble" nodeType="interactiveSeq">
                <p:stCondLst>
                  <p:cond evt="onClick" delay="0">
                    <p:tgtEl>
                      <p:spTgt spid="9636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9" presetClass="emph" presetSubtype="0" grpId="0" nodeType="clickEffect">
                                  <p:stCondLst>
                                    <p:cond delay="0"/>
                                  </p:stCondLst>
                                  <p:childTnLst>
                                    <p:set>
                                      <p:cBhvr rctx="PPT">
                                        <p:cTn id="156" dur="indefinite"/>
                                        <p:tgtEl>
                                          <p:spTgt spid="96360"/>
                                        </p:tgtEl>
                                        <p:attrNameLst>
                                          <p:attrName>style.opacity</p:attrName>
                                        </p:attrNameLst>
                                      </p:cBhvr>
                                      <p:to>
                                        <p:strVal val="0"/>
                                      </p:to>
                                    </p:set>
                                    <p:animEffect filter="image" prLst="opacity: 0">
                                      <p:cBhvr rctx="IE">
                                        <p:cTn id="157" dur="indefinite"/>
                                        <p:tgtEl>
                                          <p:spTgt spid="96360"/>
                                        </p:tgtEl>
                                      </p:cBhvr>
                                    </p:animEffect>
                                  </p:childTnLst>
                                </p:cTn>
                              </p:par>
                            </p:childTnLst>
                          </p:cTn>
                        </p:par>
                      </p:childTnLst>
                    </p:cTn>
                  </p:par>
                </p:childTnLst>
              </p:cTn>
              <p:nextCondLst>
                <p:cond evt="onClick" delay="0">
                  <p:tgtEl>
                    <p:spTgt spid="96360"/>
                  </p:tgtEl>
                </p:cond>
              </p:nextCondLst>
            </p:seq>
            <p:seq concurrent="1" nextAc="seek">
              <p:cTn id="158" restart="whenNotActive" fill="hold" evtFilter="cancelBubble" nodeType="interactiveSeq">
                <p:stCondLst>
                  <p:cond evt="onClick" delay="0">
                    <p:tgtEl>
                      <p:spTgt spid="96361"/>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9" presetClass="emph" presetSubtype="0" grpId="0" nodeType="clickEffect">
                                  <p:stCondLst>
                                    <p:cond delay="0"/>
                                  </p:stCondLst>
                                  <p:childTnLst>
                                    <p:set>
                                      <p:cBhvr rctx="PPT">
                                        <p:cTn id="162" dur="indefinite"/>
                                        <p:tgtEl>
                                          <p:spTgt spid="96361"/>
                                        </p:tgtEl>
                                        <p:attrNameLst>
                                          <p:attrName>style.opacity</p:attrName>
                                        </p:attrNameLst>
                                      </p:cBhvr>
                                      <p:to>
                                        <p:strVal val="0"/>
                                      </p:to>
                                    </p:set>
                                    <p:animEffect filter="image" prLst="opacity: 0">
                                      <p:cBhvr rctx="IE">
                                        <p:cTn id="163" dur="indefinite"/>
                                        <p:tgtEl>
                                          <p:spTgt spid="96361"/>
                                        </p:tgtEl>
                                      </p:cBhvr>
                                    </p:animEffect>
                                  </p:childTnLst>
                                </p:cTn>
                              </p:par>
                            </p:childTnLst>
                          </p:cTn>
                        </p:par>
                      </p:childTnLst>
                    </p:cTn>
                  </p:par>
                </p:childTnLst>
              </p:cTn>
              <p:nextCondLst>
                <p:cond evt="onClick" delay="0">
                  <p:tgtEl>
                    <p:spTgt spid="96361"/>
                  </p:tgtEl>
                </p:cond>
              </p:nextCondLst>
            </p:seq>
            <p:seq concurrent="1" nextAc="seek">
              <p:cTn id="164" restart="whenNotActive" fill="hold" evtFilter="cancelBubble" nodeType="interactiveSeq">
                <p:stCondLst>
                  <p:cond evt="onClick" delay="0">
                    <p:tgtEl>
                      <p:spTgt spid="96362"/>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9" presetClass="emph" presetSubtype="0" grpId="0" nodeType="clickEffect">
                                  <p:stCondLst>
                                    <p:cond delay="0"/>
                                  </p:stCondLst>
                                  <p:childTnLst>
                                    <p:set>
                                      <p:cBhvr rctx="PPT">
                                        <p:cTn id="168" dur="indefinite"/>
                                        <p:tgtEl>
                                          <p:spTgt spid="96362"/>
                                        </p:tgtEl>
                                        <p:attrNameLst>
                                          <p:attrName>style.opacity</p:attrName>
                                        </p:attrNameLst>
                                      </p:cBhvr>
                                      <p:to>
                                        <p:strVal val="0"/>
                                      </p:to>
                                    </p:set>
                                    <p:animEffect filter="image" prLst="opacity: 0">
                                      <p:cBhvr rctx="IE">
                                        <p:cTn id="169" dur="indefinite"/>
                                        <p:tgtEl>
                                          <p:spTgt spid="96362"/>
                                        </p:tgtEl>
                                      </p:cBhvr>
                                    </p:animEffect>
                                  </p:childTnLst>
                                </p:cTn>
                              </p:par>
                            </p:childTnLst>
                          </p:cTn>
                        </p:par>
                      </p:childTnLst>
                    </p:cTn>
                  </p:par>
                </p:childTnLst>
              </p:cTn>
              <p:nextCondLst>
                <p:cond evt="onClick" delay="0">
                  <p:tgtEl>
                    <p:spTgt spid="96362"/>
                  </p:tgtEl>
                </p:cond>
              </p:nextCondLst>
            </p:seq>
            <p:seq concurrent="1" nextAc="seek">
              <p:cTn id="170" restart="whenNotActive" fill="hold" evtFilter="cancelBubble" nodeType="interactiveSeq">
                <p:stCondLst>
                  <p:cond evt="onClick" delay="0">
                    <p:tgtEl>
                      <p:spTgt spid="96363"/>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9" presetClass="emph" presetSubtype="0" grpId="0" nodeType="clickEffect">
                                  <p:stCondLst>
                                    <p:cond delay="0"/>
                                  </p:stCondLst>
                                  <p:childTnLst>
                                    <p:set>
                                      <p:cBhvr rctx="PPT">
                                        <p:cTn id="174" dur="indefinite"/>
                                        <p:tgtEl>
                                          <p:spTgt spid="96363"/>
                                        </p:tgtEl>
                                        <p:attrNameLst>
                                          <p:attrName>style.opacity</p:attrName>
                                        </p:attrNameLst>
                                      </p:cBhvr>
                                      <p:to>
                                        <p:strVal val="0"/>
                                      </p:to>
                                    </p:set>
                                    <p:animEffect filter="image" prLst="opacity: 0">
                                      <p:cBhvr rctx="IE">
                                        <p:cTn id="175" dur="indefinite"/>
                                        <p:tgtEl>
                                          <p:spTgt spid="96363"/>
                                        </p:tgtEl>
                                      </p:cBhvr>
                                    </p:animEffect>
                                  </p:childTnLst>
                                </p:cTn>
                              </p:par>
                            </p:childTnLst>
                          </p:cTn>
                        </p:par>
                      </p:childTnLst>
                    </p:cTn>
                  </p:par>
                </p:childTnLst>
              </p:cTn>
              <p:nextCondLst>
                <p:cond evt="onClick" delay="0">
                  <p:tgtEl>
                    <p:spTgt spid="96363"/>
                  </p:tgtEl>
                </p:cond>
              </p:nextCondLst>
            </p:seq>
            <p:seq concurrent="1" nextAc="seek">
              <p:cTn id="176" restart="whenNotActive" fill="hold" evtFilter="cancelBubble" nodeType="interactiveSeq">
                <p:stCondLst>
                  <p:cond evt="onClick" delay="0">
                    <p:tgtEl>
                      <p:spTgt spid="96364"/>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9" presetClass="emph" presetSubtype="0" grpId="0" nodeType="clickEffect">
                                  <p:stCondLst>
                                    <p:cond delay="0"/>
                                  </p:stCondLst>
                                  <p:childTnLst>
                                    <p:set>
                                      <p:cBhvr rctx="PPT">
                                        <p:cTn id="180" dur="indefinite"/>
                                        <p:tgtEl>
                                          <p:spTgt spid="96364"/>
                                        </p:tgtEl>
                                        <p:attrNameLst>
                                          <p:attrName>style.opacity</p:attrName>
                                        </p:attrNameLst>
                                      </p:cBhvr>
                                      <p:to>
                                        <p:strVal val="0"/>
                                      </p:to>
                                    </p:set>
                                    <p:animEffect filter="image" prLst="opacity: 0">
                                      <p:cBhvr rctx="IE">
                                        <p:cTn id="181" dur="indefinite"/>
                                        <p:tgtEl>
                                          <p:spTgt spid="96364"/>
                                        </p:tgtEl>
                                      </p:cBhvr>
                                    </p:animEffect>
                                  </p:childTnLst>
                                </p:cTn>
                              </p:par>
                            </p:childTnLst>
                          </p:cTn>
                        </p:par>
                      </p:childTnLst>
                    </p:cTn>
                  </p:par>
                </p:childTnLst>
              </p:cTn>
              <p:nextCondLst>
                <p:cond evt="onClick" delay="0">
                  <p:tgtEl>
                    <p:spTgt spid="96364"/>
                  </p:tgtEl>
                </p:cond>
              </p:nextCondLst>
            </p:seq>
            <p:seq concurrent="1" nextAc="seek">
              <p:cTn id="182" restart="whenNotActive" fill="hold" evtFilter="cancelBubble" nodeType="interactiveSeq">
                <p:stCondLst>
                  <p:cond evt="onClick" delay="0">
                    <p:tgtEl>
                      <p:spTgt spid="96367"/>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96368"/>
                                        </p:tgtEl>
                                        <p:attrNameLst>
                                          <p:attrName>style.visibility</p:attrName>
                                        </p:attrNameLst>
                                      </p:cBhvr>
                                      <p:to>
                                        <p:strVal val="visible"/>
                                      </p:to>
                                    </p:set>
                                    <p:animEffect transition="in" filter="fade">
                                      <p:cBhvr>
                                        <p:cTn id="187" dur="500"/>
                                        <p:tgtEl>
                                          <p:spTgt spid="96368"/>
                                        </p:tgtEl>
                                      </p:cBhvr>
                                    </p:animEffect>
                                  </p:childTnLst>
                                </p:cTn>
                              </p:par>
                              <p:par>
                                <p:cTn id="188" presetID="10" presetClass="exit" presetSubtype="0" fill="hold" nodeType="withEffect">
                                  <p:stCondLst>
                                    <p:cond delay="3000"/>
                                  </p:stCondLst>
                                  <p:childTnLst>
                                    <p:animEffect transition="out" filter="fade">
                                      <p:cBhvr>
                                        <p:cTn id="189" dur="1000"/>
                                        <p:tgtEl>
                                          <p:spTgt spid="96368"/>
                                        </p:tgtEl>
                                      </p:cBhvr>
                                    </p:animEffect>
                                    <p:set>
                                      <p:cBhvr>
                                        <p:cTn id="190" dur="1" fill="hold">
                                          <p:stCondLst>
                                            <p:cond delay="999"/>
                                          </p:stCondLst>
                                        </p:cTn>
                                        <p:tgtEl>
                                          <p:spTgt spid="96368"/>
                                        </p:tgtEl>
                                        <p:attrNameLst>
                                          <p:attrName>style.visibility</p:attrName>
                                        </p:attrNameLst>
                                      </p:cBhvr>
                                      <p:to>
                                        <p:strVal val="hidden"/>
                                      </p:to>
                                    </p:set>
                                  </p:childTnLst>
                                </p:cTn>
                              </p:par>
                            </p:childTnLst>
                          </p:cTn>
                        </p:par>
                      </p:childTnLst>
                    </p:cTn>
                  </p:par>
                </p:childTnLst>
              </p:cTn>
              <p:nextCondLst>
                <p:cond evt="onClick" delay="0">
                  <p:tgtEl>
                    <p:spTgt spid="96367"/>
                  </p:tgtEl>
                </p:cond>
              </p:nextCondLst>
            </p:seq>
          </p:childTnLst>
        </p:cTn>
      </p:par>
    </p:tnLst>
    <p:bldLst>
      <p:bldP spid="96335" grpId="0" animBg="1"/>
      <p:bldP spid="96336" grpId="0" animBg="1"/>
      <p:bldP spid="96337" grpId="0" animBg="1"/>
      <p:bldP spid="96338" grpId="0" animBg="1"/>
      <p:bldP spid="96339" grpId="0" animBg="1"/>
      <p:bldP spid="96340" grpId="0" animBg="1"/>
      <p:bldP spid="96341" grpId="0" animBg="1"/>
      <p:bldP spid="96342" grpId="0" animBg="1"/>
      <p:bldP spid="96343" grpId="0" animBg="1"/>
      <p:bldP spid="96344" grpId="0" animBg="1"/>
      <p:bldP spid="96345" grpId="0" animBg="1"/>
      <p:bldP spid="96346" grpId="0" animBg="1"/>
      <p:bldP spid="96347" grpId="0" animBg="1"/>
      <p:bldP spid="96348" grpId="0" animBg="1"/>
      <p:bldP spid="96349" grpId="0" animBg="1"/>
      <p:bldP spid="96350" grpId="0" animBg="1"/>
      <p:bldP spid="96351" grpId="0" animBg="1"/>
      <p:bldP spid="96352" grpId="0" animBg="1"/>
      <p:bldP spid="96353" grpId="0" animBg="1"/>
      <p:bldP spid="96354" grpId="0" animBg="1"/>
      <p:bldP spid="96355" grpId="0" animBg="1"/>
      <p:bldP spid="96356" grpId="0" animBg="1"/>
      <p:bldP spid="96357" grpId="0" animBg="1"/>
      <p:bldP spid="96358" grpId="0" animBg="1"/>
      <p:bldP spid="96359" grpId="0" animBg="1"/>
      <p:bldP spid="96360" grpId="0" animBg="1"/>
      <p:bldP spid="96361" grpId="0" animBg="1"/>
      <p:bldP spid="96362" grpId="0" animBg="1"/>
      <p:bldP spid="96363" grpId="0" animBg="1"/>
      <p:bldP spid="9636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96"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467"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62468"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62469"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62470"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62471"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62472"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62473"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62474"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62475"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62476"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62477"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62478"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62479"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62480"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62481"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62482"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62483"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6248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a:t>
            </a:r>
            <a:endParaRPr lang="ru-RU" altLang="ru-RU" sz="4400" b="1">
              <a:latin typeface="Times New Roman" pitchFamily="18" charset="0"/>
            </a:endParaRPr>
          </a:p>
        </p:txBody>
      </p:sp>
      <p:sp>
        <p:nvSpPr>
          <p:cNvPr id="62485"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2494" name="AutoShape 30" descr="penny"/>
          <p:cNvSpPr>
            <a:spLocks noChangeArrowheads="1"/>
          </p:cNvSpPr>
          <p:nvPr/>
        </p:nvSpPr>
        <p:spPr bwMode="auto">
          <a:xfrm>
            <a:off x="4356100" y="2420938"/>
            <a:ext cx="4392613" cy="2808287"/>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2498" name="Rectangle 34"/>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ru-RU" altLang="ru-RU" sz="3600" b="1">
                <a:latin typeface="Times New Roman" pitchFamily="18" charset="0"/>
              </a:rPr>
              <a:t>A penny saved is</a:t>
            </a:r>
            <a:r>
              <a:rPr lang="ru-RU" altLang="ru-RU"/>
              <a:t> </a:t>
            </a:r>
            <a:r>
              <a:rPr lang="en-US" altLang="ru-RU" sz="4000" b="1">
                <a:latin typeface="Times New Roman" pitchFamily="18" charset="0"/>
              </a:rPr>
              <a:t>_________________.</a:t>
            </a:r>
            <a:endParaRPr lang="ru-RU" altLang="ru-RU" sz="4000" b="1">
              <a:latin typeface="Times New Roman" pitchFamily="18" charset="0"/>
            </a:endParaRPr>
          </a:p>
        </p:txBody>
      </p:sp>
      <p:sp>
        <p:nvSpPr>
          <p:cNvPr id="62499" name="Rectangle 35"/>
          <p:cNvSpPr>
            <a:spLocks noChangeArrowheads="1"/>
          </p:cNvSpPr>
          <p:nvPr/>
        </p:nvSpPr>
        <p:spPr bwMode="auto">
          <a:xfrm>
            <a:off x="755650" y="3357563"/>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a penny lost</a:t>
            </a:r>
            <a:endParaRPr lang="ru-RU" altLang="ru-RU" sz="3600" b="1" i="1">
              <a:latin typeface="Times New Roman" pitchFamily="18" charset="0"/>
            </a:endParaRPr>
          </a:p>
        </p:txBody>
      </p:sp>
      <p:sp>
        <p:nvSpPr>
          <p:cNvPr id="62500" name="Rectangle 36"/>
          <p:cNvSpPr>
            <a:spLocks noChangeArrowheads="1"/>
          </p:cNvSpPr>
          <p:nvPr/>
        </p:nvSpPr>
        <p:spPr bwMode="auto">
          <a:xfrm>
            <a:off x="539750" y="2060575"/>
            <a:ext cx="40322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a penny earned</a:t>
            </a:r>
            <a:endParaRPr lang="ru-RU" altLang="ru-RU" sz="3600" b="1" i="1">
              <a:latin typeface="Times New Roman" pitchFamily="18" charset="0"/>
            </a:endParaRPr>
          </a:p>
        </p:txBody>
      </p:sp>
      <p:sp>
        <p:nvSpPr>
          <p:cNvPr id="62501" name="Rectangle 37"/>
          <p:cNvSpPr>
            <a:spLocks noChangeArrowheads="1"/>
          </p:cNvSpPr>
          <p:nvPr/>
        </p:nvSpPr>
        <p:spPr bwMode="auto">
          <a:xfrm>
            <a:off x="900113" y="47244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a penny spent</a:t>
            </a:r>
            <a:endParaRPr lang="ru-RU" altLang="ru-RU" sz="3600" b="1" i="1">
              <a:latin typeface="Times New Roman" pitchFamily="18" charset="0"/>
            </a:endParaRPr>
          </a:p>
        </p:txBody>
      </p:sp>
      <p:pic>
        <p:nvPicPr>
          <p:cNvPr id="62502" name="Picture 3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755650" y="3068638"/>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62503" name="Picture 39"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827088" y="4508500"/>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62505" name="Picture 4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62506" name="Rectangle 42"/>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62507" name="Picture 43"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500"/>
                                        <p:tgtEl>
                                          <p:spTgt spid="62467"/>
                                        </p:tgtEl>
                                      </p:cBhvr>
                                    </p:animEffect>
                                  </p:childTnLst>
                                </p:cTn>
                              </p:par>
                              <p:par>
                                <p:cTn id="8" presetID="10" presetClass="entr" presetSubtype="0" fill="hold" nodeType="withEffect">
                                  <p:stCondLst>
                                    <p:cond delay="0"/>
                                  </p:stCondLst>
                                  <p:childTnLst>
                                    <p:set>
                                      <p:cBhvr>
                                        <p:cTn id="9" dur="1" fill="hold">
                                          <p:stCondLst>
                                            <p:cond delay="0"/>
                                          </p:stCondLst>
                                        </p:cTn>
                                        <p:tgtEl>
                                          <p:spTgt spid="62507"/>
                                        </p:tgtEl>
                                        <p:attrNameLst>
                                          <p:attrName>style.visibility</p:attrName>
                                        </p:attrNameLst>
                                      </p:cBhvr>
                                      <p:to>
                                        <p:strVal val="visible"/>
                                      </p:to>
                                    </p:set>
                                    <p:animEffect transition="in" filter="fade">
                                      <p:cBhvr>
                                        <p:cTn id="10" dur="500"/>
                                        <p:tgtEl>
                                          <p:spTgt spid="62507"/>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2468"/>
                                        </p:tgtEl>
                                        <p:attrNameLst>
                                          <p:attrName>style.visibility</p:attrName>
                                        </p:attrNameLst>
                                      </p:cBhvr>
                                      <p:to>
                                        <p:strVal val="visible"/>
                                      </p:to>
                                    </p:set>
                                    <p:animEffect transition="in" filter="fade">
                                      <p:cBhvr>
                                        <p:cTn id="14" dur="500"/>
                                        <p:tgtEl>
                                          <p:spTgt spid="6246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62468"/>
                                        </p:tgtEl>
                                      </p:cBhvr>
                                    </p:animEffect>
                                    <p:set>
                                      <p:cBhvr>
                                        <p:cTn id="18" dur="1" fill="hold">
                                          <p:stCondLst>
                                            <p:cond delay="499"/>
                                          </p:stCondLst>
                                        </p:cTn>
                                        <p:tgtEl>
                                          <p:spTgt spid="6246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2469"/>
                                        </p:tgtEl>
                                        <p:attrNameLst>
                                          <p:attrName>style.visibility</p:attrName>
                                        </p:attrNameLst>
                                      </p:cBhvr>
                                      <p:to>
                                        <p:strVal val="visible"/>
                                      </p:to>
                                    </p:set>
                                    <p:animEffect transition="in" filter="fade">
                                      <p:cBhvr>
                                        <p:cTn id="22" dur="500"/>
                                        <p:tgtEl>
                                          <p:spTgt spid="6246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62469"/>
                                        </p:tgtEl>
                                      </p:cBhvr>
                                    </p:animEffect>
                                    <p:set>
                                      <p:cBhvr>
                                        <p:cTn id="26" dur="1" fill="hold">
                                          <p:stCondLst>
                                            <p:cond delay="499"/>
                                          </p:stCondLst>
                                        </p:cTn>
                                        <p:tgtEl>
                                          <p:spTgt spid="6246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62470"/>
                                        </p:tgtEl>
                                        <p:attrNameLst>
                                          <p:attrName>style.visibility</p:attrName>
                                        </p:attrNameLst>
                                      </p:cBhvr>
                                      <p:to>
                                        <p:strVal val="visible"/>
                                      </p:to>
                                    </p:set>
                                    <p:animEffect transition="in" filter="fade">
                                      <p:cBhvr>
                                        <p:cTn id="30" dur="500"/>
                                        <p:tgtEl>
                                          <p:spTgt spid="6247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62470"/>
                                        </p:tgtEl>
                                      </p:cBhvr>
                                    </p:animEffect>
                                    <p:set>
                                      <p:cBhvr>
                                        <p:cTn id="34" dur="1" fill="hold">
                                          <p:stCondLst>
                                            <p:cond delay="499"/>
                                          </p:stCondLst>
                                        </p:cTn>
                                        <p:tgtEl>
                                          <p:spTgt spid="6247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62471"/>
                                        </p:tgtEl>
                                        <p:attrNameLst>
                                          <p:attrName>style.visibility</p:attrName>
                                        </p:attrNameLst>
                                      </p:cBhvr>
                                      <p:to>
                                        <p:strVal val="visible"/>
                                      </p:to>
                                    </p:set>
                                    <p:animEffect transition="in" filter="fade">
                                      <p:cBhvr>
                                        <p:cTn id="38" dur="500"/>
                                        <p:tgtEl>
                                          <p:spTgt spid="6247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62471"/>
                                        </p:tgtEl>
                                      </p:cBhvr>
                                    </p:animEffect>
                                    <p:set>
                                      <p:cBhvr>
                                        <p:cTn id="42" dur="1" fill="hold">
                                          <p:stCondLst>
                                            <p:cond delay="499"/>
                                          </p:stCondLst>
                                        </p:cTn>
                                        <p:tgtEl>
                                          <p:spTgt spid="6247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62472"/>
                                        </p:tgtEl>
                                        <p:attrNameLst>
                                          <p:attrName>style.visibility</p:attrName>
                                        </p:attrNameLst>
                                      </p:cBhvr>
                                      <p:to>
                                        <p:strVal val="visible"/>
                                      </p:to>
                                    </p:set>
                                    <p:animEffect transition="in" filter="fade">
                                      <p:cBhvr>
                                        <p:cTn id="46" dur="500"/>
                                        <p:tgtEl>
                                          <p:spTgt spid="6247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62472"/>
                                        </p:tgtEl>
                                      </p:cBhvr>
                                    </p:animEffect>
                                    <p:set>
                                      <p:cBhvr>
                                        <p:cTn id="50" dur="1" fill="hold">
                                          <p:stCondLst>
                                            <p:cond delay="499"/>
                                          </p:stCondLst>
                                        </p:cTn>
                                        <p:tgtEl>
                                          <p:spTgt spid="6247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62473"/>
                                        </p:tgtEl>
                                        <p:attrNameLst>
                                          <p:attrName>style.visibility</p:attrName>
                                        </p:attrNameLst>
                                      </p:cBhvr>
                                      <p:to>
                                        <p:strVal val="visible"/>
                                      </p:to>
                                    </p:set>
                                    <p:animEffect transition="in" filter="fade">
                                      <p:cBhvr>
                                        <p:cTn id="54" dur="500"/>
                                        <p:tgtEl>
                                          <p:spTgt spid="6247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62473"/>
                                        </p:tgtEl>
                                      </p:cBhvr>
                                    </p:animEffect>
                                    <p:set>
                                      <p:cBhvr>
                                        <p:cTn id="58" dur="1" fill="hold">
                                          <p:stCondLst>
                                            <p:cond delay="499"/>
                                          </p:stCondLst>
                                        </p:cTn>
                                        <p:tgtEl>
                                          <p:spTgt spid="6247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62474"/>
                                        </p:tgtEl>
                                        <p:attrNameLst>
                                          <p:attrName>style.visibility</p:attrName>
                                        </p:attrNameLst>
                                      </p:cBhvr>
                                      <p:to>
                                        <p:strVal val="visible"/>
                                      </p:to>
                                    </p:set>
                                    <p:animEffect transition="in" filter="fade">
                                      <p:cBhvr>
                                        <p:cTn id="62" dur="500"/>
                                        <p:tgtEl>
                                          <p:spTgt spid="6247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62474"/>
                                        </p:tgtEl>
                                      </p:cBhvr>
                                    </p:animEffect>
                                    <p:set>
                                      <p:cBhvr>
                                        <p:cTn id="66" dur="1" fill="hold">
                                          <p:stCondLst>
                                            <p:cond delay="499"/>
                                          </p:stCondLst>
                                        </p:cTn>
                                        <p:tgtEl>
                                          <p:spTgt spid="6247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62475"/>
                                        </p:tgtEl>
                                        <p:attrNameLst>
                                          <p:attrName>style.visibility</p:attrName>
                                        </p:attrNameLst>
                                      </p:cBhvr>
                                      <p:to>
                                        <p:strVal val="visible"/>
                                      </p:to>
                                    </p:set>
                                    <p:animEffect transition="in" filter="fade">
                                      <p:cBhvr>
                                        <p:cTn id="70" dur="500"/>
                                        <p:tgtEl>
                                          <p:spTgt spid="6247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62475"/>
                                        </p:tgtEl>
                                      </p:cBhvr>
                                    </p:animEffect>
                                    <p:set>
                                      <p:cBhvr>
                                        <p:cTn id="74" dur="1" fill="hold">
                                          <p:stCondLst>
                                            <p:cond delay="499"/>
                                          </p:stCondLst>
                                        </p:cTn>
                                        <p:tgtEl>
                                          <p:spTgt spid="6247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62476"/>
                                        </p:tgtEl>
                                        <p:attrNameLst>
                                          <p:attrName>style.visibility</p:attrName>
                                        </p:attrNameLst>
                                      </p:cBhvr>
                                      <p:to>
                                        <p:strVal val="visible"/>
                                      </p:to>
                                    </p:set>
                                    <p:animEffect transition="in" filter="fade">
                                      <p:cBhvr>
                                        <p:cTn id="78" dur="500"/>
                                        <p:tgtEl>
                                          <p:spTgt spid="6247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62476"/>
                                        </p:tgtEl>
                                      </p:cBhvr>
                                    </p:animEffect>
                                    <p:set>
                                      <p:cBhvr>
                                        <p:cTn id="82" dur="1" fill="hold">
                                          <p:stCondLst>
                                            <p:cond delay="499"/>
                                          </p:stCondLst>
                                        </p:cTn>
                                        <p:tgtEl>
                                          <p:spTgt spid="6247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62477"/>
                                        </p:tgtEl>
                                        <p:attrNameLst>
                                          <p:attrName>style.visibility</p:attrName>
                                        </p:attrNameLst>
                                      </p:cBhvr>
                                      <p:to>
                                        <p:strVal val="visible"/>
                                      </p:to>
                                    </p:set>
                                    <p:animEffect transition="in" filter="fade">
                                      <p:cBhvr>
                                        <p:cTn id="86" dur="500"/>
                                        <p:tgtEl>
                                          <p:spTgt spid="6247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62477"/>
                                        </p:tgtEl>
                                      </p:cBhvr>
                                    </p:animEffect>
                                    <p:set>
                                      <p:cBhvr>
                                        <p:cTn id="90" dur="1" fill="hold">
                                          <p:stCondLst>
                                            <p:cond delay="499"/>
                                          </p:stCondLst>
                                        </p:cTn>
                                        <p:tgtEl>
                                          <p:spTgt spid="6247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62478"/>
                                        </p:tgtEl>
                                        <p:attrNameLst>
                                          <p:attrName>style.visibility</p:attrName>
                                        </p:attrNameLst>
                                      </p:cBhvr>
                                      <p:to>
                                        <p:strVal val="visible"/>
                                      </p:to>
                                    </p:set>
                                    <p:animEffect transition="in" filter="fade">
                                      <p:cBhvr>
                                        <p:cTn id="94" dur="500"/>
                                        <p:tgtEl>
                                          <p:spTgt spid="6247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62478"/>
                                        </p:tgtEl>
                                      </p:cBhvr>
                                    </p:animEffect>
                                    <p:set>
                                      <p:cBhvr>
                                        <p:cTn id="98" dur="1" fill="hold">
                                          <p:stCondLst>
                                            <p:cond delay="499"/>
                                          </p:stCondLst>
                                        </p:cTn>
                                        <p:tgtEl>
                                          <p:spTgt spid="6247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62479"/>
                                        </p:tgtEl>
                                        <p:attrNameLst>
                                          <p:attrName>style.visibility</p:attrName>
                                        </p:attrNameLst>
                                      </p:cBhvr>
                                      <p:to>
                                        <p:strVal val="visible"/>
                                      </p:to>
                                    </p:set>
                                    <p:animEffect transition="in" filter="fade">
                                      <p:cBhvr>
                                        <p:cTn id="102" dur="500"/>
                                        <p:tgtEl>
                                          <p:spTgt spid="6247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62479"/>
                                        </p:tgtEl>
                                      </p:cBhvr>
                                    </p:animEffect>
                                    <p:set>
                                      <p:cBhvr>
                                        <p:cTn id="106" dur="1" fill="hold">
                                          <p:stCondLst>
                                            <p:cond delay="499"/>
                                          </p:stCondLst>
                                        </p:cTn>
                                        <p:tgtEl>
                                          <p:spTgt spid="6247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62480"/>
                                        </p:tgtEl>
                                        <p:attrNameLst>
                                          <p:attrName>style.visibility</p:attrName>
                                        </p:attrNameLst>
                                      </p:cBhvr>
                                      <p:to>
                                        <p:strVal val="visible"/>
                                      </p:to>
                                    </p:set>
                                    <p:animEffect transition="in" filter="fade">
                                      <p:cBhvr>
                                        <p:cTn id="110" dur="500"/>
                                        <p:tgtEl>
                                          <p:spTgt spid="6248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62480"/>
                                        </p:tgtEl>
                                      </p:cBhvr>
                                    </p:animEffect>
                                    <p:set>
                                      <p:cBhvr>
                                        <p:cTn id="114" dur="1" fill="hold">
                                          <p:stCondLst>
                                            <p:cond delay="499"/>
                                          </p:stCondLst>
                                        </p:cTn>
                                        <p:tgtEl>
                                          <p:spTgt spid="6248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62481"/>
                                        </p:tgtEl>
                                        <p:attrNameLst>
                                          <p:attrName>style.visibility</p:attrName>
                                        </p:attrNameLst>
                                      </p:cBhvr>
                                      <p:to>
                                        <p:strVal val="visible"/>
                                      </p:to>
                                    </p:set>
                                    <p:animEffect transition="in" filter="fade">
                                      <p:cBhvr>
                                        <p:cTn id="118" dur="500"/>
                                        <p:tgtEl>
                                          <p:spTgt spid="6248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62481"/>
                                        </p:tgtEl>
                                      </p:cBhvr>
                                    </p:animEffect>
                                    <p:set>
                                      <p:cBhvr>
                                        <p:cTn id="122" dur="1" fill="hold">
                                          <p:stCondLst>
                                            <p:cond delay="499"/>
                                          </p:stCondLst>
                                        </p:cTn>
                                        <p:tgtEl>
                                          <p:spTgt spid="6248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62482"/>
                                        </p:tgtEl>
                                        <p:attrNameLst>
                                          <p:attrName>style.visibility</p:attrName>
                                        </p:attrNameLst>
                                      </p:cBhvr>
                                      <p:to>
                                        <p:strVal val="visible"/>
                                      </p:to>
                                    </p:set>
                                    <p:animEffect transition="in" filter="fade">
                                      <p:cBhvr>
                                        <p:cTn id="126" dur="500"/>
                                        <p:tgtEl>
                                          <p:spTgt spid="6248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62482"/>
                                        </p:tgtEl>
                                      </p:cBhvr>
                                    </p:animEffect>
                                    <p:set>
                                      <p:cBhvr>
                                        <p:cTn id="130" dur="1" fill="hold">
                                          <p:stCondLst>
                                            <p:cond delay="499"/>
                                          </p:stCondLst>
                                        </p:cTn>
                                        <p:tgtEl>
                                          <p:spTgt spid="6248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62483"/>
                                        </p:tgtEl>
                                        <p:attrNameLst>
                                          <p:attrName>style.visibility</p:attrName>
                                        </p:attrNameLst>
                                      </p:cBhvr>
                                      <p:to>
                                        <p:strVal val="visible"/>
                                      </p:to>
                                    </p:set>
                                    <p:animEffect transition="in" filter="fade">
                                      <p:cBhvr>
                                        <p:cTn id="134" dur="500"/>
                                        <p:tgtEl>
                                          <p:spTgt spid="6248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62483"/>
                                        </p:tgtEl>
                                      </p:cBhvr>
                                    </p:animEffect>
                                    <p:set>
                                      <p:cBhvr>
                                        <p:cTn id="138" dur="1" fill="hold">
                                          <p:stCondLst>
                                            <p:cond delay="499"/>
                                          </p:stCondLst>
                                        </p:cTn>
                                        <p:tgtEl>
                                          <p:spTgt spid="6248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2467"/>
                                        </p:tgtEl>
                                      </p:cBhvr>
                                    </p:animEffect>
                                    <p:set>
                                      <p:cBhvr>
                                        <p:cTn id="141" dur="1" fill="hold">
                                          <p:stCondLst>
                                            <p:cond delay="499"/>
                                          </p:stCondLst>
                                        </p:cTn>
                                        <p:tgtEl>
                                          <p:spTgt spid="6246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62507"/>
                                        </p:tgtEl>
                                      </p:cBhvr>
                                    </p:animEffect>
                                    <p:set>
                                      <p:cBhvr>
                                        <p:cTn id="144" dur="1" fill="hold">
                                          <p:stCondLst>
                                            <p:cond delay="499"/>
                                          </p:stCondLst>
                                        </p:cTn>
                                        <p:tgtEl>
                                          <p:spTgt spid="625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62499"/>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62499"/>
                                        </p:tgtEl>
                                      </p:cBhvr>
                                    </p:animEffect>
                                    <p:set>
                                      <p:cBhvr>
                                        <p:cTn id="150" dur="1" fill="hold">
                                          <p:stCondLst>
                                            <p:cond delay="499"/>
                                          </p:stCondLst>
                                        </p:cTn>
                                        <p:tgtEl>
                                          <p:spTgt spid="62499"/>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62502"/>
                                        </p:tgtEl>
                                        <p:attrNameLst>
                                          <p:attrName>style.visibility</p:attrName>
                                        </p:attrNameLst>
                                      </p:cBhvr>
                                      <p:to>
                                        <p:strVal val="visible"/>
                                      </p:to>
                                    </p:set>
                                    <p:animEffect transition="in" filter="fade">
                                      <p:cBhvr>
                                        <p:cTn id="153" dur="500"/>
                                        <p:tgtEl>
                                          <p:spTgt spid="62502"/>
                                        </p:tgtEl>
                                      </p:cBhvr>
                                    </p:animEffect>
                                  </p:childTnLst>
                                </p:cTn>
                              </p:par>
                            </p:childTnLst>
                          </p:cTn>
                        </p:par>
                      </p:childTnLst>
                    </p:cTn>
                  </p:par>
                </p:childTnLst>
              </p:cTn>
              <p:nextCondLst>
                <p:cond evt="onClick" delay="0">
                  <p:tgtEl>
                    <p:spTgt spid="62499"/>
                  </p:tgtEl>
                </p:cond>
              </p:nextCondLst>
            </p:seq>
            <p:seq concurrent="1" nextAc="seek">
              <p:cTn id="154" restart="whenNotActive" fill="hold" evtFilter="cancelBubble" nodeType="interactiveSeq">
                <p:stCondLst>
                  <p:cond evt="onClick" delay="0">
                    <p:tgtEl>
                      <p:spTgt spid="62500"/>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88889E-6 -2.21374E-6 L 0.38594 -0.18158 " pathEditMode="relative" rAng="0" ptsTypes="AA">
                                      <p:cBhvr>
                                        <p:cTn id="158" dur="500" fill="hold"/>
                                        <p:tgtEl>
                                          <p:spTgt spid="62500"/>
                                        </p:tgtEl>
                                        <p:attrNameLst>
                                          <p:attrName>ppt_x</p:attrName>
                                          <p:attrName>ppt_y</p:attrName>
                                        </p:attrNameLst>
                                      </p:cBhvr>
                                      <p:rCtr x="19288" y="-9091"/>
                                    </p:animMotion>
                                  </p:childTnLst>
                                </p:cTn>
                              </p:par>
                              <p:par>
                                <p:cTn id="159" presetID="10" presetClass="exit" presetSubtype="0" fill="hold" grpId="1" nodeType="withEffect">
                                  <p:stCondLst>
                                    <p:cond delay="0"/>
                                  </p:stCondLst>
                                  <p:childTnLst>
                                    <p:animEffect transition="out" filter="fade">
                                      <p:cBhvr>
                                        <p:cTn id="160" dur="500"/>
                                        <p:tgtEl>
                                          <p:spTgt spid="62499"/>
                                        </p:tgtEl>
                                      </p:cBhvr>
                                    </p:animEffect>
                                    <p:set>
                                      <p:cBhvr>
                                        <p:cTn id="161" dur="1" fill="hold">
                                          <p:stCondLst>
                                            <p:cond delay="499"/>
                                          </p:stCondLst>
                                        </p:cTn>
                                        <p:tgtEl>
                                          <p:spTgt spid="62499"/>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62501"/>
                                        </p:tgtEl>
                                      </p:cBhvr>
                                    </p:animEffect>
                                    <p:set>
                                      <p:cBhvr>
                                        <p:cTn id="164" dur="1" fill="hold">
                                          <p:stCondLst>
                                            <p:cond delay="499"/>
                                          </p:stCondLst>
                                        </p:cTn>
                                        <p:tgtEl>
                                          <p:spTgt spid="62501"/>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62505"/>
                                        </p:tgtEl>
                                        <p:attrNameLst>
                                          <p:attrName>style.visibility</p:attrName>
                                        </p:attrNameLst>
                                      </p:cBhvr>
                                      <p:to>
                                        <p:strVal val="visible"/>
                                      </p:to>
                                    </p:set>
                                    <p:animEffect transition="in" filter="fade">
                                      <p:cBhvr>
                                        <p:cTn id="167" dur="500"/>
                                        <p:tgtEl>
                                          <p:spTgt spid="62505"/>
                                        </p:tgtEl>
                                      </p:cBhvr>
                                    </p:animEffect>
                                  </p:childTnLst>
                                </p:cTn>
                              </p:par>
                              <p:par>
                                <p:cTn id="168" presetID="10" presetClass="exit" presetSubtype="0" fill="hold" nodeType="withEffect">
                                  <p:stCondLst>
                                    <p:cond delay="3500"/>
                                  </p:stCondLst>
                                  <p:childTnLst>
                                    <p:animEffect transition="out" filter="fade">
                                      <p:cBhvr>
                                        <p:cTn id="169" dur="500"/>
                                        <p:tgtEl>
                                          <p:spTgt spid="62505"/>
                                        </p:tgtEl>
                                      </p:cBhvr>
                                    </p:animEffect>
                                    <p:set>
                                      <p:cBhvr>
                                        <p:cTn id="170" dur="1" fill="hold">
                                          <p:stCondLst>
                                            <p:cond delay="499"/>
                                          </p:stCondLst>
                                        </p:cTn>
                                        <p:tgtEl>
                                          <p:spTgt spid="62505"/>
                                        </p:tgtEl>
                                        <p:attrNameLst>
                                          <p:attrName>style.visibility</p:attrName>
                                        </p:attrNameLst>
                                      </p:cBhvr>
                                      <p:to>
                                        <p:strVal val="hidden"/>
                                      </p:to>
                                    </p:set>
                                  </p:childTnLst>
                                </p:cTn>
                              </p:par>
                            </p:childTnLst>
                          </p:cTn>
                        </p:par>
                      </p:childTnLst>
                    </p:cTn>
                  </p:par>
                </p:childTnLst>
              </p:cTn>
              <p:nextCondLst>
                <p:cond evt="onClick" delay="0">
                  <p:tgtEl>
                    <p:spTgt spid="62500"/>
                  </p:tgtEl>
                </p:cond>
              </p:nextCondLst>
            </p:seq>
            <p:seq concurrent="1" nextAc="seek">
              <p:cTn id="171" restart="whenNotActive" fill="hold" evtFilter="cancelBubble" nodeType="interactiveSeq">
                <p:stCondLst>
                  <p:cond evt="onClick" delay="0">
                    <p:tgtEl>
                      <p:spTgt spid="62501"/>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62501"/>
                                        </p:tgtEl>
                                      </p:cBhvr>
                                    </p:animEffect>
                                    <p:set>
                                      <p:cBhvr>
                                        <p:cTn id="176" dur="1" fill="hold">
                                          <p:stCondLst>
                                            <p:cond delay="499"/>
                                          </p:stCondLst>
                                        </p:cTn>
                                        <p:tgtEl>
                                          <p:spTgt spid="62501"/>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62503"/>
                                        </p:tgtEl>
                                        <p:attrNameLst>
                                          <p:attrName>style.visibility</p:attrName>
                                        </p:attrNameLst>
                                      </p:cBhvr>
                                      <p:to>
                                        <p:strVal val="visible"/>
                                      </p:to>
                                    </p:set>
                                    <p:animEffect transition="in" filter="fade">
                                      <p:cBhvr>
                                        <p:cTn id="179" dur="500"/>
                                        <p:tgtEl>
                                          <p:spTgt spid="62503"/>
                                        </p:tgtEl>
                                      </p:cBhvr>
                                    </p:animEffect>
                                  </p:childTnLst>
                                </p:cTn>
                              </p:par>
                            </p:childTnLst>
                          </p:cTn>
                        </p:par>
                      </p:childTnLst>
                    </p:cTn>
                  </p:par>
                </p:childTnLst>
              </p:cTn>
              <p:nextCondLst>
                <p:cond evt="onClick" delay="0">
                  <p:tgtEl>
                    <p:spTgt spid="62501"/>
                  </p:tgtEl>
                </p:cond>
              </p:nextCondLst>
            </p:seq>
          </p:childTnLst>
        </p:cTn>
      </p:par>
    </p:tnLst>
    <p:bldLst>
      <p:bldP spid="62467" grpId="0" animBg="1"/>
      <p:bldP spid="62467" grpId="1" animBg="1"/>
      <p:bldP spid="62468" grpId="0" animBg="1"/>
      <p:bldP spid="62468" grpId="1" animBg="1"/>
      <p:bldP spid="62469" grpId="0" animBg="1"/>
      <p:bldP spid="62469" grpId="1" animBg="1"/>
      <p:bldP spid="62470" grpId="0" animBg="1"/>
      <p:bldP spid="62470" grpId="1" animBg="1"/>
      <p:bldP spid="62471" grpId="0" animBg="1"/>
      <p:bldP spid="62471" grpId="1" animBg="1"/>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99" grpId="0"/>
      <p:bldP spid="62499" grpId="1"/>
      <p:bldP spid="62500" grpId="0"/>
      <p:bldP spid="62501" grpId="0"/>
      <p:bldP spid="6250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0356"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0357"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0358"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0359"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0360"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0361"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0362"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0363"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0364"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0365"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0366"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0367"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0368"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0369"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0370"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0371"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037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2</a:t>
            </a:r>
            <a:endParaRPr lang="ru-RU" altLang="ru-RU" sz="4400" b="1">
              <a:latin typeface="Times New Roman" pitchFamily="18" charset="0"/>
            </a:endParaRPr>
          </a:p>
        </p:txBody>
      </p:sp>
      <p:sp>
        <p:nvSpPr>
          <p:cNvPr id="100373"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0374" name="AutoShape 22" descr="pot"/>
          <p:cNvSpPr>
            <a:spLocks noChangeArrowheads="1"/>
          </p:cNvSpPr>
          <p:nvPr/>
        </p:nvSpPr>
        <p:spPr bwMode="auto">
          <a:xfrm>
            <a:off x="755650" y="2349500"/>
            <a:ext cx="4319588" cy="3024188"/>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0375"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ru-RU" altLang="ru-RU" sz="3600" b="1">
                <a:latin typeface="Times New Roman" pitchFamily="18" charset="0"/>
              </a:rPr>
              <a:t>A </a:t>
            </a:r>
            <a:r>
              <a:rPr lang="en-US" altLang="ru-RU" sz="3600" b="1">
                <a:latin typeface="Times New Roman" pitchFamily="18" charset="0"/>
              </a:rPr>
              <a:t>watched pot never</a:t>
            </a:r>
            <a:r>
              <a:rPr lang="ru-RU" altLang="ru-RU"/>
              <a:t> </a:t>
            </a:r>
            <a:r>
              <a:rPr lang="en-US" altLang="ru-RU" sz="4000" b="1">
                <a:latin typeface="Times New Roman" pitchFamily="18" charset="0"/>
              </a:rPr>
              <a:t>________________.</a:t>
            </a:r>
            <a:endParaRPr lang="ru-RU" altLang="ru-RU" sz="4000" b="1">
              <a:latin typeface="Times New Roman" pitchFamily="18" charset="0"/>
            </a:endParaRPr>
          </a:p>
        </p:txBody>
      </p:sp>
      <p:sp>
        <p:nvSpPr>
          <p:cNvPr id="100376" name="Rectangle 24"/>
          <p:cNvSpPr>
            <a:spLocks noChangeArrowheads="1"/>
          </p:cNvSpPr>
          <p:nvPr/>
        </p:nvSpPr>
        <p:spPr bwMode="auto">
          <a:xfrm>
            <a:off x="5508625" y="4797425"/>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overflows</a:t>
            </a:r>
            <a:endParaRPr lang="ru-RU" altLang="ru-RU" sz="3600" b="1" i="1">
              <a:latin typeface="Times New Roman" pitchFamily="18" charset="0"/>
            </a:endParaRPr>
          </a:p>
        </p:txBody>
      </p:sp>
      <p:sp>
        <p:nvSpPr>
          <p:cNvPr id="100377" name="Rectangle 25"/>
          <p:cNvSpPr>
            <a:spLocks noChangeArrowheads="1"/>
          </p:cNvSpPr>
          <p:nvPr/>
        </p:nvSpPr>
        <p:spPr bwMode="auto">
          <a:xfrm>
            <a:off x="5508625" y="3500438"/>
            <a:ext cx="30241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boils</a:t>
            </a:r>
            <a:endParaRPr lang="ru-RU" altLang="ru-RU" sz="3600" b="1" i="1">
              <a:latin typeface="Times New Roman" pitchFamily="18" charset="0"/>
            </a:endParaRPr>
          </a:p>
        </p:txBody>
      </p:sp>
      <p:sp>
        <p:nvSpPr>
          <p:cNvPr id="100378" name="Rectangle 26"/>
          <p:cNvSpPr>
            <a:spLocks noChangeArrowheads="1"/>
          </p:cNvSpPr>
          <p:nvPr/>
        </p:nvSpPr>
        <p:spPr bwMode="auto">
          <a:xfrm>
            <a:off x="5364163" y="2205038"/>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cools down</a:t>
            </a:r>
            <a:endParaRPr lang="ru-RU" altLang="ru-RU" sz="3600" b="1" i="1">
              <a:latin typeface="Times New Roman" pitchFamily="18" charset="0"/>
            </a:endParaRPr>
          </a:p>
        </p:txBody>
      </p:sp>
      <p:pic>
        <p:nvPicPr>
          <p:cNvPr id="100379"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580063" y="4437063"/>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0380"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219700" y="184467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0382"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0383"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0384"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fade">
                                      <p:cBhvr>
                                        <p:cTn id="7" dur="500"/>
                                        <p:tgtEl>
                                          <p:spTgt spid="100355"/>
                                        </p:tgtEl>
                                      </p:cBhvr>
                                    </p:animEffect>
                                  </p:childTnLst>
                                </p:cTn>
                              </p:par>
                              <p:par>
                                <p:cTn id="8" presetID="10" presetClass="entr" presetSubtype="0" fill="hold" nodeType="withEffect">
                                  <p:stCondLst>
                                    <p:cond delay="0"/>
                                  </p:stCondLst>
                                  <p:childTnLst>
                                    <p:set>
                                      <p:cBhvr>
                                        <p:cTn id="9" dur="1" fill="hold">
                                          <p:stCondLst>
                                            <p:cond delay="0"/>
                                          </p:stCondLst>
                                        </p:cTn>
                                        <p:tgtEl>
                                          <p:spTgt spid="100384"/>
                                        </p:tgtEl>
                                        <p:attrNameLst>
                                          <p:attrName>style.visibility</p:attrName>
                                        </p:attrNameLst>
                                      </p:cBhvr>
                                      <p:to>
                                        <p:strVal val="visible"/>
                                      </p:to>
                                    </p:set>
                                    <p:animEffect transition="in" filter="fade">
                                      <p:cBhvr>
                                        <p:cTn id="10" dur="500"/>
                                        <p:tgtEl>
                                          <p:spTgt spid="10038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0356"/>
                                        </p:tgtEl>
                                        <p:attrNameLst>
                                          <p:attrName>style.visibility</p:attrName>
                                        </p:attrNameLst>
                                      </p:cBhvr>
                                      <p:to>
                                        <p:strVal val="visible"/>
                                      </p:to>
                                    </p:set>
                                    <p:animEffect transition="in" filter="fade">
                                      <p:cBhvr>
                                        <p:cTn id="14" dur="500"/>
                                        <p:tgtEl>
                                          <p:spTgt spid="10035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0356"/>
                                        </p:tgtEl>
                                      </p:cBhvr>
                                    </p:animEffect>
                                    <p:set>
                                      <p:cBhvr>
                                        <p:cTn id="18" dur="1" fill="hold">
                                          <p:stCondLst>
                                            <p:cond delay="499"/>
                                          </p:stCondLst>
                                        </p:cTn>
                                        <p:tgtEl>
                                          <p:spTgt spid="10035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0357"/>
                                        </p:tgtEl>
                                        <p:attrNameLst>
                                          <p:attrName>style.visibility</p:attrName>
                                        </p:attrNameLst>
                                      </p:cBhvr>
                                      <p:to>
                                        <p:strVal val="visible"/>
                                      </p:to>
                                    </p:set>
                                    <p:animEffect transition="in" filter="fade">
                                      <p:cBhvr>
                                        <p:cTn id="22" dur="500"/>
                                        <p:tgtEl>
                                          <p:spTgt spid="10035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0357"/>
                                        </p:tgtEl>
                                      </p:cBhvr>
                                    </p:animEffect>
                                    <p:set>
                                      <p:cBhvr>
                                        <p:cTn id="26" dur="1" fill="hold">
                                          <p:stCondLst>
                                            <p:cond delay="499"/>
                                          </p:stCondLst>
                                        </p:cTn>
                                        <p:tgtEl>
                                          <p:spTgt spid="10035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0358"/>
                                        </p:tgtEl>
                                        <p:attrNameLst>
                                          <p:attrName>style.visibility</p:attrName>
                                        </p:attrNameLst>
                                      </p:cBhvr>
                                      <p:to>
                                        <p:strVal val="visible"/>
                                      </p:to>
                                    </p:set>
                                    <p:animEffect transition="in" filter="fade">
                                      <p:cBhvr>
                                        <p:cTn id="30" dur="500"/>
                                        <p:tgtEl>
                                          <p:spTgt spid="10035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0358"/>
                                        </p:tgtEl>
                                      </p:cBhvr>
                                    </p:animEffect>
                                    <p:set>
                                      <p:cBhvr>
                                        <p:cTn id="34" dur="1" fill="hold">
                                          <p:stCondLst>
                                            <p:cond delay="499"/>
                                          </p:stCondLst>
                                        </p:cTn>
                                        <p:tgtEl>
                                          <p:spTgt spid="10035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0359"/>
                                        </p:tgtEl>
                                        <p:attrNameLst>
                                          <p:attrName>style.visibility</p:attrName>
                                        </p:attrNameLst>
                                      </p:cBhvr>
                                      <p:to>
                                        <p:strVal val="visible"/>
                                      </p:to>
                                    </p:set>
                                    <p:animEffect transition="in" filter="fade">
                                      <p:cBhvr>
                                        <p:cTn id="38" dur="500"/>
                                        <p:tgtEl>
                                          <p:spTgt spid="10035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0359"/>
                                        </p:tgtEl>
                                      </p:cBhvr>
                                    </p:animEffect>
                                    <p:set>
                                      <p:cBhvr>
                                        <p:cTn id="42" dur="1" fill="hold">
                                          <p:stCondLst>
                                            <p:cond delay="499"/>
                                          </p:stCondLst>
                                        </p:cTn>
                                        <p:tgtEl>
                                          <p:spTgt spid="10035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0360"/>
                                        </p:tgtEl>
                                        <p:attrNameLst>
                                          <p:attrName>style.visibility</p:attrName>
                                        </p:attrNameLst>
                                      </p:cBhvr>
                                      <p:to>
                                        <p:strVal val="visible"/>
                                      </p:to>
                                    </p:set>
                                    <p:animEffect transition="in" filter="fade">
                                      <p:cBhvr>
                                        <p:cTn id="46" dur="500"/>
                                        <p:tgtEl>
                                          <p:spTgt spid="10036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0360"/>
                                        </p:tgtEl>
                                      </p:cBhvr>
                                    </p:animEffect>
                                    <p:set>
                                      <p:cBhvr>
                                        <p:cTn id="50" dur="1" fill="hold">
                                          <p:stCondLst>
                                            <p:cond delay="499"/>
                                          </p:stCondLst>
                                        </p:cTn>
                                        <p:tgtEl>
                                          <p:spTgt spid="10036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0361"/>
                                        </p:tgtEl>
                                        <p:attrNameLst>
                                          <p:attrName>style.visibility</p:attrName>
                                        </p:attrNameLst>
                                      </p:cBhvr>
                                      <p:to>
                                        <p:strVal val="visible"/>
                                      </p:to>
                                    </p:set>
                                    <p:animEffect transition="in" filter="fade">
                                      <p:cBhvr>
                                        <p:cTn id="54" dur="500"/>
                                        <p:tgtEl>
                                          <p:spTgt spid="10036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0361"/>
                                        </p:tgtEl>
                                      </p:cBhvr>
                                    </p:animEffect>
                                    <p:set>
                                      <p:cBhvr>
                                        <p:cTn id="58" dur="1" fill="hold">
                                          <p:stCondLst>
                                            <p:cond delay="499"/>
                                          </p:stCondLst>
                                        </p:cTn>
                                        <p:tgtEl>
                                          <p:spTgt spid="10036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0362"/>
                                        </p:tgtEl>
                                        <p:attrNameLst>
                                          <p:attrName>style.visibility</p:attrName>
                                        </p:attrNameLst>
                                      </p:cBhvr>
                                      <p:to>
                                        <p:strVal val="visible"/>
                                      </p:to>
                                    </p:set>
                                    <p:animEffect transition="in" filter="fade">
                                      <p:cBhvr>
                                        <p:cTn id="62" dur="500"/>
                                        <p:tgtEl>
                                          <p:spTgt spid="10036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0362"/>
                                        </p:tgtEl>
                                      </p:cBhvr>
                                    </p:animEffect>
                                    <p:set>
                                      <p:cBhvr>
                                        <p:cTn id="66" dur="1" fill="hold">
                                          <p:stCondLst>
                                            <p:cond delay="499"/>
                                          </p:stCondLst>
                                        </p:cTn>
                                        <p:tgtEl>
                                          <p:spTgt spid="10036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0363"/>
                                        </p:tgtEl>
                                        <p:attrNameLst>
                                          <p:attrName>style.visibility</p:attrName>
                                        </p:attrNameLst>
                                      </p:cBhvr>
                                      <p:to>
                                        <p:strVal val="visible"/>
                                      </p:to>
                                    </p:set>
                                    <p:animEffect transition="in" filter="fade">
                                      <p:cBhvr>
                                        <p:cTn id="70" dur="500"/>
                                        <p:tgtEl>
                                          <p:spTgt spid="10036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0363"/>
                                        </p:tgtEl>
                                      </p:cBhvr>
                                    </p:animEffect>
                                    <p:set>
                                      <p:cBhvr>
                                        <p:cTn id="74" dur="1" fill="hold">
                                          <p:stCondLst>
                                            <p:cond delay="499"/>
                                          </p:stCondLst>
                                        </p:cTn>
                                        <p:tgtEl>
                                          <p:spTgt spid="10036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0364"/>
                                        </p:tgtEl>
                                        <p:attrNameLst>
                                          <p:attrName>style.visibility</p:attrName>
                                        </p:attrNameLst>
                                      </p:cBhvr>
                                      <p:to>
                                        <p:strVal val="visible"/>
                                      </p:to>
                                    </p:set>
                                    <p:animEffect transition="in" filter="fade">
                                      <p:cBhvr>
                                        <p:cTn id="78" dur="500"/>
                                        <p:tgtEl>
                                          <p:spTgt spid="10036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0364"/>
                                        </p:tgtEl>
                                      </p:cBhvr>
                                    </p:animEffect>
                                    <p:set>
                                      <p:cBhvr>
                                        <p:cTn id="82" dur="1" fill="hold">
                                          <p:stCondLst>
                                            <p:cond delay="499"/>
                                          </p:stCondLst>
                                        </p:cTn>
                                        <p:tgtEl>
                                          <p:spTgt spid="10036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0365"/>
                                        </p:tgtEl>
                                        <p:attrNameLst>
                                          <p:attrName>style.visibility</p:attrName>
                                        </p:attrNameLst>
                                      </p:cBhvr>
                                      <p:to>
                                        <p:strVal val="visible"/>
                                      </p:to>
                                    </p:set>
                                    <p:animEffect transition="in" filter="fade">
                                      <p:cBhvr>
                                        <p:cTn id="86" dur="500"/>
                                        <p:tgtEl>
                                          <p:spTgt spid="10036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0365"/>
                                        </p:tgtEl>
                                      </p:cBhvr>
                                    </p:animEffect>
                                    <p:set>
                                      <p:cBhvr>
                                        <p:cTn id="90" dur="1" fill="hold">
                                          <p:stCondLst>
                                            <p:cond delay="499"/>
                                          </p:stCondLst>
                                        </p:cTn>
                                        <p:tgtEl>
                                          <p:spTgt spid="10036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0366"/>
                                        </p:tgtEl>
                                        <p:attrNameLst>
                                          <p:attrName>style.visibility</p:attrName>
                                        </p:attrNameLst>
                                      </p:cBhvr>
                                      <p:to>
                                        <p:strVal val="visible"/>
                                      </p:to>
                                    </p:set>
                                    <p:animEffect transition="in" filter="fade">
                                      <p:cBhvr>
                                        <p:cTn id="94" dur="500"/>
                                        <p:tgtEl>
                                          <p:spTgt spid="10036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0366"/>
                                        </p:tgtEl>
                                      </p:cBhvr>
                                    </p:animEffect>
                                    <p:set>
                                      <p:cBhvr>
                                        <p:cTn id="98" dur="1" fill="hold">
                                          <p:stCondLst>
                                            <p:cond delay="499"/>
                                          </p:stCondLst>
                                        </p:cTn>
                                        <p:tgtEl>
                                          <p:spTgt spid="10036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0367"/>
                                        </p:tgtEl>
                                        <p:attrNameLst>
                                          <p:attrName>style.visibility</p:attrName>
                                        </p:attrNameLst>
                                      </p:cBhvr>
                                      <p:to>
                                        <p:strVal val="visible"/>
                                      </p:to>
                                    </p:set>
                                    <p:animEffect transition="in" filter="fade">
                                      <p:cBhvr>
                                        <p:cTn id="102" dur="500"/>
                                        <p:tgtEl>
                                          <p:spTgt spid="10036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0367"/>
                                        </p:tgtEl>
                                      </p:cBhvr>
                                    </p:animEffect>
                                    <p:set>
                                      <p:cBhvr>
                                        <p:cTn id="106" dur="1" fill="hold">
                                          <p:stCondLst>
                                            <p:cond delay="499"/>
                                          </p:stCondLst>
                                        </p:cTn>
                                        <p:tgtEl>
                                          <p:spTgt spid="10036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0368"/>
                                        </p:tgtEl>
                                        <p:attrNameLst>
                                          <p:attrName>style.visibility</p:attrName>
                                        </p:attrNameLst>
                                      </p:cBhvr>
                                      <p:to>
                                        <p:strVal val="visible"/>
                                      </p:to>
                                    </p:set>
                                    <p:animEffect transition="in" filter="fade">
                                      <p:cBhvr>
                                        <p:cTn id="110" dur="500"/>
                                        <p:tgtEl>
                                          <p:spTgt spid="10036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0368"/>
                                        </p:tgtEl>
                                      </p:cBhvr>
                                    </p:animEffect>
                                    <p:set>
                                      <p:cBhvr>
                                        <p:cTn id="114" dur="1" fill="hold">
                                          <p:stCondLst>
                                            <p:cond delay="499"/>
                                          </p:stCondLst>
                                        </p:cTn>
                                        <p:tgtEl>
                                          <p:spTgt spid="10036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0369"/>
                                        </p:tgtEl>
                                        <p:attrNameLst>
                                          <p:attrName>style.visibility</p:attrName>
                                        </p:attrNameLst>
                                      </p:cBhvr>
                                      <p:to>
                                        <p:strVal val="visible"/>
                                      </p:to>
                                    </p:set>
                                    <p:animEffect transition="in" filter="fade">
                                      <p:cBhvr>
                                        <p:cTn id="118" dur="500"/>
                                        <p:tgtEl>
                                          <p:spTgt spid="10036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0369"/>
                                        </p:tgtEl>
                                      </p:cBhvr>
                                    </p:animEffect>
                                    <p:set>
                                      <p:cBhvr>
                                        <p:cTn id="122" dur="1" fill="hold">
                                          <p:stCondLst>
                                            <p:cond delay="499"/>
                                          </p:stCondLst>
                                        </p:cTn>
                                        <p:tgtEl>
                                          <p:spTgt spid="10036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0370"/>
                                        </p:tgtEl>
                                        <p:attrNameLst>
                                          <p:attrName>style.visibility</p:attrName>
                                        </p:attrNameLst>
                                      </p:cBhvr>
                                      <p:to>
                                        <p:strVal val="visible"/>
                                      </p:to>
                                    </p:set>
                                    <p:animEffect transition="in" filter="fade">
                                      <p:cBhvr>
                                        <p:cTn id="126" dur="500"/>
                                        <p:tgtEl>
                                          <p:spTgt spid="10037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0370"/>
                                        </p:tgtEl>
                                      </p:cBhvr>
                                    </p:animEffect>
                                    <p:set>
                                      <p:cBhvr>
                                        <p:cTn id="130" dur="1" fill="hold">
                                          <p:stCondLst>
                                            <p:cond delay="499"/>
                                          </p:stCondLst>
                                        </p:cTn>
                                        <p:tgtEl>
                                          <p:spTgt spid="10037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0371"/>
                                        </p:tgtEl>
                                        <p:attrNameLst>
                                          <p:attrName>style.visibility</p:attrName>
                                        </p:attrNameLst>
                                      </p:cBhvr>
                                      <p:to>
                                        <p:strVal val="visible"/>
                                      </p:to>
                                    </p:set>
                                    <p:animEffect transition="in" filter="fade">
                                      <p:cBhvr>
                                        <p:cTn id="134" dur="500"/>
                                        <p:tgtEl>
                                          <p:spTgt spid="10037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0371"/>
                                        </p:tgtEl>
                                      </p:cBhvr>
                                    </p:animEffect>
                                    <p:set>
                                      <p:cBhvr>
                                        <p:cTn id="138" dur="1" fill="hold">
                                          <p:stCondLst>
                                            <p:cond delay="499"/>
                                          </p:stCondLst>
                                        </p:cTn>
                                        <p:tgtEl>
                                          <p:spTgt spid="10037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0355"/>
                                        </p:tgtEl>
                                      </p:cBhvr>
                                    </p:animEffect>
                                    <p:set>
                                      <p:cBhvr>
                                        <p:cTn id="141" dur="1" fill="hold">
                                          <p:stCondLst>
                                            <p:cond delay="499"/>
                                          </p:stCondLst>
                                        </p:cTn>
                                        <p:tgtEl>
                                          <p:spTgt spid="10035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0384"/>
                                        </p:tgtEl>
                                      </p:cBhvr>
                                    </p:animEffect>
                                    <p:set>
                                      <p:cBhvr>
                                        <p:cTn id="144" dur="1" fill="hold">
                                          <p:stCondLst>
                                            <p:cond delay="499"/>
                                          </p:stCondLst>
                                        </p:cTn>
                                        <p:tgtEl>
                                          <p:spTgt spid="1003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0376"/>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0376"/>
                                        </p:tgtEl>
                                      </p:cBhvr>
                                    </p:animEffect>
                                    <p:set>
                                      <p:cBhvr>
                                        <p:cTn id="150" dur="1" fill="hold">
                                          <p:stCondLst>
                                            <p:cond delay="499"/>
                                          </p:stCondLst>
                                        </p:cTn>
                                        <p:tgtEl>
                                          <p:spTgt spid="100376"/>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0379"/>
                                        </p:tgtEl>
                                        <p:attrNameLst>
                                          <p:attrName>style.visibility</p:attrName>
                                        </p:attrNameLst>
                                      </p:cBhvr>
                                      <p:to>
                                        <p:strVal val="visible"/>
                                      </p:to>
                                    </p:set>
                                    <p:animEffect transition="in" filter="fade">
                                      <p:cBhvr>
                                        <p:cTn id="153" dur="500"/>
                                        <p:tgtEl>
                                          <p:spTgt spid="100379"/>
                                        </p:tgtEl>
                                      </p:cBhvr>
                                    </p:animEffect>
                                  </p:childTnLst>
                                </p:cTn>
                              </p:par>
                            </p:childTnLst>
                          </p:cTn>
                        </p:par>
                      </p:childTnLst>
                    </p:cTn>
                  </p:par>
                </p:childTnLst>
              </p:cTn>
              <p:nextCondLst>
                <p:cond evt="onClick" delay="0">
                  <p:tgtEl>
                    <p:spTgt spid="100376"/>
                  </p:tgtEl>
                </p:cond>
              </p:nextCondLst>
            </p:seq>
            <p:seq concurrent="1" nextAc="seek">
              <p:cTn id="154" restart="whenNotActive" fill="hold" evtFilter="cancelBubble" nodeType="interactiveSeq">
                <p:stCondLst>
                  <p:cond evt="onClick" delay="0">
                    <p:tgtEl>
                      <p:spTgt spid="100377"/>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33333E-6 -2.17442E-7 L -0.10225 -0.39139 " pathEditMode="relative" rAng="0" ptsTypes="AA">
                                      <p:cBhvr>
                                        <p:cTn id="158" dur="500" fill="hold"/>
                                        <p:tgtEl>
                                          <p:spTgt spid="100377"/>
                                        </p:tgtEl>
                                        <p:attrNameLst>
                                          <p:attrName>ppt_x</p:attrName>
                                          <p:attrName>ppt_y</p:attrName>
                                        </p:attrNameLst>
                                      </p:cBhvr>
                                      <p:rCtr x="-5122" y="-19570"/>
                                    </p:animMotion>
                                  </p:childTnLst>
                                </p:cTn>
                              </p:par>
                              <p:par>
                                <p:cTn id="159" presetID="10" presetClass="exit" presetSubtype="0" fill="hold" grpId="1" nodeType="withEffect">
                                  <p:stCondLst>
                                    <p:cond delay="0"/>
                                  </p:stCondLst>
                                  <p:childTnLst>
                                    <p:animEffect transition="out" filter="fade">
                                      <p:cBhvr>
                                        <p:cTn id="160" dur="500"/>
                                        <p:tgtEl>
                                          <p:spTgt spid="100376"/>
                                        </p:tgtEl>
                                      </p:cBhvr>
                                    </p:animEffect>
                                    <p:set>
                                      <p:cBhvr>
                                        <p:cTn id="161" dur="1" fill="hold">
                                          <p:stCondLst>
                                            <p:cond delay="499"/>
                                          </p:stCondLst>
                                        </p:cTn>
                                        <p:tgtEl>
                                          <p:spTgt spid="10037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0378"/>
                                        </p:tgtEl>
                                      </p:cBhvr>
                                    </p:animEffect>
                                    <p:set>
                                      <p:cBhvr>
                                        <p:cTn id="164" dur="1" fill="hold">
                                          <p:stCondLst>
                                            <p:cond delay="499"/>
                                          </p:stCondLst>
                                        </p:cTn>
                                        <p:tgtEl>
                                          <p:spTgt spid="100378"/>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0382"/>
                                        </p:tgtEl>
                                        <p:attrNameLst>
                                          <p:attrName>style.visibility</p:attrName>
                                        </p:attrNameLst>
                                      </p:cBhvr>
                                      <p:to>
                                        <p:strVal val="visible"/>
                                      </p:to>
                                    </p:set>
                                    <p:animEffect transition="in" filter="fade">
                                      <p:cBhvr>
                                        <p:cTn id="167" dur="500"/>
                                        <p:tgtEl>
                                          <p:spTgt spid="100382"/>
                                        </p:tgtEl>
                                      </p:cBhvr>
                                    </p:animEffect>
                                  </p:childTnLst>
                                </p:cTn>
                              </p:par>
                              <p:par>
                                <p:cTn id="168" presetID="10" presetClass="exit" presetSubtype="0" fill="hold" nodeType="withEffect">
                                  <p:stCondLst>
                                    <p:cond delay="3500"/>
                                  </p:stCondLst>
                                  <p:childTnLst>
                                    <p:animEffect transition="out" filter="fade">
                                      <p:cBhvr>
                                        <p:cTn id="169" dur="500"/>
                                        <p:tgtEl>
                                          <p:spTgt spid="100382"/>
                                        </p:tgtEl>
                                      </p:cBhvr>
                                    </p:animEffect>
                                    <p:set>
                                      <p:cBhvr>
                                        <p:cTn id="170" dur="1" fill="hold">
                                          <p:stCondLst>
                                            <p:cond delay="499"/>
                                          </p:stCondLst>
                                        </p:cTn>
                                        <p:tgtEl>
                                          <p:spTgt spid="100382"/>
                                        </p:tgtEl>
                                        <p:attrNameLst>
                                          <p:attrName>style.visibility</p:attrName>
                                        </p:attrNameLst>
                                      </p:cBhvr>
                                      <p:to>
                                        <p:strVal val="hidden"/>
                                      </p:to>
                                    </p:set>
                                  </p:childTnLst>
                                </p:cTn>
                              </p:par>
                            </p:childTnLst>
                          </p:cTn>
                        </p:par>
                      </p:childTnLst>
                    </p:cTn>
                  </p:par>
                </p:childTnLst>
              </p:cTn>
              <p:nextCondLst>
                <p:cond evt="onClick" delay="0">
                  <p:tgtEl>
                    <p:spTgt spid="100377"/>
                  </p:tgtEl>
                </p:cond>
              </p:nextCondLst>
            </p:seq>
            <p:seq concurrent="1" nextAc="seek">
              <p:cTn id="171" restart="whenNotActive" fill="hold" evtFilter="cancelBubble" nodeType="interactiveSeq">
                <p:stCondLst>
                  <p:cond evt="onClick" delay="0">
                    <p:tgtEl>
                      <p:spTgt spid="100378"/>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0378"/>
                                        </p:tgtEl>
                                      </p:cBhvr>
                                    </p:animEffect>
                                    <p:set>
                                      <p:cBhvr>
                                        <p:cTn id="176" dur="1" fill="hold">
                                          <p:stCondLst>
                                            <p:cond delay="499"/>
                                          </p:stCondLst>
                                        </p:cTn>
                                        <p:tgtEl>
                                          <p:spTgt spid="100378"/>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0380"/>
                                        </p:tgtEl>
                                        <p:attrNameLst>
                                          <p:attrName>style.visibility</p:attrName>
                                        </p:attrNameLst>
                                      </p:cBhvr>
                                      <p:to>
                                        <p:strVal val="visible"/>
                                      </p:to>
                                    </p:set>
                                    <p:animEffect transition="in" filter="fade">
                                      <p:cBhvr>
                                        <p:cTn id="179" dur="500"/>
                                        <p:tgtEl>
                                          <p:spTgt spid="100380"/>
                                        </p:tgtEl>
                                      </p:cBhvr>
                                    </p:animEffect>
                                  </p:childTnLst>
                                </p:cTn>
                              </p:par>
                            </p:childTnLst>
                          </p:cTn>
                        </p:par>
                      </p:childTnLst>
                    </p:cTn>
                  </p:par>
                </p:childTnLst>
              </p:cTn>
              <p:nextCondLst>
                <p:cond evt="onClick" delay="0">
                  <p:tgtEl>
                    <p:spTgt spid="100378"/>
                  </p:tgtEl>
                </p:cond>
              </p:nextCondLst>
            </p:seq>
          </p:childTnLst>
        </p:cTn>
      </p:par>
    </p:tnLst>
    <p:bldLst>
      <p:bldP spid="100355" grpId="0" animBg="1"/>
      <p:bldP spid="100355" grpId="1" animBg="1"/>
      <p:bldP spid="100356" grpId="0" animBg="1"/>
      <p:bldP spid="100356" grpId="1" animBg="1"/>
      <p:bldP spid="100357" grpId="0" animBg="1"/>
      <p:bldP spid="100357" grpId="1" animBg="1"/>
      <p:bldP spid="100358" grpId="0" animBg="1"/>
      <p:bldP spid="100358" grpId="1" animBg="1"/>
      <p:bldP spid="100359" grpId="0" animBg="1"/>
      <p:bldP spid="100359" grpId="1" animBg="1"/>
      <p:bldP spid="100360" grpId="0" animBg="1"/>
      <p:bldP spid="100360" grpId="1" animBg="1"/>
      <p:bldP spid="100361" grpId="0" animBg="1"/>
      <p:bldP spid="100361" grpId="1" animBg="1"/>
      <p:bldP spid="100362" grpId="0" animBg="1"/>
      <p:bldP spid="100362" grpId="1" animBg="1"/>
      <p:bldP spid="100363" grpId="0" animBg="1"/>
      <p:bldP spid="100363" grpId="1" animBg="1"/>
      <p:bldP spid="100364" grpId="0" animBg="1"/>
      <p:bldP spid="100364" grpId="1" animBg="1"/>
      <p:bldP spid="100365" grpId="0" animBg="1"/>
      <p:bldP spid="100365" grpId="1" animBg="1"/>
      <p:bldP spid="100366" grpId="0" animBg="1"/>
      <p:bldP spid="100366" grpId="1" animBg="1"/>
      <p:bldP spid="100367" grpId="0" animBg="1"/>
      <p:bldP spid="100367" grpId="1" animBg="1"/>
      <p:bldP spid="100368" grpId="0" animBg="1"/>
      <p:bldP spid="100368" grpId="1" animBg="1"/>
      <p:bldP spid="100369" grpId="0" animBg="1"/>
      <p:bldP spid="100369" grpId="1" animBg="1"/>
      <p:bldP spid="100370" grpId="0" animBg="1"/>
      <p:bldP spid="100370" grpId="1" animBg="1"/>
      <p:bldP spid="100371" grpId="0" animBg="1"/>
      <p:bldP spid="100371" grpId="1" animBg="1"/>
      <p:bldP spid="100376" grpId="0"/>
      <p:bldP spid="100376" grpId="1"/>
      <p:bldP spid="100377" grpId="0"/>
      <p:bldP spid="100378" grpId="0"/>
      <p:bldP spid="10037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8"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8611" name="AutoShape 3">
            <a:hlinkClick r:id="rId3" action="ppaction://hlinksldjump"/>
          </p:cNvPr>
          <p:cNvSpPr>
            <a:spLocks noChangeArrowheads="1"/>
          </p:cNvSpPr>
          <p:nvPr/>
        </p:nvSpPr>
        <p:spPr bwMode="auto">
          <a:xfrm>
            <a:off x="1042988" y="1557338"/>
            <a:ext cx="6911975" cy="722312"/>
          </a:xfrm>
          <a:prstGeom prst="roundRect">
            <a:avLst>
              <a:gd name="adj" fmla="val 16667"/>
            </a:avLst>
          </a:prstGeom>
          <a:gradFill rotWithShape="1">
            <a:gsLst>
              <a:gs pos="0">
                <a:srgbClr val="FFCCFF">
                  <a:alpha val="64999"/>
                </a:srgbClr>
              </a:gs>
              <a:gs pos="50000">
                <a:schemeClr val="bg1"/>
              </a:gs>
              <a:gs pos="100000">
                <a:srgbClr val="FFCCFF">
                  <a:alpha val="64999"/>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400" b="1">
                <a:latin typeface="Times New Roman" pitchFamily="18" charset="0"/>
              </a:rPr>
              <a:t>Round 1 </a:t>
            </a:r>
            <a:endParaRPr lang="ru-RU" altLang="ru-RU" sz="4400" b="1">
              <a:latin typeface="Times New Roman" pitchFamily="18" charset="0"/>
            </a:endParaRPr>
          </a:p>
        </p:txBody>
      </p:sp>
      <p:sp>
        <p:nvSpPr>
          <p:cNvPr id="68613" name="AutoShape 5">
            <a:hlinkClick r:id="rId4" action="ppaction://hlinksldjump"/>
          </p:cNvPr>
          <p:cNvSpPr>
            <a:spLocks noChangeArrowheads="1"/>
          </p:cNvSpPr>
          <p:nvPr/>
        </p:nvSpPr>
        <p:spPr bwMode="auto">
          <a:xfrm>
            <a:off x="1042988" y="3068638"/>
            <a:ext cx="6911975" cy="720725"/>
          </a:xfrm>
          <a:prstGeom prst="roundRect">
            <a:avLst>
              <a:gd name="adj" fmla="val 16667"/>
            </a:avLst>
          </a:prstGeom>
          <a:gradFill rotWithShape="1">
            <a:gsLst>
              <a:gs pos="0">
                <a:srgbClr val="FFCC66">
                  <a:alpha val="67000"/>
                </a:srgbClr>
              </a:gs>
              <a:gs pos="50000">
                <a:schemeClr val="bg1"/>
              </a:gs>
              <a:gs pos="100000">
                <a:srgbClr val="FFCC66">
                  <a:alpha val="67000"/>
                </a:srgbClr>
              </a:gs>
            </a:gsLst>
            <a:lin ang="2700000" scaled="1"/>
          </a:gradFill>
          <a:ln w="57150" cmpd="thickThin">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400" b="1">
                <a:latin typeface="Times New Roman" pitchFamily="18" charset="0"/>
              </a:rPr>
              <a:t>Round 2 </a:t>
            </a:r>
            <a:endParaRPr lang="ru-RU" altLang="ru-RU" sz="4400" b="1">
              <a:latin typeface="Times New Roman" pitchFamily="18" charset="0"/>
            </a:endParaRPr>
          </a:p>
        </p:txBody>
      </p:sp>
      <p:sp>
        <p:nvSpPr>
          <p:cNvPr id="68614" name="AutoShape 6"/>
          <p:cNvSpPr>
            <a:spLocks noChangeArrowheads="1"/>
          </p:cNvSpPr>
          <p:nvPr/>
        </p:nvSpPr>
        <p:spPr bwMode="auto">
          <a:xfrm>
            <a:off x="1116013" y="4581525"/>
            <a:ext cx="6911975" cy="719138"/>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400" b="1">
                <a:latin typeface="Times New Roman" pitchFamily="18" charset="0"/>
              </a:rPr>
              <a:t>Final Round</a:t>
            </a:r>
            <a:endParaRPr lang="ru-RU" altLang="ru-RU" sz="4400" b="1">
              <a:latin typeface="Times New Roman" pitchFamily="18" charset="0"/>
            </a:endParaRPr>
          </a:p>
        </p:txBody>
      </p:sp>
      <p:sp>
        <p:nvSpPr>
          <p:cNvPr id="68615" name="WordArt 7"/>
          <p:cNvSpPr>
            <a:spLocks noChangeArrowheads="1" noChangeShapeType="1" noTextEdit="1"/>
          </p:cNvSpPr>
          <p:nvPr/>
        </p:nvSpPr>
        <p:spPr bwMode="auto">
          <a:xfrm>
            <a:off x="971550" y="260350"/>
            <a:ext cx="6840538" cy="10207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a:cs typeface="Arial"/>
              </a:rPr>
              <a:t>Quiz   4u</a:t>
            </a:r>
            <a:endParaRPr lang="ru-RU" sz="3600" kern="10">
              <a:ln w="28575">
                <a:solidFill>
                  <a:srgbClr val="000000"/>
                </a:solidFill>
                <a:round/>
                <a:headEnd/>
                <a:tailEnd/>
              </a:ln>
              <a:solidFill>
                <a:srgbClr val="FFFFFF"/>
              </a:solidFill>
              <a:latin typeface="Arial"/>
              <a:cs typeface="Arial"/>
            </a:endParaRPr>
          </a:p>
        </p:txBody>
      </p:sp>
      <p:pic>
        <p:nvPicPr>
          <p:cNvPr id="68616" name="Picture 8" descr="apresentacao-power-point-88"/>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6100" y="188913"/>
            <a:ext cx="1800225" cy="172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379"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1380"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1381"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1382"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1383"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1384"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1385"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1386"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1387"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1388"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1389"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1390"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1391"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1392"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1393"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1394"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1395"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139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3</a:t>
            </a:r>
            <a:endParaRPr lang="ru-RU" altLang="ru-RU" sz="4400" b="1">
              <a:latin typeface="Times New Roman" pitchFamily="18" charset="0"/>
            </a:endParaRPr>
          </a:p>
        </p:txBody>
      </p:sp>
      <p:sp>
        <p:nvSpPr>
          <p:cNvPr id="101397"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1398" name="AutoShape 22" descr="public-domain-clipart-bird-3"/>
          <p:cNvSpPr>
            <a:spLocks noChangeArrowheads="1"/>
          </p:cNvSpPr>
          <p:nvPr/>
        </p:nvSpPr>
        <p:spPr bwMode="auto">
          <a:xfrm>
            <a:off x="4643438" y="1916113"/>
            <a:ext cx="3457575" cy="3960812"/>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1399"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The early bird catches the </a:t>
            </a:r>
            <a:r>
              <a:rPr lang="en-US" altLang="ru-RU" sz="4000" b="1">
                <a:latin typeface="Times New Roman" pitchFamily="18" charset="0"/>
              </a:rPr>
              <a:t>___________.</a:t>
            </a:r>
            <a:endParaRPr lang="ru-RU" altLang="ru-RU" sz="4000" b="1">
              <a:latin typeface="Times New Roman" pitchFamily="18" charset="0"/>
            </a:endParaRPr>
          </a:p>
        </p:txBody>
      </p:sp>
      <p:sp>
        <p:nvSpPr>
          <p:cNvPr id="101400" name="Rectangle 24"/>
          <p:cNvSpPr>
            <a:spLocks noChangeArrowheads="1"/>
          </p:cNvSpPr>
          <p:nvPr/>
        </p:nvSpPr>
        <p:spPr bwMode="auto">
          <a:xfrm>
            <a:off x="827088" y="4868863"/>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fly</a:t>
            </a:r>
            <a:endParaRPr lang="ru-RU" altLang="ru-RU" sz="3600" b="1" i="1">
              <a:latin typeface="Times New Roman" pitchFamily="18" charset="0"/>
            </a:endParaRPr>
          </a:p>
        </p:txBody>
      </p:sp>
      <p:sp>
        <p:nvSpPr>
          <p:cNvPr id="101401" name="Rectangle 25"/>
          <p:cNvSpPr>
            <a:spLocks noChangeArrowheads="1"/>
          </p:cNvSpPr>
          <p:nvPr/>
        </p:nvSpPr>
        <p:spPr bwMode="auto">
          <a:xfrm>
            <a:off x="1116013" y="3500438"/>
            <a:ext cx="28082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worm</a:t>
            </a:r>
            <a:endParaRPr lang="ru-RU" altLang="ru-RU" sz="3600" b="1" i="1">
              <a:latin typeface="Times New Roman" pitchFamily="18" charset="0"/>
            </a:endParaRPr>
          </a:p>
        </p:txBody>
      </p:sp>
      <p:sp>
        <p:nvSpPr>
          <p:cNvPr id="101402" name="Rectangle 26"/>
          <p:cNvSpPr>
            <a:spLocks noChangeArrowheads="1"/>
          </p:cNvSpPr>
          <p:nvPr/>
        </p:nvSpPr>
        <p:spPr bwMode="auto">
          <a:xfrm>
            <a:off x="1403350" y="2060575"/>
            <a:ext cx="25209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fish</a:t>
            </a:r>
            <a:endParaRPr lang="ru-RU" altLang="ru-RU" sz="3600" b="1" i="1">
              <a:latin typeface="Times New Roman" pitchFamily="18" charset="0"/>
            </a:endParaRPr>
          </a:p>
        </p:txBody>
      </p:sp>
      <p:pic>
        <p:nvPicPr>
          <p:cNvPr id="101403"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71550" y="45085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1404"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71550" y="1700213"/>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1406"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1407"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1408"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Effect transition="in" filter="fade">
                                      <p:cBhvr>
                                        <p:cTn id="7" dur="500"/>
                                        <p:tgtEl>
                                          <p:spTgt spid="101379"/>
                                        </p:tgtEl>
                                      </p:cBhvr>
                                    </p:animEffect>
                                  </p:childTnLst>
                                </p:cTn>
                              </p:par>
                              <p:par>
                                <p:cTn id="8" presetID="10" presetClass="entr" presetSubtype="0" fill="hold" nodeType="withEffect">
                                  <p:stCondLst>
                                    <p:cond delay="0"/>
                                  </p:stCondLst>
                                  <p:childTnLst>
                                    <p:set>
                                      <p:cBhvr>
                                        <p:cTn id="9" dur="1" fill="hold">
                                          <p:stCondLst>
                                            <p:cond delay="0"/>
                                          </p:stCondLst>
                                        </p:cTn>
                                        <p:tgtEl>
                                          <p:spTgt spid="101408"/>
                                        </p:tgtEl>
                                        <p:attrNameLst>
                                          <p:attrName>style.visibility</p:attrName>
                                        </p:attrNameLst>
                                      </p:cBhvr>
                                      <p:to>
                                        <p:strVal val="visible"/>
                                      </p:to>
                                    </p:set>
                                    <p:animEffect transition="in" filter="fade">
                                      <p:cBhvr>
                                        <p:cTn id="10" dur="500"/>
                                        <p:tgtEl>
                                          <p:spTgt spid="10140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1380"/>
                                        </p:tgtEl>
                                        <p:attrNameLst>
                                          <p:attrName>style.visibility</p:attrName>
                                        </p:attrNameLst>
                                      </p:cBhvr>
                                      <p:to>
                                        <p:strVal val="visible"/>
                                      </p:to>
                                    </p:set>
                                    <p:animEffect transition="in" filter="fade">
                                      <p:cBhvr>
                                        <p:cTn id="14" dur="500"/>
                                        <p:tgtEl>
                                          <p:spTgt spid="10138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1380"/>
                                        </p:tgtEl>
                                      </p:cBhvr>
                                    </p:animEffect>
                                    <p:set>
                                      <p:cBhvr>
                                        <p:cTn id="18" dur="1" fill="hold">
                                          <p:stCondLst>
                                            <p:cond delay="499"/>
                                          </p:stCondLst>
                                        </p:cTn>
                                        <p:tgtEl>
                                          <p:spTgt spid="10138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1381"/>
                                        </p:tgtEl>
                                        <p:attrNameLst>
                                          <p:attrName>style.visibility</p:attrName>
                                        </p:attrNameLst>
                                      </p:cBhvr>
                                      <p:to>
                                        <p:strVal val="visible"/>
                                      </p:to>
                                    </p:set>
                                    <p:animEffect transition="in" filter="fade">
                                      <p:cBhvr>
                                        <p:cTn id="22" dur="500"/>
                                        <p:tgtEl>
                                          <p:spTgt spid="10138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1381"/>
                                        </p:tgtEl>
                                      </p:cBhvr>
                                    </p:animEffect>
                                    <p:set>
                                      <p:cBhvr>
                                        <p:cTn id="26" dur="1" fill="hold">
                                          <p:stCondLst>
                                            <p:cond delay="499"/>
                                          </p:stCondLst>
                                        </p:cTn>
                                        <p:tgtEl>
                                          <p:spTgt spid="10138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1382"/>
                                        </p:tgtEl>
                                        <p:attrNameLst>
                                          <p:attrName>style.visibility</p:attrName>
                                        </p:attrNameLst>
                                      </p:cBhvr>
                                      <p:to>
                                        <p:strVal val="visible"/>
                                      </p:to>
                                    </p:set>
                                    <p:animEffect transition="in" filter="fade">
                                      <p:cBhvr>
                                        <p:cTn id="30" dur="500"/>
                                        <p:tgtEl>
                                          <p:spTgt spid="10138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1382"/>
                                        </p:tgtEl>
                                      </p:cBhvr>
                                    </p:animEffect>
                                    <p:set>
                                      <p:cBhvr>
                                        <p:cTn id="34" dur="1" fill="hold">
                                          <p:stCondLst>
                                            <p:cond delay="499"/>
                                          </p:stCondLst>
                                        </p:cTn>
                                        <p:tgtEl>
                                          <p:spTgt spid="10138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1383"/>
                                        </p:tgtEl>
                                        <p:attrNameLst>
                                          <p:attrName>style.visibility</p:attrName>
                                        </p:attrNameLst>
                                      </p:cBhvr>
                                      <p:to>
                                        <p:strVal val="visible"/>
                                      </p:to>
                                    </p:set>
                                    <p:animEffect transition="in" filter="fade">
                                      <p:cBhvr>
                                        <p:cTn id="38" dur="500"/>
                                        <p:tgtEl>
                                          <p:spTgt spid="10138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1383"/>
                                        </p:tgtEl>
                                      </p:cBhvr>
                                    </p:animEffect>
                                    <p:set>
                                      <p:cBhvr>
                                        <p:cTn id="42" dur="1" fill="hold">
                                          <p:stCondLst>
                                            <p:cond delay="499"/>
                                          </p:stCondLst>
                                        </p:cTn>
                                        <p:tgtEl>
                                          <p:spTgt spid="10138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1384"/>
                                        </p:tgtEl>
                                        <p:attrNameLst>
                                          <p:attrName>style.visibility</p:attrName>
                                        </p:attrNameLst>
                                      </p:cBhvr>
                                      <p:to>
                                        <p:strVal val="visible"/>
                                      </p:to>
                                    </p:set>
                                    <p:animEffect transition="in" filter="fade">
                                      <p:cBhvr>
                                        <p:cTn id="46" dur="500"/>
                                        <p:tgtEl>
                                          <p:spTgt spid="10138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1384"/>
                                        </p:tgtEl>
                                      </p:cBhvr>
                                    </p:animEffect>
                                    <p:set>
                                      <p:cBhvr>
                                        <p:cTn id="50" dur="1" fill="hold">
                                          <p:stCondLst>
                                            <p:cond delay="499"/>
                                          </p:stCondLst>
                                        </p:cTn>
                                        <p:tgtEl>
                                          <p:spTgt spid="10138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1385"/>
                                        </p:tgtEl>
                                        <p:attrNameLst>
                                          <p:attrName>style.visibility</p:attrName>
                                        </p:attrNameLst>
                                      </p:cBhvr>
                                      <p:to>
                                        <p:strVal val="visible"/>
                                      </p:to>
                                    </p:set>
                                    <p:animEffect transition="in" filter="fade">
                                      <p:cBhvr>
                                        <p:cTn id="54" dur="500"/>
                                        <p:tgtEl>
                                          <p:spTgt spid="10138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1385"/>
                                        </p:tgtEl>
                                      </p:cBhvr>
                                    </p:animEffect>
                                    <p:set>
                                      <p:cBhvr>
                                        <p:cTn id="58" dur="1" fill="hold">
                                          <p:stCondLst>
                                            <p:cond delay="499"/>
                                          </p:stCondLst>
                                        </p:cTn>
                                        <p:tgtEl>
                                          <p:spTgt spid="10138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1386"/>
                                        </p:tgtEl>
                                        <p:attrNameLst>
                                          <p:attrName>style.visibility</p:attrName>
                                        </p:attrNameLst>
                                      </p:cBhvr>
                                      <p:to>
                                        <p:strVal val="visible"/>
                                      </p:to>
                                    </p:set>
                                    <p:animEffect transition="in" filter="fade">
                                      <p:cBhvr>
                                        <p:cTn id="62" dur="500"/>
                                        <p:tgtEl>
                                          <p:spTgt spid="10138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1386"/>
                                        </p:tgtEl>
                                      </p:cBhvr>
                                    </p:animEffect>
                                    <p:set>
                                      <p:cBhvr>
                                        <p:cTn id="66" dur="1" fill="hold">
                                          <p:stCondLst>
                                            <p:cond delay="499"/>
                                          </p:stCondLst>
                                        </p:cTn>
                                        <p:tgtEl>
                                          <p:spTgt spid="10138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1387"/>
                                        </p:tgtEl>
                                        <p:attrNameLst>
                                          <p:attrName>style.visibility</p:attrName>
                                        </p:attrNameLst>
                                      </p:cBhvr>
                                      <p:to>
                                        <p:strVal val="visible"/>
                                      </p:to>
                                    </p:set>
                                    <p:animEffect transition="in" filter="fade">
                                      <p:cBhvr>
                                        <p:cTn id="70" dur="500"/>
                                        <p:tgtEl>
                                          <p:spTgt spid="10138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1387"/>
                                        </p:tgtEl>
                                      </p:cBhvr>
                                    </p:animEffect>
                                    <p:set>
                                      <p:cBhvr>
                                        <p:cTn id="74" dur="1" fill="hold">
                                          <p:stCondLst>
                                            <p:cond delay="499"/>
                                          </p:stCondLst>
                                        </p:cTn>
                                        <p:tgtEl>
                                          <p:spTgt spid="10138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1388"/>
                                        </p:tgtEl>
                                        <p:attrNameLst>
                                          <p:attrName>style.visibility</p:attrName>
                                        </p:attrNameLst>
                                      </p:cBhvr>
                                      <p:to>
                                        <p:strVal val="visible"/>
                                      </p:to>
                                    </p:set>
                                    <p:animEffect transition="in" filter="fade">
                                      <p:cBhvr>
                                        <p:cTn id="78" dur="500"/>
                                        <p:tgtEl>
                                          <p:spTgt spid="10138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1388"/>
                                        </p:tgtEl>
                                      </p:cBhvr>
                                    </p:animEffect>
                                    <p:set>
                                      <p:cBhvr>
                                        <p:cTn id="82" dur="1" fill="hold">
                                          <p:stCondLst>
                                            <p:cond delay="499"/>
                                          </p:stCondLst>
                                        </p:cTn>
                                        <p:tgtEl>
                                          <p:spTgt spid="10138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1389"/>
                                        </p:tgtEl>
                                        <p:attrNameLst>
                                          <p:attrName>style.visibility</p:attrName>
                                        </p:attrNameLst>
                                      </p:cBhvr>
                                      <p:to>
                                        <p:strVal val="visible"/>
                                      </p:to>
                                    </p:set>
                                    <p:animEffect transition="in" filter="fade">
                                      <p:cBhvr>
                                        <p:cTn id="86" dur="500"/>
                                        <p:tgtEl>
                                          <p:spTgt spid="10138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1389"/>
                                        </p:tgtEl>
                                      </p:cBhvr>
                                    </p:animEffect>
                                    <p:set>
                                      <p:cBhvr>
                                        <p:cTn id="90" dur="1" fill="hold">
                                          <p:stCondLst>
                                            <p:cond delay="499"/>
                                          </p:stCondLst>
                                        </p:cTn>
                                        <p:tgtEl>
                                          <p:spTgt spid="10138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1390"/>
                                        </p:tgtEl>
                                        <p:attrNameLst>
                                          <p:attrName>style.visibility</p:attrName>
                                        </p:attrNameLst>
                                      </p:cBhvr>
                                      <p:to>
                                        <p:strVal val="visible"/>
                                      </p:to>
                                    </p:set>
                                    <p:animEffect transition="in" filter="fade">
                                      <p:cBhvr>
                                        <p:cTn id="94" dur="500"/>
                                        <p:tgtEl>
                                          <p:spTgt spid="10139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1390"/>
                                        </p:tgtEl>
                                      </p:cBhvr>
                                    </p:animEffect>
                                    <p:set>
                                      <p:cBhvr>
                                        <p:cTn id="98" dur="1" fill="hold">
                                          <p:stCondLst>
                                            <p:cond delay="499"/>
                                          </p:stCondLst>
                                        </p:cTn>
                                        <p:tgtEl>
                                          <p:spTgt spid="10139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1391"/>
                                        </p:tgtEl>
                                        <p:attrNameLst>
                                          <p:attrName>style.visibility</p:attrName>
                                        </p:attrNameLst>
                                      </p:cBhvr>
                                      <p:to>
                                        <p:strVal val="visible"/>
                                      </p:to>
                                    </p:set>
                                    <p:animEffect transition="in" filter="fade">
                                      <p:cBhvr>
                                        <p:cTn id="102" dur="500"/>
                                        <p:tgtEl>
                                          <p:spTgt spid="10139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1391"/>
                                        </p:tgtEl>
                                      </p:cBhvr>
                                    </p:animEffect>
                                    <p:set>
                                      <p:cBhvr>
                                        <p:cTn id="106" dur="1" fill="hold">
                                          <p:stCondLst>
                                            <p:cond delay="499"/>
                                          </p:stCondLst>
                                        </p:cTn>
                                        <p:tgtEl>
                                          <p:spTgt spid="10139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1392"/>
                                        </p:tgtEl>
                                        <p:attrNameLst>
                                          <p:attrName>style.visibility</p:attrName>
                                        </p:attrNameLst>
                                      </p:cBhvr>
                                      <p:to>
                                        <p:strVal val="visible"/>
                                      </p:to>
                                    </p:set>
                                    <p:animEffect transition="in" filter="fade">
                                      <p:cBhvr>
                                        <p:cTn id="110" dur="500"/>
                                        <p:tgtEl>
                                          <p:spTgt spid="10139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1392"/>
                                        </p:tgtEl>
                                      </p:cBhvr>
                                    </p:animEffect>
                                    <p:set>
                                      <p:cBhvr>
                                        <p:cTn id="114" dur="1" fill="hold">
                                          <p:stCondLst>
                                            <p:cond delay="499"/>
                                          </p:stCondLst>
                                        </p:cTn>
                                        <p:tgtEl>
                                          <p:spTgt spid="10139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1393"/>
                                        </p:tgtEl>
                                        <p:attrNameLst>
                                          <p:attrName>style.visibility</p:attrName>
                                        </p:attrNameLst>
                                      </p:cBhvr>
                                      <p:to>
                                        <p:strVal val="visible"/>
                                      </p:to>
                                    </p:set>
                                    <p:animEffect transition="in" filter="fade">
                                      <p:cBhvr>
                                        <p:cTn id="118" dur="500"/>
                                        <p:tgtEl>
                                          <p:spTgt spid="10139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1393"/>
                                        </p:tgtEl>
                                      </p:cBhvr>
                                    </p:animEffect>
                                    <p:set>
                                      <p:cBhvr>
                                        <p:cTn id="122" dur="1" fill="hold">
                                          <p:stCondLst>
                                            <p:cond delay="499"/>
                                          </p:stCondLst>
                                        </p:cTn>
                                        <p:tgtEl>
                                          <p:spTgt spid="10139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1394"/>
                                        </p:tgtEl>
                                        <p:attrNameLst>
                                          <p:attrName>style.visibility</p:attrName>
                                        </p:attrNameLst>
                                      </p:cBhvr>
                                      <p:to>
                                        <p:strVal val="visible"/>
                                      </p:to>
                                    </p:set>
                                    <p:animEffect transition="in" filter="fade">
                                      <p:cBhvr>
                                        <p:cTn id="126" dur="500"/>
                                        <p:tgtEl>
                                          <p:spTgt spid="10139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1394"/>
                                        </p:tgtEl>
                                      </p:cBhvr>
                                    </p:animEffect>
                                    <p:set>
                                      <p:cBhvr>
                                        <p:cTn id="130" dur="1" fill="hold">
                                          <p:stCondLst>
                                            <p:cond delay="499"/>
                                          </p:stCondLst>
                                        </p:cTn>
                                        <p:tgtEl>
                                          <p:spTgt spid="10139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1395"/>
                                        </p:tgtEl>
                                        <p:attrNameLst>
                                          <p:attrName>style.visibility</p:attrName>
                                        </p:attrNameLst>
                                      </p:cBhvr>
                                      <p:to>
                                        <p:strVal val="visible"/>
                                      </p:to>
                                    </p:set>
                                    <p:animEffect transition="in" filter="fade">
                                      <p:cBhvr>
                                        <p:cTn id="134" dur="500"/>
                                        <p:tgtEl>
                                          <p:spTgt spid="10139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1395"/>
                                        </p:tgtEl>
                                      </p:cBhvr>
                                    </p:animEffect>
                                    <p:set>
                                      <p:cBhvr>
                                        <p:cTn id="138" dur="1" fill="hold">
                                          <p:stCondLst>
                                            <p:cond delay="499"/>
                                          </p:stCondLst>
                                        </p:cTn>
                                        <p:tgtEl>
                                          <p:spTgt spid="10139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1379"/>
                                        </p:tgtEl>
                                      </p:cBhvr>
                                    </p:animEffect>
                                    <p:set>
                                      <p:cBhvr>
                                        <p:cTn id="141" dur="1" fill="hold">
                                          <p:stCondLst>
                                            <p:cond delay="499"/>
                                          </p:stCondLst>
                                        </p:cTn>
                                        <p:tgtEl>
                                          <p:spTgt spid="10137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1408"/>
                                        </p:tgtEl>
                                      </p:cBhvr>
                                    </p:animEffect>
                                    <p:set>
                                      <p:cBhvr>
                                        <p:cTn id="144" dur="1" fill="hold">
                                          <p:stCondLst>
                                            <p:cond delay="499"/>
                                          </p:stCondLst>
                                        </p:cTn>
                                        <p:tgtEl>
                                          <p:spTgt spid="1014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1400"/>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1400"/>
                                        </p:tgtEl>
                                      </p:cBhvr>
                                    </p:animEffect>
                                    <p:set>
                                      <p:cBhvr>
                                        <p:cTn id="150" dur="1" fill="hold">
                                          <p:stCondLst>
                                            <p:cond delay="499"/>
                                          </p:stCondLst>
                                        </p:cTn>
                                        <p:tgtEl>
                                          <p:spTgt spid="101400"/>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1403"/>
                                        </p:tgtEl>
                                        <p:attrNameLst>
                                          <p:attrName>style.visibility</p:attrName>
                                        </p:attrNameLst>
                                      </p:cBhvr>
                                      <p:to>
                                        <p:strVal val="visible"/>
                                      </p:to>
                                    </p:set>
                                    <p:animEffect transition="in" filter="fade">
                                      <p:cBhvr>
                                        <p:cTn id="153" dur="500"/>
                                        <p:tgtEl>
                                          <p:spTgt spid="101403"/>
                                        </p:tgtEl>
                                      </p:cBhvr>
                                    </p:animEffect>
                                  </p:childTnLst>
                                </p:cTn>
                              </p:par>
                            </p:childTnLst>
                          </p:cTn>
                        </p:par>
                      </p:childTnLst>
                    </p:cTn>
                  </p:par>
                </p:childTnLst>
              </p:cTn>
              <p:nextCondLst>
                <p:cond evt="onClick" delay="0">
                  <p:tgtEl>
                    <p:spTgt spid="101400"/>
                  </p:tgtEl>
                </p:cond>
              </p:nextCondLst>
            </p:seq>
            <p:seq concurrent="1" nextAc="seek">
              <p:cTn id="154" restart="whenNotActive" fill="hold" evtFilter="cancelBubble" nodeType="interactiveSeq">
                <p:stCondLst>
                  <p:cond evt="onClick" delay="0">
                    <p:tgtEl>
                      <p:spTgt spid="101401"/>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8.33333E-7 -2.17442E-7 L 0.49219 -0.39139 " pathEditMode="relative" rAng="0" ptsTypes="AA">
                                      <p:cBhvr>
                                        <p:cTn id="158" dur="500" fill="hold"/>
                                        <p:tgtEl>
                                          <p:spTgt spid="101401"/>
                                        </p:tgtEl>
                                        <p:attrNameLst>
                                          <p:attrName>ppt_x</p:attrName>
                                          <p:attrName>ppt_y</p:attrName>
                                        </p:attrNameLst>
                                      </p:cBhvr>
                                      <p:rCtr x="24601" y="-19570"/>
                                    </p:animMotion>
                                  </p:childTnLst>
                                </p:cTn>
                              </p:par>
                              <p:par>
                                <p:cTn id="159" presetID="10" presetClass="exit" presetSubtype="0" fill="hold" grpId="1" nodeType="withEffect">
                                  <p:stCondLst>
                                    <p:cond delay="0"/>
                                  </p:stCondLst>
                                  <p:childTnLst>
                                    <p:animEffect transition="out" filter="fade">
                                      <p:cBhvr>
                                        <p:cTn id="160" dur="500"/>
                                        <p:tgtEl>
                                          <p:spTgt spid="101400"/>
                                        </p:tgtEl>
                                      </p:cBhvr>
                                    </p:animEffect>
                                    <p:set>
                                      <p:cBhvr>
                                        <p:cTn id="161" dur="1" fill="hold">
                                          <p:stCondLst>
                                            <p:cond delay="499"/>
                                          </p:stCondLst>
                                        </p:cTn>
                                        <p:tgtEl>
                                          <p:spTgt spid="101400"/>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1402"/>
                                        </p:tgtEl>
                                      </p:cBhvr>
                                    </p:animEffect>
                                    <p:set>
                                      <p:cBhvr>
                                        <p:cTn id="164" dur="1" fill="hold">
                                          <p:stCondLst>
                                            <p:cond delay="499"/>
                                          </p:stCondLst>
                                        </p:cTn>
                                        <p:tgtEl>
                                          <p:spTgt spid="101402"/>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1406"/>
                                        </p:tgtEl>
                                        <p:attrNameLst>
                                          <p:attrName>style.visibility</p:attrName>
                                        </p:attrNameLst>
                                      </p:cBhvr>
                                      <p:to>
                                        <p:strVal val="visible"/>
                                      </p:to>
                                    </p:set>
                                    <p:animEffect transition="in" filter="fade">
                                      <p:cBhvr>
                                        <p:cTn id="167" dur="500"/>
                                        <p:tgtEl>
                                          <p:spTgt spid="101406"/>
                                        </p:tgtEl>
                                      </p:cBhvr>
                                    </p:animEffect>
                                  </p:childTnLst>
                                </p:cTn>
                              </p:par>
                              <p:par>
                                <p:cTn id="168" presetID="10" presetClass="exit" presetSubtype="0" fill="hold" nodeType="withEffect">
                                  <p:stCondLst>
                                    <p:cond delay="3500"/>
                                  </p:stCondLst>
                                  <p:childTnLst>
                                    <p:animEffect transition="out" filter="fade">
                                      <p:cBhvr>
                                        <p:cTn id="169" dur="500"/>
                                        <p:tgtEl>
                                          <p:spTgt spid="101406"/>
                                        </p:tgtEl>
                                      </p:cBhvr>
                                    </p:animEffect>
                                    <p:set>
                                      <p:cBhvr>
                                        <p:cTn id="170" dur="1" fill="hold">
                                          <p:stCondLst>
                                            <p:cond delay="499"/>
                                          </p:stCondLst>
                                        </p:cTn>
                                        <p:tgtEl>
                                          <p:spTgt spid="101406"/>
                                        </p:tgtEl>
                                        <p:attrNameLst>
                                          <p:attrName>style.visibility</p:attrName>
                                        </p:attrNameLst>
                                      </p:cBhvr>
                                      <p:to>
                                        <p:strVal val="hidden"/>
                                      </p:to>
                                    </p:set>
                                  </p:childTnLst>
                                </p:cTn>
                              </p:par>
                            </p:childTnLst>
                          </p:cTn>
                        </p:par>
                      </p:childTnLst>
                    </p:cTn>
                  </p:par>
                </p:childTnLst>
              </p:cTn>
              <p:nextCondLst>
                <p:cond evt="onClick" delay="0">
                  <p:tgtEl>
                    <p:spTgt spid="101401"/>
                  </p:tgtEl>
                </p:cond>
              </p:nextCondLst>
            </p:seq>
            <p:seq concurrent="1" nextAc="seek">
              <p:cTn id="171" restart="whenNotActive" fill="hold" evtFilter="cancelBubble" nodeType="interactiveSeq">
                <p:stCondLst>
                  <p:cond evt="onClick" delay="0">
                    <p:tgtEl>
                      <p:spTgt spid="101402"/>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1402"/>
                                        </p:tgtEl>
                                      </p:cBhvr>
                                    </p:animEffect>
                                    <p:set>
                                      <p:cBhvr>
                                        <p:cTn id="176" dur="1" fill="hold">
                                          <p:stCondLst>
                                            <p:cond delay="499"/>
                                          </p:stCondLst>
                                        </p:cTn>
                                        <p:tgtEl>
                                          <p:spTgt spid="101402"/>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1404"/>
                                        </p:tgtEl>
                                        <p:attrNameLst>
                                          <p:attrName>style.visibility</p:attrName>
                                        </p:attrNameLst>
                                      </p:cBhvr>
                                      <p:to>
                                        <p:strVal val="visible"/>
                                      </p:to>
                                    </p:set>
                                    <p:animEffect transition="in" filter="fade">
                                      <p:cBhvr>
                                        <p:cTn id="179" dur="500"/>
                                        <p:tgtEl>
                                          <p:spTgt spid="101404"/>
                                        </p:tgtEl>
                                      </p:cBhvr>
                                    </p:animEffect>
                                  </p:childTnLst>
                                </p:cTn>
                              </p:par>
                            </p:childTnLst>
                          </p:cTn>
                        </p:par>
                      </p:childTnLst>
                    </p:cTn>
                  </p:par>
                </p:childTnLst>
              </p:cTn>
              <p:nextCondLst>
                <p:cond evt="onClick" delay="0">
                  <p:tgtEl>
                    <p:spTgt spid="101402"/>
                  </p:tgtEl>
                </p:cond>
              </p:nextCondLst>
            </p:seq>
          </p:childTnLst>
        </p:cTn>
      </p:par>
    </p:tnLst>
    <p:bldLst>
      <p:bldP spid="101379" grpId="0" animBg="1"/>
      <p:bldP spid="101379" grpId="1" animBg="1"/>
      <p:bldP spid="101380" grpId="0" animBg="1"/>
      <p:bldP spid="101380" grpId="1" animBg="1"/>
      <p:bldP spid="101381" grpId="0" animBg="1"/>
      <p:bldP spid="101381" grpId="1" animBg="1"/>
      <p:bldP spid="101382" grpId="0" animBg="1"/>
      <p:bldP spid="101382" grpId="1" animBg="1"/>
      <p:bldP spid="101383" grpId="0" animBg="1"/>
      <p:bldP spid="101383" grpId="1" animBg="1"/>
      <p:bldP spid="101384" grpId="0" animBg="1"/>
      <p:bldP spid="101384" grpId="1" animBg="1"/>
      <p:bldP spid="101385" grpId="0" animBg="1"/>
      <p:bldP spid="101385" grpId="1" animBg="1"/>
      <p:bldP spid="101386" grpId="0" animBg="1"/>
      <p:bldP spid="101386" grpId="1" animBg="1"/>
      <p:bldP spid="101387" grpId="0" animBg="1"/>
      <p:bldP spid="101387" grpId="1" animBg="1"/>
      <p:bldP spid="101388" grpId="0" animBg="1"/>
      <p:bldP spid="101388" grpId="1" animBg="1"/>
      <p:bldP spid="101389" grpId="0" animBg="1"/>
      <p:bldP spid="101389" grpId="1" animBg="1"/>
      <p:bldP spid="101390" grpId="0" animBg="1"/>
      <p:bldP spid="101390" grpId="1" animBg="1"/>
      <p:bldP spid="101391" grpId="0" animBg="1"/>
      <p:bldP spid="101391" grpId="1" animBg="1"/>
      <p:bldP spid="101392" grpId="0" animBg="1"/>
      <p:bldP spid="101392" grpId="1" animBg="1"/>
      <p:bldP spid="101393" grpId="0" animBg="1"/>
      <p:bldP spid="101393" grpId="1" animBg="1"/>
      <p:bldP spid="101394" grpId="0" animBg="1"/>
      <p:bldP spid="101394" grpId="1" animBg="1"/>
      <p:bldP spid="101395" grpId="0" animBg="1"/>
      <p:bldP spid="101395" grpId="1" animBg="1"/>
      <p:bldP spid="101400" grpId="0"/>
      <p:bldP spid="101400" grpId="1"/>
      <p:bldP spid="101401" grpId="0"/>
      <p:bldP spid="101402" grpId="0"/>
      <p:bldP spid="10140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427"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3428"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3429"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3430"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3431"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3432"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3433"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3434"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3435"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3436"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3437"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3438"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3439"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3440"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3441"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3442"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3443"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344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4</a:t>
            </a:r>
            <a:endParaRPr lang="ru-RU" altLang="ru-RU" sz="4400" b="1">
              <a:latin typeface="Times New Roman" pitchFamily="18" charset="0"/>
            </a:endParaRPr>
          </a:p>
        </p:txBody>
      </p:sp>
      <p:sp>
        <p:nvSpPr>
          <p:cNvPr id="103445"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3446" name="AutoShape 22" descr="honesty"/>
          <p:cNvSpPr>
            <a:spLocks noChangeArrowheads="1"/>
          </p:cNvSpPr>
          <p:nvPr/>
        </p:nvSpPr>
        <p:spPr bwMode="auto">
          <a:xfrm>
            <a:off x="1476375" y="2276475"/>
            <a:ext cx="3529013" cy="3168650"/>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3447"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Honesty is the best </a:t>
            </a:r>
            <a:r>
              <a:rPr lang="ru-RU" altLang="ru-RU"/>
              <a:t> </a:t>
            </a:r>
            <a:r>
              <a:rPr lang="en-US" altLang="ru-RU" sz="4000" b="1">
                <a:latin typeface="Times New Roman" pitchFamily="18" charset="0"/>
              </a:rPr>
              <a:t>_____________.</a:t>
            </a:r>
            <a:endParaRPr lang="ru-RU" altLang="ru-RU" sz="4000" b="1">
              <a:latin typeface="Times New Roman" pitchFamily="18" charset="0"/>
            </a:endParaRPr>
          </a:p>
        </p:txBody>
      </p:sp>
      <p:sp>
        <p:nvSpPr>
          <p:cNvPr id="103448" name="Rectangle 24"/>
          <p:cNvSpPr>
            <a:spLocks noChangeArrowheads="1"/>
          </p:cNvSpPr>
          <p:nvPr/>
        </p:nvSpPr>
        <p:spPr bwMode="auto">
          <a:xfrm>
            <a:off x="5076825" y="4724400"/>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defense</a:t>
            </a:r>
            <a:endParaRPr lang="ru-RU" altLang="ru-RU" sz="3600" b="1" i="1">
              <a:latin typeface="Times New Roman" pitchFamily="18" charset="0"/>
            </a:endParaRPr>
          </a:p>
        </p:txBody>
      </p:sp>
      <p:sp>
        <p:nvSpPr>
          <p:cNvPr id="103449" name="Rectangle 25"/>
          <p:cNvSpPr>
            <a:spLocks noChangeArrowheads="1"/>
          </p:cNvSpPr>
          <p:nvPr/>
        </p:nvSpPr>
        <p:spPr bwMode="auto">
          <a:xfrm>
            <a:off x="5651500" y="2205038"/>
            <a:ext cx="20161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policy</a:t>
            </a:r>
            <a:endParaRPr lang="ru-RU" altLang="ru-RU" sz="3600" b="1" i="1">
              <a:latin typeface="Times New Roman" pitchFamily="18" charset="0"/>
            </a:endParaRPr>
          </a:p>
        </p:txBody>
      </p:sp>
      <p:sp>
        <p:nvSpPr>
          <p:cNvPr id="103450" name="Rectangle 26"/>
          <p:cNvSpPr>
            <a:spLocks noChangeArrowheads="1"/>
          </p:cNvSpPr>
          <p:nvPr/>
        </p:nvSpPr>
        <p:spPr bwMode="auto">
          <a:xfrm>
            <a:off x="5003800" y="3357563"/>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weapon</a:t>
            </a:r>
            <a:endParaRPr lang="ru-RU" altLang="ru-RU" sz="3600" b="1" i="1">
              <a:latin typeface="Times New Roman" pitchFamily="18" charset="0"/>
            </a:endParaRPr>
          </a:p>
        </p:txBody>
      </p:sp>
      <p:pic>
        <p:nvPicPr>
          <p:cNvPr id="103451"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076825" y="4437063"/>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452"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076825" y="2924175"/>
            <a:ext cx="3097213" cy="1743075"/>
          </a:xfrm>
          <a:prstGeom prst="rect">
            <a:avLst/>
          </a:prstGeom>
          <a:noFill/>
          <a:extLst>
            <a:ext uri="{909E8E84-426E-40DD-AFC4-6F175D3DCCD1}">
              <a14:hiddenFill xmlns:a14="http://schemas.microsoft.com/office/drawing/2010/main">
                <a:solidFill>
                  <a:srgbClr val="FFFFFF"/>
                </a:solidFill>
              </a14:hiddenFill>
            </a:ext>
          </a:extLst>
        </p:spPr>
      </p:pic>
      <p:sp>
        <p:nvSpPr>
          <p:cNvPr id="103454" name="Rectangle 30"/>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3455" name="Picture 31"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fade">
                                      <p:cBhvr>
                                        <p:cTn id="7" dur="500"/>
                                        <p:tgtEl>
                                          <p:spTgt spid="103427"/>
                                        </p:tgtEl>
                                      </p:cBhvr>
                                    </p:animEffect>
                                  </p:childTnLst>
                                </p:cTn>
                              </p:par>
                              <p:par>
                                <p:cTn id="8" presetID="10" presetClass="entr" presetSubtype="0" fill="hold" nodeType="withEffect">
                                  <p:stCondLst>
                                    <p:cond delay="0"/>
                                  </p:stCondLst>
                                  <p:childTnLst>
                                    <p:set>
                                      <p:cBhvr>
                                        <p:cTn id="9" dur="1" fill="hold">
                                          <p:stCondLst>
                                            <p:cond delay="0"/>
                                          </p:stCondLst>
                                        </p:cTn>
                                        <p:tgtEl>
                                          <p:spTgt spid="103455"/>
                                        </p:tgtEl>
                                        <p:attrNameLst>
                                          <p:attrName>style.visibility</p:attrName>
                                        </p:attrNameLst>
                                      </p:cBhvr>
                                      <p:to>
                                        <p:strVal val="visible"/>
                                      </p:to>
                                    </p:set>
                                    <p:animEffect transition="in" filter="fade">
                                      <p:cBhvr>
                                        <p:cTn id="10" dur="500"/>
                                        <p:tgtEl>
                                          <p:spTgt spid="10345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3428"/>
                                        </p:tgtEl>
                                        <p:attrNameLst>
                                          <p:attrName>style.visibility</p:attrName>
                                        </p:attrNameLst>
                                      </p:cBhvr>
                                      <p:to>
                                        <p:strVal val="visible"/>
                                      </p:to>
                                    </p:set>
                                    <p:animEffect transition="in" filter="fade">
                                      <p:cBhvr>
                                        <p:cTn id="14" dur="500"/>
                                        <p:tgtEl>
                                          <p:spTgt spid="10342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3428"/>
                                        </p:tgtEl>
                                      </p:cBhvr>
                                    </p:animEffect>
                                    <p:set>
                                      <p:cBhvr>
                                        <p:cTn id="18" dur="1" fill="hold">
                                          <p:stCondLst>
                                            <p:cond delay="499"/>
                                          </p:stCondLst>
                                        </p:cTn>
                                        <p:tgtEl>
                                          <p:spTgt spid="10342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3429"/>
                                        </p:tgtEl>
                                        <p:attrNameLst>
                                          <p:attrName>style.visibility</p:attrName>
                                        </p:attrNameLst>
                                      </p:cBhvr>
                                      <p:to>
                                        <p:strVal val="visible"/>
                                      </p:to>
                                    </p:set>
                                    <p:animEffect transition="in" filter="fade">
                                      <p:cBhvr>
                                        <p:cTn id="22" dur="500"/>
                                        <p:tgtEl>
                                          <p:spTgt spid="10342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3429"/>
                                        </p:tgtEl>
                                      </p:cBhvr>
                                    </p:animEffect>
                                    <p:set>
                                      <p:cBhvr>
                                        <p:cTn id="26" dur="1" fill="hold">
                                          <p:stCondLst>
                                            <p:cond delay="499"/>
                                          </p:stCondLst>
                                        </p:cTn>
                                        <p:tgtEl>
                                          <p:spTgt spid="10342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3430"/>
                                        </p:tgtEl>
                                        <p:attrNameLst>
                                          <p:attrName>style.visibility</p:attrName>
                                        </p:attrNameLst>
                                      </p:cBhvr>
                                      <p:to>
                                        <p:strVal val="visible"/>
                                      </p:to>
                                    </p:set>
                                    <p:animEffect transition="in" filter="fade">
                                      <p:cBhvr>
                                        <p:cTn id="30" dur="500"/>
                                        <p:tgtEl>
                                          <p:spTgt spid="10343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3430"/>
                                        </p:tgtEl>
                                      </p:cBhvr>
                                    </p:animEffect>
                                    <p:set>
                                      <p:cBhvr>
                                        <p:cTn id="34" dur="1" fill="hold">
                                          <p:stCondLst>
                                            <p:cond delay="499"/>
                                          </p:stCondLst>
                                        </p:cTn>
                                        <p:tgtEl>
                                          <p:spTgt spid="10343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3431"/>
                                        </p:tgtEl>
                                        <p:attrNameLst>
                                          <p:attrName>style.visibility</p:attrName>
                                        </p:attrNameLst>
                                      </p:cBhvr>
                                      <p:to>
                                        <p:strVal val="visible"/>
                                      </p:to>
                                    </p:set>
                                    <p:animEffect transition="in" filter="fade">
                                      <p:cBhvr>
                                        <p:cTn id="38" dur="500"/>
                                        <p:tgtEl>
                                          <p:spTgt spid="10343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3431"/>
                                        </p:tgtEl>
                                      </p:cBhvr>
                                    </p:animEffect>
                                    <p:set>
                                      <p:cBhvr>
                                        <p:cTn id="42" dur="1" fill="hold">
                                          <p:stCondLst>
                                            <p:cond delay="499"/>
                                          </p:stCondLst>
                                        </p:cTn>
                                        <p:tgtEl>
                                          <p:spTgt spid="10343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3432"/>
                                        </p:tgtEl>
                                        <p:attrNameLst>
                                          <p:attrName>style.visibility</p:attrName>
                                        </p:attrNameLst>
                                      </p:cBhvr>
                                      <p:to>
                                        <p:strVal val="visible"/>
                                      </p:to>
                                    </p:set>
                                    <p:animEffect transition="in" filter="fade">
                                      <p:cBhvr>
                                        <p:cTn id="46" dur="500"/>
                                        <p:tgtEl>
                                          <p:spTgt spid="10343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3432"/>
                                        </p:tgtEl>
                                      </p:cBhvr>
                                    </p:animEffect>
                                    <p:set>
                                      <p:cBhvr>
                                        <p:cTn id="50" dur="1" fill="hold">
                                          <p:stCondLst>
                                            <p:cond delay="499"/>
                                          </p:stCondLst>
                                        </p:cTn>
                                        <p:tgtEl>
                                          <p:spTgt spid="10343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3433"/>
                                        </p:tgtEl>
                                        <p:attrNameLst>
                                          <p:attrName>style.visibility</p:attrName>
                                        </p:attrNameLst>
                                      </p:cBhvr>
                                      <p:to>
                                        <p:strVal val="visible"/>
                                      </p:to>
                                    </p:set>
                                    <p:animEffect transition="in" filter="fade">
                                      <p:cBhvr>
                                        <p:cTn id="54" dur="500"/>
                                        <p:tgtEl>
                                          <p:spTgt spid="10343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3433"/>
                                        </p:tgtEl>
                                      </p:cBhvr>
                                    </p:animEffect>
                                    <p:set>
                                      <p:cBhvr>
                                        <p:cTn id="58" dur="1" fill="hold">
                                          <p:stCondLst>
                                            <p:cond delay="499"/>
                                          </p:stCondLst>
                                        </p:cTn>
                                        <p:tgtEl>
                                          <p:spTgt spid="10343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3434"/>
                                        </p:tgtEl>
                                        <p:attrNameLst>
                                          <p:attrName>style.visibility</p:attrName>
                                        </p:attrNameLst>
                                      </p:cBhvr>
                                      <p:to>
                                        <p:strVal val="visible"/>
                                      </p:to>
                                    </p:set>
                                    <p:animEffect transition="in" filter="fade">
                                      <p:cBhvr>
                                        <p:cTn id="62" dur="500"/>
                                        <p:tgtEl>
                                          <p:spTgt spid="10343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3434"/>
                                        </p:tgtEl>
                                      </p:cBhvr>
                                    </p:animEffect>
                                    <p:set>
                                      <p:cBhvr>
                                        <p:cTn id="66" dur="1" fill="hold">
                                          <p:stCondLst>
                                            <p:cond delay="499"/>
                                          </p:stCondLst>
                                        </p:cTn>
                                        <p:tgtEl>
                                          <p:spTgt spid="10343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3435"/>
                                        </p:tgtEl>
                                        <p:attrNameLst>
                                          <p:attrName>style.visibility</p:attrName>
                                        </p:attrNameLst>
                                      </p:cBhvr>
                                      <p:to>
                                        <p:strVal val="visible"/>
                                      </p:to>
                                    </p:set>
                                    <p:animEffect transition="in" filter="fade">
                                      <p:cBhvr>
                                        <p:cTn id="70" dur="500"/>
                                        <p:tgtEl>
                                          <p:spTgt spid="10343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3435"/>
                                        </p:tgtEl>
                                      </p:cBhvr>
                                    </p:animEffect>
                                    <p:set>
                                      <p:cBhvr>
                                        <p:cTn id="74" dur="1" fill="hold">
                                          <p:stCondLst>
                                            <p:cond delay="499"/>
                                          </p:stCondLst>
                                        </p:cTn>
                                        <p:tgtEl>
                                          <p:spTgt spid="10343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3436"/>
                                        </p:tgtEl>
                                        <p:attrNameLst>
                                          <p:attrName>style.visibility</p:attrName>
                                        </p:attrNameLst>
                                      </p:cBhvr>
                                      <p:to>
                                        <p:strVal val="visible"/>
                                      </p:to>
                                    </p:set>
                                    <p:animEffect transition="in" filter="fade">
                                      <p:cBhvr>
                                        <p:cTn id="78" dur="500"/>
                                        <p:tgtEl>
                                          <p:spTgt spid="10343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3436"/>
                                        </p:tgtEl>
                                      </p:cBhvr>
                                    </p:animEffect>
                                    <p:set>
                                      <p:cBhvr>
                                        <p:cTn id="82" dur="1" fill="hold">
                                          <p:stCondLst>
                                            <p:cond delay="499"/>
                                          </p:stCondLst>
                                        </p:cTn>
                                        <p:tgtEl>
                                          <p:spTgt spid="10343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3437"/>
                                        </p:tgtEl>
                                        <p:attrNameLst>
                                          <p:attrName>style.visibility</p:attrName>
                                        </p:attrNameLst>
                                      </p:cBhvr>
                                      <p:to>
                                        <p:strVal val="visible"/>
                                      </p:to>
                                    </p:set>
                                    <p:animEffect transition="in" filter="fade">
                                      <p:cBhvr>
                                        <p:cTn id="86" dur="500"/>
                                        <p:tgtEl>
                                          <p:spTgt spid="10343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3437"/>
                                        </p:tgtEl>
                                      </p:cBhvr>
                                    </p:animEffect>
                                    <p:set>
                                      <p:cBhvr>
                                        <p:cTn id="90" dur="1" fill="hold">
                                          <p:stCondLst>
                                            <p:cond delay="499"/>
                                          </p:stCondLst>
                                        </p:cTn>
                                        <p:tgtEl>
                                          <p:spTgt spid="10343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3438"/>
                                        </p:tgtEl>
                                        <p:attrNameLst>
                                          <p:attrName>style.visibility</p:attrName>
                                        </p:attrNameLst>
                                      </p:cBhvr>
                                      <p:to>
                                        <p:strVal val="visible"/>
                                      </p:to>
                                    </p:set>
                                    <p:animEffect transition="in" filter="fade">
                                      <p:cBhvr>
                                        <p:cTn id="94" dur="500"/>
                                        <p:tgtEl>
                                          <p:spTgt spid="10343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3438"/>
                                        </p:tgtEl>
                                      </p:cBhvr>
                                    </p:animEffect>
                                    <p:set>
                                      <p:cBhvr>
                                        <p:cTn id="98" dur="1" fill="hold">
                                          <p:stCondLst>
                                            <p:cond delay="499"/>
                                          </p:stCondLst>
                                        </p:cTn>
                                        <p:tgtEl>
                                          <p:spTgt spid="10343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3439"/>
                                        </p:tgtEl>
                                        <p:attrNameLst>
                                          <p:attrName>style.visibility</p:attrName>
                                        </p:attrNameLst>
                                      </p:cBhvr>
                                      <p:to>
                                        <p:strVal val="visible"/>
                                      </p:to>
                                    </p:set>
                                    <p:animEffect transition="in" filter="fade">
                                      <p:cBhvr>
                                        <p:cTn id="102" dur="500"/>
                                        <p:tgtEl>
                                          <p:spTgt spid="10343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3439"/>
                                        </p:tgtEl>
                                      </p:cBhvr>
                                    </p:animEffect>
                                    <p:set>
                                      <p:cBhvr>
                                        <p:cTn id="106" dur="1" fill="hold">
                                          <p:stCondLst>
                                            <p:cond delay="499"/>
                                          </p:stCondLst>
                                        </p:cTn>
                                        <p:tgtEl>
                                          <p:spTgt spid="10343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3440"/>
                                        </p:tgtEl>
                                        <p:attrNameLst>
                                          <p:attrName>style.visibility</p:attrName>
                                        </p:attrNameLst>
                                      </p:cBhvr>
                                      <p:to>
                                        <p:strVal val="visible"/>
                                      </p:to>
                                    </p:set>
                                    <p:animEffect transition="in" filter="fade">
                                      <p:cBhvr>
                                        <p:cTn id="110" dur="500"/>
                                        <p:tgtEl>
                                          <p:spTgt spid="10344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3440"/>
                                        </p:tgtEl>
                                      </p:cBhvr>
                                    </p:animEffect>
                                    <p:set>
                                      <p:cBhvr>
                                        <p:cTn id="114" dur="1" fill="hold">
                                          <p:stCondLst>
                                            <p:cond delay="499"/>
                                          </p:stCondLst>
                                        </p:cTn>
                                        <p:tgtEl>
                                          <p:spTgt spid="10344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3441"/>
                                        </p:tgtEl>
                                        <p:attrNameLst>
                                          <p:attrName>style.visibility</p:attrName>
                                        </p:attrNameLst>
                                      </p:cBhvr>
                                      <p:to>
                                        <p:strVal val="visible"/>
                                      </p:to>
                                    </p:set>
                                    <p:animEffect transition="in" filter="fade">
                                      <p:cBhvr>
                                        <p:cTn id="118" dur="500"/>
                                        <p:tgtEl>
                                          <p:spTgt spid="10344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3441"/>
                                        </p:tgtEl>
                                      </p:cBhvr>
                                    </p:animEffect>
                                    <p:set>
                                      <p:cBhvr>
                                        <p:cTn id="122" dur="1" fill="hold">
                                          <p:stCondLst>
                                            <p:cond delay="499"/>
                                          </p:stCondLst>
                                        </p:cTn>
                                        <p:tgtEl>
                                          <p:spTgt spid="10344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3442"/>
                                        </p:tgtEl>
                                        <p:attrNameLst>
                                          <p:attrName>style.visibility</p:attrName>
                                        </p:attrNameLst>
                                      </p:cBhvr>
                                      <p:to>
                                        <p:strVal val="visible"/>
                                      </p:to>
                                    </p:set>
                                    <p:animEffect transition="in" filter="fade">
                                      <p:cBhvr>
                                        <p:cTn id="126" dur="500"/>
                                        <p:tgtEl>
                                          <p:spTgt spid="10344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3442"/>
                                        </p:tgtEl>
                                      </p:cBhvr>
                                    </p:animEffect>
                                    <p:set>
                                      <p:cBhvr>
                                        <p:cTn id="130" dur="1" fill="hold">
                                          <p:stCondLst>
                                            <p:cond delay="499"/>
                                          </p:stCondLst>
                                        </p:cTn>
                                        <p:tgtEl>
                                          <p:spTgt spid="10344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3443"/>
                                        </p:tgtEl>
                                        <p:attrNameLst>
                                          <p:attrName>style.visibility</p:attrName>
                                        </p:attrNameLst>
                                      </p:cBhvr>
                                      <p:to>
                                        <p:strVal val="visible"/>
                                      </p:to>
                                    </p:set>
                                    <p:animEffect transition="in" filter="fade">
                                      <p:cBhvr>
                                        <p:cTn id="134" dur="500"/>
                                        <p:tgtEl>
                                          <p:spTgt spid="10344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3443"/>
                                        </p:tgtEl>
                                      </p:cBhvr>
                                    </p:animEffect>
                                    <p:set>
                                      <p:cBhvr>
                                        <p:cTn id="138" dur="1" fill="hold">
                                          <p:stCondLst>
                                            <p:cond delay="499"/>
                                          </p:stCondLst>
                                        </p:cTn>
                                        <p:tgtEl>
                                          <p:spTgt spid="10344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3427"/>
                                        </p:tgtEl>
                                      </p:cBhvr>
                                    </p:animEffect>
                                    <p:set>
                                      <p:cBhvr>
                                        <p:cTn id="141" dur="1" fill="hold">
                                          <p:stCondLst>
                                            <p:cond delay="499"/>
                                          </p:stCondLst>
                                        </p:cTn>
                                        <p:tgtEl>
                                          <p:spTgt spid="10342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3455"/>
                                        </p:tgtEl>
                                      </p:cBhvr>
                                    </p:animEffect>
                                    <p:set>
                                      <p:cBhvr>
                                        <p:cTn id="144" dur="1" fill="hold">
                                          <p:stCondLst>
                                            <p:cond delay="499"/>
                                          </p:stCondLst>
                                        </p:cTn>
                                        <p:tgtEl>
                                          <p:spTgt spid="103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3448"/>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3448"/>
                                        </p:tgtEl>
                                      </p:cBhvr>
                                    </p:animEffect>
                                    <p:set>
                                      <p:cBhvr>
                                        <p:cTn id="150" dur="1" fill="hold">
                                          <p:stCondLst>
                                            <p:cond delay="499"/>
                                          </p:stCondLst>
                                        </p:cTn>
                                        <p:tgtEl>
                                          <p:spTgt spid="103448"/>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3451"/>
                                        </p:tgtEl>
                                        <p:attrNameLst>
                                          <p:attrName>style.visibility</p:attrName>
                                        </p:attrNameLst>
                                      </p:cBhvr>
                                      <p:to>
                                        <p:strVal val="visible"/>
                                      </p:to>
                                    </p:set>
                                    <p:animEffect transition="in" filter="fade">
                                      <p:cBhvr>
                                        <p:cTn id="153" dur="500"/>
                                        <p:tgtEl>
                                          <p:spTgt spid="103451"/>
                                        </p:tgtEl>
                                      </p:cBhvr>
                                    </p:animEffect>
                                  </p:childTnLst>
                                </p:cTn>
                              </p:par>
                            </p:childTnLst>
                          </p:cTn>
                        </p:par>
                      </p:childTnLst>
                    </p:cTn>
                  </p:par>
                </p:childTnLst>
              </p:cTn>
              <p:nextCondLst>
                <p:cond evt="onClick" delay="0">
                  <p:tgtEl>
                    <p:spTgt spid="103448"/>
                  </p:tgtEl>
                </p:cond>
              </p:nextCondLst>
            </p:seq>
            <p:seq concurrent="1" nextAc="seek">
              <p:cTn id="154" restart="whenNotActive" fill="hold" evtFilter="cancelBubble" nodeType="interactiveSeq">
                <p:stCondLst>
                  <p:cond evt="onClick" delay="0">
                    <p:tgtEl>
                      <p:spTgt spid="103449"/>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38889E-6 -2.41036E-6 L -0.05504 -0.19199 " pathEditMode="relative" rAng="0" ptsTypes="AA">
                                      <p:cBhvr>
                                        <p:cTn id="158" dur="500" fill="hold"/>
                                        <p:tgtEl>
                                          <p:spTgt spid="103449"/>
                                        </p:tgtEl>
                                        <p:attrNameLst>
                                          <p:attrName>ppt_x</p:attrName>
                                          <p:attrName>ppt_y</p:attrName>
                                        </p:attrNameLst>
                                      </p:cBhvr>
                                      <p:rCtr x="-2760" y="-9600"/>
                                    </p:animMotion>
                                  </p:childTnLst>
                                </p:cTn>
                              </p:par>
                              <p:par>
                                <p:cTn id="159" presetID="10" presetClass="exit" presetSubtype="0" fill="hold" grpId="1" nodeType="withEffect">
                                  <p:stCondLst>
                                    <p:cond delay="0"/>
                                  </p:stCondLst>
                                  <p:childTnLst>
                                    <p:animEffect transition="out" filter="fade">
                                      <p:cBhvr>
                                        <p:cTn id="160" dur="500"/>
                                        <p:tgtEl>
                                          <p:spTgt spid="103448"/>
                                        </p:tgtEl>
                                      </p:cBhvr>
                                    </p:animEffect>
                                    <p:set>
                                      <p:cBhvr>
                                        <p:cTn id="161" dur="1" fill="hold">
                                          <p:stCondLst>
                                            <p:cond delay="499"/>
                                          </p:stCondLst>
                                        </p:cTn>
                                        <p:tgtEl>
                                          <p:spTgt spid="103448"/>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3450"/>
                                        </p:tgtEl>
                                      </p:cBhvr>
                                    </p:animEffect>
                                    <p:set>
                                      <p:cBhvr>
                                        <p:cTn id="164" dur="1" fill="hold">
                                          <p:stCondLst>
                                            <p:cond delay="499"/>
                                          </p:stCondLst>
                                        </p:cTn>
                                        <p:tgtEl>
                                          <p:spTgt spid="103450"/>
                                        </p:tgtEl>
                                        <p:attrNameLst>
                                          <p:attrName>style.visibility</p:attrName>
                                        </p:attrNameLst>
                                      </p:cBhvr>
                                      <p:to>
                                        <p:strVal val="hidden"/>
                                      </p:to>
                                    </p:set>
                                  </p:childTnLst>
                                </p:cTn>
                              </p:par>
                            </p:childTnLst>
                          </p:cTn>
                        </p:par>
                      </p:childTnLst>
                    </p:cTn>
                  </p:par>
                </p:childTnLst>
              </p:cTn>
              <p:nextCondLst>
                <p:cond evt="onClick" delay="0">
                  <p:tgtEl>
                    <p:spTgt spid="103449"/>
                  </p:tgtEl>
                </p:cond>
              </p:nextCondLst>
            </p:seq>
            <p:seq concurrent="1" nextAc="seek">
              <p:cTn id="165" restart="whenNotActive" fill="hold" evtFilter="cancelBubble" nodeType="interactiveSeq">
                <p:stCondLst>
                  <p:cond evt="onClick" delay="0">
                    <p:tgtEl>
                      <p:spTgt spid="103450"/>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10" presetClass="exit" presetSubtype="0" fill="hold" grpId="0" nodeType="clickEffect">
                                  <p:stCondLst>
                                    <p:cond delay="0"/>
                                  </p:stCondLst>
                                  <p:childTnLst>
                                    <p:animEffect transition="out" filter="fade">
                                      <p:cBhvr>
                                        <p:cTn id="169" dur="500"/>
                                        <p:tgtEl>
                                          <p:spTgt spid="103450"/>
                                        </p:tgtEl>
                                      </p:cBhvr>
                                    </p:animEffect>
                                    <p:set>
                                      <p:cBhvr>
                                        <p:cTn id="170" dur="1" fill="hold">
                                          <p:stCondLst>
                                            <p:cond delay="499"/>
                                          </p:stCondLst>
                                        </p:cTn>
                                        <p:tgtEl>
                                          <p:spTgt spid="103450"/>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103452"/>
                                        </p:tgtEl>
                                        <p:attrNameLst>
                                          <p:attrName>style.visibility</p:attrName>
                                        </p:attrNameLst>
                                      </p:cBhvr>
                                      <p:to>
                                        <p:strVal val="visible"/>
                                      </p:to>
                                    </p:set>
                                    <p:animEffect transition="in" filter="fade">
                                      <p:cBhvr>
                                        <p:cTn id="173" dur="500"/>
                                        <p:tgtEl>
                                          <p:spTgt spid="103452"/>
                                        </p:tgtEl>
                                      </p:cBhvr>
                                    </p:animEffect>
                                  </p:childTnLst>
                                </p:cTn>
                              </p:par>
                            </p:childTnLst>
                          </p:cTn>
                        </p:par>
                      </p:childTnLst>
                    </p:cTn>
                  </p:par>
                </p:childTnLst>
              </p:cTn>
              <p:nextCondLst>
                <p:cond evt="onClick" delay="0">
                  <p:tgtEl>
                    <p:spTgt spid="103450"/>
                  </p:tgtEl>
                </p:cond>
              </p:nextCondLst>
            </p:seq>
          </p:childTnLst>
        </p:cTn>
      </p:par>
    </p:tnLst>
    <p:bldLst>
      <p:bldP spid="103427" grpId="0" animBg="1"/>
      <p:bldP spid="103427" grpId="1" animBg="1"/>
      <p:bldP spid="103428" grpId="0" animBg="1"/>
      <p:bldP spid="103428" grpId="1" animBg="1"/>
      <p:bldP spid="103429" grpId="0" animBg="1"/>
      <p:bldP spid="103429" grpId="1" animBg="1"/>
      <p:bldP spid="103430" grpId="0" animBg="1"/>
      <p:bldP spid="103430" grpId="1" animBg="1"/>
      <p:bldP spid="103431" grpId="0" animBg="1"/>
      <p:bldP spid="103431" grpId="1" animBg="1"/>
      <p:bldP spid="103432" grpId="0" animBg="1"/>
      <p:bldP spid="103432" grpId="1" animBg="1"/>
      <p:bldP spid="103433" grpId="0" animBg="1"/>
      <p:bldP spid="103433" grpId="1" animBg="1"/>
      <p:bldP spid="103434" grpId="0" animBg="1"/>
      <p:bldP spid="103434" grpId="1" animBg="1"/>
      <p:bldP spid="103435" grpId="0" animBg="1"/>
      <p:bldP spid="103435" grpId="1" animBg="1"/>
      <p:bldP spid="103436" grpId="0" animBg="1"/>
      <p:bldP spid="103436" grpId="1" animBg="1"/>
      <p:bldP spid="103437" grpId="0" animBg="1"/>
      <p:bldP spid="103437" grpId="1" animBg="1"/>
      <p:bldP spid="103438" grpId="0" animBg="1"/>
      <p:bldP spid="103438" grpId="1" animBg="1"/>
      <p:bldP spid="103439" grpId="0" animBg="1"/>
      <p:bldP spid="103439" grpId="1" animBg="1"/>
      <p:bldP spid="103440" grpId="0" animBg="1"/>
      <p:bldP spid="103440" grpId="1" animBg="1"/>
      <p:bldP spid="103441" grpId="0" animBg="1"/>
      <p:bldP spid="103441" grpId="1" animBg="1"/>
      <p:bldP spid="103442" grpId="0" animBg="1"/>
      <p:bldP spid="103442" grpId="1" animBg="1"/>
      <p:bldP spid="103443" grpId="0" animBg="1"/>
      <p:bldP spid="103443" grpId="1" animBg="1"/>
      <p:bldP spid="103448" grpId="0"/>
      <p:bldP spid="103448" grpId="1"/>
      <p:bldP spid="103449" grpId="0"/>
      <p:bldP spid="103450" grpId="0"/>
      <p:bldP spid="10345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03"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2404"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2405"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2406"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2407"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2408"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2409"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2410"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2411"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2412"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2413"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2414"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2415"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2416"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2417"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2418"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2419"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2420"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5</a:t>
            </a:r>
            <a:endParaRPr lang="ru-RU" altLang="ru-RU" sz="4400" b="1">
              <a:latin typeface="Times New Roman" pitchFamily="18" charset="0"/>
            </a:endParaRPr>
          </a:p>
        </p:txBody>
      </p:sp>
      <p:sp>
        <p:nvSpPr>
          <p:cNvPr id="102421"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2422" name="AutoShape 22" descr="grass2"/>
          <p:cNvSpPr>
            <a:spLocks noChangeArrowheads="1"/>
          </p:cNvSpPr>
          <p:nvPr/>
        </p:nvSpPr>
        <p:spPr bwMode="auto">
          <a:xfrm>
            <a:off x="4067175" y="2852738"/>
            <a:ext cx="4681538" cy="2736850"/>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2423" name="Rectangle 23"/>
          <p:cNvSpPr>
            <a:spLocks noChangeArrowheads="1"/>
          </p:cNvSpPr>
          <p:nvPr/>
        </p:nvSpPr>
        <p:spPr bwMode="auto">
          <a:xfrm>
            <a:off x="107950" y="1052513"/>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90000"/>
              </a:lnSpc>
            </a:pPr>
            <a:r>
              <a:rPr lang="en-US" altLang="ru-RU" sz="3600" b="1">
                <a:latin typeface="Times New Roman" pitchFamily="18" charset="0"/>
              </a:rPr>
              <a:t>The grass is always greener   </a:t>
            </a:r>
            <a:r>
              <a:rPr lang="ru-RU" altLang="ru-RU"/>
              <a:t> </a:t>
            </a:r>
            <a:r>
              <a:rPr lang="en-US" altLang="ru-RU" sz="4000" b="1">
                <a:latin typeface="Times New Roman" pitchFamily="18" charset="0"/>
              </a:rPr>
              <a:t>___________________________.</a:t>
            </a:r>
            <a:endParaRPr lang="ru-RU" altLang="ru-RU" sz="4000" b="1">
              <a:latin typeface="Times New Roman" pitchFamily="18" charset="0"/>
            </a:endParaRPr>
          </a:p>
        </p:txBody>
      </p:sp>
      <p:sp>
        <p:nvSpPr>
          <p:cNvPr id="102424" name="Rectangle 24"/>
          <p:cNvSpPr>
            <a:spLocks noChangeArrowheads="1"/>
          </p:cNvSpPr>
          <p:nvPr/>
        </p:nvSpPr>
        <p:spPr bwMode="auto">
          <a:xfrm>
            <a:off x="611188" y="32131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when it rains</a:t>
            </a:r>
            <a:endParaRPr lang="ru-RU" altLang="ru-RU" sz="3600" b="1" i="1">
              <a:latin typeface="Times New Roman" pitchFamily="18" charset="0"/>
            </a:endParaRPr>
          </a:p>
        </p:txBody>
      </p:sp>
      <p:sp>
        <p:nvSpPr>
          <p:cNvPr id="102425" name="Rectangle 25"/>
          <p:cNvSpPr>
            <a:spLocks noChangeArrowheads="1"/>
          </p:cNvSpPr>
          <p:nvPr/>
        </p:nvSpPr>
        <p:spPr bwMode="auto">
          <a:xfrm>
            <a:off x="179388" y="2060575"/>
            <a:ext cx="58324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ru-RU" sz="3600" b="1" i="1">
                <a:latin typeface="Times New Roman" pitchFamily="18" charset="0"/>
              </a:rPr>
              <a:t>on the other side of the fence</a:t>
            </a:r>
            <a:endParaRPr lang="ru-RU" altLang="ru-RU" sz="3600" b="1" i="1">
              <a:latin typeface="Times New Roman" pitchFamily="18" charset="0"/>
            </a:endParaRPr>
          </a:p>
        </p:txBody>
      </p:sp>
      <p:sp>
        <p:nvSpPr>
          <p:cNvPr id="102426" name="Rectangle 26"/>
          <p:cNvSpPr>
            <a:spLocks noChangeArrowheads="1"/>
          </p:cNvSpPr>
          <p:nvPr/>
        </p:nvSpPr>
        <p:spPr bwMode="auto">
          <a:xfrm>
            <a:off x="107950" y="4581525"/>
            <a:ext cx="40671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in the morning</a:t>
            </a:r>
            <a:endParaRPr lang="ru-RU" altLang="ru-RU" sz="3600" b="1" i="1">
              <a:latin typeface="Times New Roman" pitchFamily="18" charset="0"/>
            </a:endParaRPr>
          </a:p>
        </p:txBody>
      </p:sp>
      <p:pic>
        <p:nvPicPr>
          <p:cNvPr id="102427"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763713" y="3141663"/>
            <a:ext cx="2160587"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02428"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403350" y="4508500"/>
            <a:ext cx="2303463" cy="1296988"/>
          </a:xfrm>
          <a:prstGeom prst="rect">
            <a:avLst/>
          </a:prstGeom>
          <a:noFill/>
          <a:extLst>
            <a:ext uri="{909E8E84-426E-40DD-AFC4-6F175D3DCCD1}">
              <a14:hiddenFill xmlns:a14="http://schemas.microsoft.com/office/drawing/2010/main">
                <a:solidFill>
                  <a:srgbClr val="FFFFFF"/>
                </a:solidFill>
              </a14:hiddenFill>
            </a:ext>
          </a:extLst>
        </p:spPr>
      </p:pic>
      <p:pic>
        <p:nvPicPr>
          <p:cNvPr id="102430"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2431"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2432"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500"/>
                                        <p:tgtEl>
                                          <p:spTgt spid="102403"/>
                                        </p:tgtEl>
                                      </p:cBhvr>
                                    </p:animEffect>
                                  </p:childTnLst>
                                </p:cTn>
                              </p:par>
                              <p:par>
                                <p:cTn id="8" presetID="10" presetClass="entr" presetSubtype="0" fill="hold" nodeType="withEffect">
                                  <p:stCondLst>
                                    <p:cond delay="0"/>
                                  </p:stCondLst>
                                  <p:childTnLst>
                                    <p:set>
                                      <p:cBhvr>
                                        <p:cTn id="9" dur="1" fill="hold">
                                          <p:stCondLst>
                                            <p:cond delay="0"/>
                                          </p:stCondLst>
                                        </p:cTn>
                                        <p:tgtEl>
                                          <p:spTgt spid="102432"/>
                                        </p:tgtEl>
                                        <p:attrNameLst>
                                          <p:attrName>style.visibility</p:attrName>
                                        </p:attrNameLst>
                                      </p:cBhvr>
                                      <p:to>
                                        <p:strVal val="visible"/>
                                      </p:to>
                                    </p:set>
                                    <p:animEffect transition="in" filter="fade">
                                      <p:cBhvr>
                                        <p:cTn id="10" dur="500"/>
                                        <p:tgtEl>
                                          <p:spTgt spid="10243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2404"/>
                                        </p:tgtEl>
                                        <p:attrNameLst>
                                          <p:attrName>style.visibility</p:attrName>
                                        </p:attrNameLst>
                                      </p:cBhvr>
                                      <p:to>
                                        <p:strVal val="visible"/>
                                      </p:to>
                                    </p:set>
                                    <p:animEffect transition="in" filter="fade">
                                      <p:cBhvr>
                                        <p:cTn id="14" dur="500"/>
                                        <p:tgtEl>
                                          <p:spTgt spid="10240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2404"/>
                                        </p:tgtEl>
                                      </p:cBhvr>
                                    </p:animEffect>
                                    <p:set>
                                      <p:cBhvr>
                                        <p:cTn id="18" dur="1" fill="hold">
                                          <p:stCondLst>
                                            <p:cond delay="499"/>
                                          </p:stCondLst>
                                        </p:cTn>
                                        <p:tgtEl>
                                          <p:spTgt spid="102404"/>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2405"/>
                                        </p:tgtEl>
                                        <p:attrNameLst>
                                          <p:attrName>style.visibility</p:attrName>
                                        </p:attrNameLst>
                                      </p:cBhvr>
                                      <p:to>
                                        <p:strVal val="visible"/>
                                      </p:to>
                                    </p:set>
                                    <p:animEffect transition="in" filter="fade">
                                      <p:cBhvr>
                                        <p:cTn id="22" dur="500"/>
                                        <p:tgtEl>
                                          <p:spTgt spid="102405"/>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2405"/>
                                        </p:tgtEl>
                                      </p:cBhvr>
                                    </p:animEffect>
                                    <p:set>
                                      <p:cBhvr>
                                        <p:cTn id="26" dur="1" fill="hold">
                                          <p:stCondLst>
                                            <p:cond delay="499"/>
                                          </p:stCondLst>
                                        </p:cTn>
                                        <p:tgtEl>
                                          <p:spTgt spid="102405"/>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2406"/>
                                        </p:tgtEl>
                                        <p:attrNameLst>
                                          <p:attrName>style.visibility</p:attrName>
                                        </p:attrNameLst>
                                      </p:cBhvr>
                                      <p:to>
                                        <p:strVal val="visible"/>
                                      </p:to>
                                    </p:set>
                                    <p:animEffect transition="in" filter="fade">
                                      <p:cBhvr>
                                        <p:cTn id="30" dur="500"/>
                                        <p:tgtEl>
                                          <p:spTgt spid="102406"/>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2406"/>
                                        </p:tgtEl>
                                      </p:cBhvr>
                                    </p:animEffect>
                                    <p:set>
                                      <p:cBhvr>
                                        <p:cTn id="34" dur="1" fill="hold">
                                          <p:stCondLst>
                                            <p:cond delay="499"/>
                                          </p:stCondLst>
                                        </p:cTn>
                                        <p:tgtEl>
                                          <p:spTgt spid="102406"/>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2407"/>
                                        </p:tgtEl>
                                        <p:attrNameLst>
                                          <p:attrName>style.visibility</p:attrName>
                                        </p:attrNameLst>
                                      </p:cBhvr>
                                      <p:to>
                                        <p:strVal val="visible"/>
                                      </p:to>
                                    </p:set>
                                    <p:animEffect transition="in" filter="fade">
                                      <p:cBhvr>
                                        <p:cTn id="38" dur="500"/>
                                        <p:tgtEl>
                                          <p:spTgt spid="102407"/>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2407"/>
                                        </p:tgtEl>
                                      </p:cBhvr>
                                    </p:animEffect>
                                    <p:set>
                                      <p:cBhvr>
                                        <p:cTn id="42" dur="1" fill="hold">
                                          <p:stCondLst>
                                            <p:cond delay="499"/>
                                          </p:stCondLst>
                                        </p:cTn>
                                        <p:tgtEl>
                                          <p:spTgt spid="102407"/>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2408"/>
                                        </p:tgtEl>
                                        <p:attrNameLst>
                                          <p:attrName>style.visibility</p:attrName>
                                        </p:attrNameLst>
                                      </p:cBhvr>
                                      <p:to>
                                        <p:strVal val="visible"/>
                                      </p:to>
                                    </p:set>
                                    <p:animEffect transition="in" filter="fade">
                                      <p:cBhvr>
                                        <p:cTn id="46" dur="500"/>
                                        <p:tgtEl>
                                          <p:spTgt spid="102408"/>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2408"/>
                                        </p:tgtEl>
                                      </p:cBhvr>
                                    </p:animEffect>
                                    <p:set>
                                      <p:cBhvr>
                                        <p:cTn id="50" dur="1" fill="hold">
                                          <p:stCondLst>
                                            <p:cond delay="499"/>
                                          </p:stCondLst>
                                        </p:cTn>
                                        <p:tgtEl>
                                          <p:spTgt spid="102408"/>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2409"/>
                                        </p:tgtEl>
                                        <p:attrNameLst>
                                          <p:attrName>style.visibility</p:attrName>
                                        </p:attrNameLst>
                                      </p:cBhvr>
                                      <p:to>
                                        <p:strVal val="visible"/>
                                      </p:to>
                                    </p:set>
                                    <p:animEffect transition="in" filter="fade">
                                      <p:cBhvr>
                                        <p:cTn id="54" dur="500"/>
                                        <p:tgtEl>
                                          <p:spTgt spid="102409"/>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2409"/>
                                        </p:tgtEl>
                                      </p:cBhvr>
                                    </p:animEffect>
                                    <p:set>
                                      <p:cBhvr>
                                        <p:cTn id="58" dur="1" fill="hold">
                                          <p:stCondLst>
                                            <p:cond delay="499"/>
                                          </p:stCondLst>
                                        </p:cTn>
                                        <p:tgtEl>
                                          <p:spTgt spid="102409"/>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2410"/>
                                        </p:tgtEl>
                                        <p:attrNameLst>
                                          <p:attrName>style.visibility</p:attrName>
                                        </p:attrNameLst>
                                      </p:cBhvr>
                                      <p:to>
                                        <p:strVal val="visible"/>
                                      </p:to>
                                    </p:set>
                                    <p:animEffect transition="in" filter="fade">
                                      <p:cBhvr>
                                        <p:cTn id="62" dur="500"/>
                                        <p:tgtEl>
                                          <p:spTgt spid="102410"/>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2410"/>
                                        </p:tgtEl>
                                      </p:cBhvr>
                                    </p:animEffect>
                                    <p:set>
                                      <p:cBhvr>
                                        <p:cTn id="66" dur="1" fill="hold">
                                          <p:stCondLst>
                                            <p:cond delay="499"/>
                                          </p:stCondLst>
                                        </p:cTn>
                                        <p:tgtEl>
                                          <p:spTgt spid="102410"/>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2411"/>
                                        </p:tgtEl>
                                        <p:attrNameLst>
                                          <p:attrName>style.visibility</p:attrName>
                                        </p:attrNameLst>
                                      </p:cBhvr>
                                      <p:to>
                                        <p:strVal val="visible"/>
                                      </p:to>
                                    </p:set>
                                    <p:animEffect transition="in" filter="fade">
                                      <p:cBhvr>
                                        <p:cTn id="70" dur="500"/>
                                        <p:tgtEl>
                                          <p:spTgt spid="102411"/>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2411"/>
                                        </p:tgtEl>
                                      </p:cBhvr>
                                    </p:animEffect>
                                    <p:set>
                                      <p:cBhvr>
                                        <p:cTn id="74" dur="1" fill="hold">
                                          <p:stCondLst>
                                            <p:cond delay="499"/>
                                          </p:stCondLst>
                                        </p:cTn>
                                        <p:tgtEl>
                                          <p:spTgt spid="102411"/>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2412"/>
                                        </p:tgtEl>
                                        <p:attrNameLst>
                                          <p:attrName>style.visibility</p:attrName>
                                        </p:attrNameLst>
                                      </p:cBhvr>
                                      <p:to>
                                        <p:strVal val="visible"/>
                                      </p:to>
                                    </p:set>
                                    <p:animEffect transition="in" filter="fade">
                                      <p:cBhvr>
                                        <p:cTn id="78" dur="500"/>
                                        <p:tgtEl>
                                          <p:spTgt spid="102412"/>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2412"/>
                                        </p:tgtEl>
                                      </p:cBhvr>
                                    </p:animEffect>
                                    <p:set>
                                      <p:cBhvr>
                                        <p:cTn id="82" dur="1" fill="hold">
                                          <p:stCondLst>
                                            <p:cond delay="499"/>
                                          </p:stCondLst>
                                        </p:cTn>
                                        <p:tgtEl>
                                          <p:spTgt spid="102412"/>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2413"/>
                                        </p:tgtEl>
                                        <p:attrNameLst>
                                          <p:attrName>style.visibility</p:attrName>
                                        </p:attrNameLst>
                                      </p:cBhvr>
                                      <p:to>
                                        <p:strVal val="visible"/>
                                      </p:to>
                                    </p:set>
                                    <p:animEffect transition="in" filter="fade">
                                      <p:cBhvr>
                                        <p:cTn id="86" dur="500"/>
                                        <p:tgtEl>
                                          <p:spTgt spid="102413"/>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2413"/>
                                        </p:tgtEl>
                                      </p:cBhvr>
                                    </p:animEffect>
                                    <p:set>
                                      <p:cBhvr>
                                        <p:cTn id="90" dur="1" fill="hold">
                                          <p:stCondLst>
                                            <p:cond delay="499"/>
                                          </p:stCondLst>
                                        </p:cTn>
                                        <p:tgtEl>
                                          <p:spTgt spid="102413"/>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2414"/>
                                        </p:tgtEl>
                                        <p:attrNameLst>
                                          <p:attrName>style.visibility</p:attrName>
                                        </p:attrNameLst>
                                      </p:cBhvr>
                                      <p:to>
                                        <p:strVal val="visible"/>
                                      </p:to>
                                    </p:set>
                                    <p:animEffect transition="in" filter="fade">
                                      <p:cBhvr>
                                        <p:cTn id="94" dur="500"/>
                                        <p:tgtEl>
                                          <p:spTgt spid="102414"/>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2414"/>
                                        </p:tgtEl>
                                      </p:cBhvr>
                                    </p:animEffect>
                                    <p:set>
                                      <p:cBhvr>
                                        <p:cTn id="98" dur="1" fill="hold">
                                          <p:stCondLst>
                                            <p:cond delay="499"/>
                                          </p:stCondLst>
                                        </p:cTn>
                                        <p:tgtEl>
                                          <p:spTgt spid="102414"/>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2415"/>
                                        </p:tgtEl>
                                        <p:attrNameLst>
                                          <p:attrName>style.visibility</p:attrName>
                                        </p:attrNameLst>
                                      </p:cBhvr>
                                      <p:to>
                                        <p:strVal val="visible"/>
                                      </p:to>
                                    </p:set>
                                    <p:animEffect transition="in" filter="fade">
                                      <p:cBhvr>
                                        <p:cTn id="102" dur="500"/>
                                        <p:tgtEl>
                                          <p:spTgt spid="102415"/>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2415"/>
                                        </p:tgtEl>
                                      </p:cBhvr>
                                    </p:animEffect>
                                    <p:set>
                                      <p:cBhvr>
                                        <p:cTn id="106" dur="1" fill="hold">
                                          <p:stCondLst>
                                            <p:cond delay="499"/>
                                          </p:stCondLst>
                                        </p:cTn>
                                        <p:tgtEl>
                                          <p:spTgt spid="102415"/>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2416"/>
                                        </p:tgtEl>
                                        <p:attrNameLst>
                                          <p:attrName>style.visibility</p:attrName>
                                        </p:attrNameLst>
                                      </p:cBhvr>
                                      <p:to>
                                        <p:strVal val="visible"/>
                                      </p:to>
                                    </p:set>
                                    <p:animEffect transition="in" filter="fade">
                                      <p:cBhvr>
                                        <p:cTn id="110" dur="500"/>
                                        <p:tgtEl>
                                          <p:spTgt spid="102416"/>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2416"/>
                                        </p:tgtEl>
                                      </p:cBhvr>
                                    </p:animEffect>
                                    <p:set>
                                      <p:cBhvr>
                                        <p:cTn id="114" dur="1" fill="hold">
                                          <p:stCondLst>
                                            <p:cond delay="499"/>
                                          </p:stCondLst>
                                        </p:cTn>
                                        <p:tgtEl>
                                          <p:spTgt spid="102416"/>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2417"/>
                                        </p:tgtEl>
                                        <p:attrNameLst>
                                          <p:attrName>style.visibility</p:attrName>
                                        </p:attrNameLst>
                                      </p:cBhvr>
                                      <p:to>
                                        <p:strVal val="visible"/>
                                      </p:to>
                                    </p:set>
                                    <p:animEffect transition="in" filter="fade">
                                      <p:cBhvr>
                                        <p:cTn id="118" dur="500"/>
                                        <p:tgtEl>
                                          <p:spTgt spid="102417"/>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2417"/>
                                        </p:tgtEl>
                                      </p:cBhvr>
                                    </p:animEffect>
                                    <p:set>
                                      <p:cBhvr>
                                        <p:cTn id="122" dur="1" fill="hold">
                                          <p:stCondLst>
                                            <p:cond delay="499"/>
                                          </p:stCondLst>
                                        </p:cTn>
                                        <p:tgtEl>
                                          <p:spTgt spid="102417"/>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2418"/>
                                        </p:tgtEl>
                                        <p:attrNameLst>
                                          <p:attrName>style.visibility</p:attrName>
                                        </p:attrNameLst>
                                      </p:cBhvr>
                                      <p:to>
                                        <p:strVal val="visible"/>
                                      </p:to>
                                    </p:set>
                                    <p:animEffect transition="in" filter="fade">
                                      <p:cBhvr>
                                        <p:cTn id="126" dur="500"/>
                                        <p:tgtEl>
                                          <p:spTgt spid="102418"/>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2418"/>
                                        </p:tgtEl>
                                      </p:cBhvr>
                                    </p:animEffect>
                                    <p:set>
                                      <p:cBhvr>
                                        <p:cTn id="130" dur="1" fill="hold">
                                          <p:stCondLst>
                                            <p:cond delay="499"/>
                                          </p:stCondLst>
                                        </p:cTn>
                                        <p:tgtEl>
                                          <p:spTgt spid="102418"/>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2419"/>
                                        </p:tgtEl>
                                        <p:attrNameLst>
                                          <p:attrName>style.visibility</p:attrName>
                                        </p:attrNameLst>
                                      </p:cBhvr>
                                      <p:to>
                                        <p:strVal val="visible"/>
                                      </p:to>
                                    </p:set>
                                    <p:animEffect transition="in" filter="fade">
                                      <p:cBhvr>
                                        <p:cTn id="134" dur="500"/>
                                        <p:tgtEl>
                                          <p:spTgt spid="102419"/>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2419"/>
                                        </p:tgtEl>
                                      </p:cBhvr>
                                    </p:animEffect>
                                    <p:set>
                                      <p:cBhvr>
                                        <p:cTn id="138" dur="1" fill="hold">
                                          <p:stCondLst>
                                            <p:cond delay="499"/>
                                          </p:stCondLst>
                                        </p:cTn>
                                        <p:tgtEl>
                                          <p:spTgt spid="10241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2403"/>
                                        </p:tgtEl>
                                      </p:cBhvr>
                                    </p:animEffect>
                                    <p:set>
                                      <p:cBhvr>
                                        <p:cTn id="141" dur="1" fill="hold">
                                          <p:stCondLst>
                                            <p:cond delay="499"/>
                                          </p:stCondLst>
                                        </p:cTn>
                                        <p:tgtEl>
                                          <p:spTgt spid="10240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2432"/>
                                        </p:tgtEl>
                                      </p:cBhvr>
                                    </p:animEffect>
                                    <p:set>
                                      <p:cBhvr>
                                        <p:cTn id="144" dur="1" fill="hold">
                                          <p:stCondLst>
                                            <p:cond delay="499"/>
                                          </p:stCondLst>
                                        </p:cTn>
                                        <p:tgtEl>
                                          <p:spTgt spid="1024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2424"/>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2424"/>
                                        </p:tgtEl>
                                      </p:cBhvr>
                                    </p:animEffect>
                                    <p:set>
                                      <p:cBhvr>
                                        <p:cTn id="150" dur="1" fill="hold">
                                          <p:stCondLst>
                                            <p:cond delay="499"/>
                                          </p:stCondLst>
                                        </p:cTn>
                                        <p:tgtEl>
                                          <p:spTgt spid="102424"/>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2427"/>
                                        </p:tgtEl>
                                        <p:attrNameLst>
                                          <p:attrName>style.visibility</p:attrName>
                                        </p:attrNameLst>
                                      </p:cBhvr>
                                      <p:to>
                                        <p:strVal val="visible"/>
                                      </p:to>
                                    </p:set>
                                    <p:animEffect transition="in" filter="fade">
                                      <p:cBhvr>
                                        <p:cTn id="153" dur="500"/>
                                        <p:tgtEl>
                                          <p:spTgt spid="102427"/>
                                        </p:tgtEl>
                                      </p:cBhvr>
                                    </p:animEffect>
                                  </p:childTnLst>
                                </p:cTn>
                              </p:par>
                            </p:childTnLst>
                          </p:cTn>
                        </p:par>
                      </p:childTnLst>
                    </p:cTn>
                  </p:par>
                </p:childTnLst>
              </p:cTn>
              <p:nextCondLst>
                <p:cond evt="onClick" delay="0">
                  <p:tgtEl>
                    <p:spTgt spid="102424"/>
                  </p:tgtEl>
                </p:cond>
              </p:nextCondLst>
            </p:seq>
            <p:seq concurrent="1" nextAc="seek">
              <p:cTn id="154" restart="whenNotActive" fill="hold" evtFilter="cancelBubble" nodeType="interactiveSeq">
                <p:stCondLst>
                  <p:cond evt="onClick" delay="0">
                    <p:tgtEl>
                      <p:spTgt spid="102425"/>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1.66667E-6 -2.21374E-6 L 0.16927 -0.10802 " pathEditMode="relative" rAng="0" ptsTypes="AA">
                                      <p:cBhvr>
                                        <p:cTn id="158" dur="500" fill="hold"/>
                                        <p:tgtEl>
                                          <p:spTgt spid="102425"/>
                                        </p:tgtEl>
                                        <p:attrNameLst>
                                          <p:attrName>ppt_x</p:attrName>
                                          <p:attrName>ppt_y</p:attrName>
                                        </p:attrNameLst>
                                      </p:cBhvr>
                                      <p:rCtr x="8455" y="-5413"/>
                                    </p:animMotion>
                                  </p:childTnLst>
                                </p:cTn>
                              </p:par>
                              <p:par>
                                <p:cTn id="159" presetID="10" presetClass="exit" presetSubtype="0" fill="hold" grpId="1" nodeType="withEffect">
                                  <p:stCondLst>
                                    <p:cond delay="0"/>
                                  </p:stCondLst>
                                  <p:childTnLst>
                                    <p:animEffect transition="out" filter="fade">
                                      <p:cBhvr>
                                        <p:cTn id="160" dur="500"/>
                                        <p:tgtEl>
                                          <p:spTgt spid="102424"/>
                                        </p:tgtEl>
                                      </p:cBhvr>
                                    </p:animEffect>
                                    <p:set>
                                      <p:cBhvr>
                                        <p:cTn id="161" dur="1" fill="hold">
                                          <p:stCondLst>
                                            <p:cond delay="499"/>
                                          </p:stCondLst>
                                        </p:cTn>
                                        <p:tgtEl>
                                          <p:spTgt spid="10242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2426"/>
                                        </p:tgtEl>
                                      </p:cBhvr>
                                    </p:animEffect>
                                    <p:set>
                                      <p:cBhvr>
                                        <p:cTn id="164" dur="1" fill="hold">
                                          <p:stCondLst>
                                            <p:cond delay="499"/>
                                          </p:stCondLst>
                                        </p:cTn>
                                        <p:tgtEl>
                                          <p:spTgt spid="102426"/>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2430"/>
                                        </p:tgtEl>
                                        <p:attrNameLst>
                                          <p:attrName>style.visibility</p:attrName>
                                        </p:attrNameLst>
                                      </p:cBhvr>
                                      <p:to>
                                        <p:strVal val="visible"/>
                                      </p:to>
                                    </p:set>
                                    <p:animEffect transition="in" filter="fade">
                                      <p:cBhvr>
                                        <p:cTn id="167" dur="500"/>
                                        <p:tgtEl>
                                          <p:spTgt spid="102430"/>
                                        </p:tgtEl>
                                      </p:cBhvr>
                                    </p:animEffect>
                                  </p:childTnLst>
                                </p:cTn>
                              </p:par>
                              <p:par>
                                <p:cTn id="168" presetID="10" presetClass="exit" presetSubtype="0" fill="hold" nodeType="withEffect">
                                  <p:stCondLst>
                                    <p:cond delay="3500"/>
                                  </p:stCondLst>
                                  <p:childTnLst>
                                    <p:animEffect transition="out" filter="fade">
                                      <p:cBhvr>
                                        <p:cTn id="169" dur="500"/>
                                        <p:tgtEl>
                                          <p:spTgt spid="102430"/>
                                        </p:tgtEl>
                                      </p:cBhvr>
                                    </p:animEffect>
                                    <p:set>
                                      <p:cBhvr>
                                        <p:cTn id="170" dur="1" fill="hold">
                                          <p:stCondLst>
                                            <p:cond delay="499"/>
                                          </p:stCondLst>
                                        </p:cTn>
                                        <p:tgtEl>
                                          <p:spTgt spid="102430"/>
                                        </p:tgtEl>
                                        <p:attrNameLst>
                                          <p:attrName>style.visibility</p:attrName>
                                        </p:attrNameLst>
                                      </p:cBhvr>
                                      <p:to>
                                        <p:strVal val="hidden"/>
                                      </p:to>
                                    </p:set>
                                  </p:childTnLst>
                                </p:cTn>
                              </p:par>
                            </p:childTnLst>
                          </p:cTn>
                        </p:par>
                      </p:childTnLst>
                    </p:cTn>
                  </p:par>
                </p:childTnLst>
              </p:cTn>
              <p:nextCondLst>
                <p:cond evt="onClick" delay="0">
                  <p:tgtEl>
                    <p:spTgt spid="102425"/>
                  </p:tgtEl>
                </p:cond>
              </p:nextCondLst>
            </p:seq>
            <p:seq concurrent="1" nextAc="seek">
              <p:cTn id="171" restart="whenNotActive" fill="hold" evtFilter="cancelBubble" nodeType="interactiveSeq">
                <p:stCondLst>
                  <p:cond evt="onClick" delay="0">
                    <p:tgtEl>
                      <p:spTgt spid="102426"/>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2426"/>
                                        </p:tgtEl>
                                      </p:cBhvr>
                                    </p:animEffect>
                                    <p:set>
                                      <p:cBhvr>
                                        <p:cTn id="176" dur="1" fill="hold">
                                          <p:stCondLst>
                                            <p:cond delay="499"/>
                                          </p:stCondLst>
                                        </p:cTn>
                                        <p:tgtEl>
                                          <p:spTgt spid="102426"/>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2428"/>
                                        </p:tgtEl>
                                        <p:attrNameLst>
                                          <p:attrName>style.visibility</p:attrName>
                                        </p:attrNameLst>
                                      </p:cBhvr>
                                      <p:to>
                                        <p:strVal val="visible"/>
                                      </p:to>
                                    </p:set>
                                    <p:animEffect transition="in" filter="fade">
                                      <p:cBhvr>
                                        <p:cTn id="179" dur="500"/>
                                        <p:tgtEl>
                                          <p:spTgt spid="102428"/>
                                        </p:tgtEl>
                                      </p:cBhvr>
                                    </p:animEffect>
                                  </p:childTnLst>
                                </p:cTn>
                              </p:par>
                            </p:childTnLst>
                          </p:cTn>
                        </p:par>
                      </p:childTnLst>
                    </p:cTn>
                  </p:par>
                </p:childTnLst>
              </p:cTn>
              <p:nextCondLst>
                <p:cond evt="onClick" delay="0">
                  <p:tgtEl>
                    <p:spTgt spid="102426"/>
                  </p:tgtEl>
                </p:cond>
              </p:nextCondLst>
            </p:seq>
          </p:childTnLst>
        </p:cTn>
      </p:par>
    </p:tnLst>
    <p:bldLst>
      <p:bldP spid="102403" grpId="0" animBg="1"/>
      <p:bldP spid="102403" grpId="1" animBg="1"/>
      <p:bldP spid="102404" grpId="0" animBg="1"/>
      <p:bldP spid="102404" grpId="1" animBg="1"/>
      <p:bldP spid="102405" grpId="0" animBg="1"/>
      <p:bldP spid="102405" grpId="1" animBg="1"/>
      <p:bldP spid="102406" grpId="0" animBg="1"/>
      <p:bldP spid="102406" grpId="1" animBg="1"/>
      <p:bldP spid="102407" grpId="0" animBg="1"/>
      <p:bldP spid="102407" grpId="1" animBg="1"/>
      <p:bldP spid="102408" grpId="0" animBg="1"/>
      <p:bldP spid="102408" grpId="1" animBg="1"/>
      <p:bldP spid="102409" grpId="0" animBg="1"/>
      <p:bldP spid="102409" grpId="1" animBg="1"/>
      <p:bldP spid="102410" grpId="0" animBg="1"/>
      <p:bldP spid="102410" grpId="1" animBg="1"/>
      <p:bldP spid="102411" grpId="0" animBg="1"/>
      <p:bldP spid="102411" grpId="1" animBg="1"/>
      <p:bldP spid="102412" grpId="0" animBg="1"/>
      <p:bldP spid="102412" grpId="1" animBg="1"/>
      <p:bldP spid="102413" grpId="0" animBg="1"/>
      <p:bldP spid="102413" grpId="1" animBg="1"/>
      <p:bldP spid="102414" grpId="0" animBg="1"/>
      <p:bldP spid="102414" grpId="1" animBg="1"/>
      <p:bldP spid="102415" grpId="0" animBg="1"/>
      <p:bldP spid="102415" grpId="1" animBg="1"/>
      <p:bldP spid="102416" grpId="0" animBg="1"/>
      <p:bldP spid="102416" grpId="1" animBg="1"/>
      <p:bldP spid="102417" grpId="0" animBg="1"/>
      <p:bldP spid="102417" grpId="1" animBg="1"/>
      <p:bldP spid="102418" grpId="0" animBg="1"/>
      <p:bldP spid="102418" grpId="1" animBg="1"/>
      <p:bldP spid="102419" grpId="0" animBg="1"/>
      <p:bldP spid="102419" grpId="1" animBg="1"/>
      <p:bldP spid="102424" grpId="0"/>
      <p:bldP spid="102424" grpId="1"/>
      <p:bldP spid="102425" grpId="0"/>
      <p:bldP spid="102426" grpId="0"/>
      <p:bldP spid="10242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451"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4452"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4453"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4454"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4455"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4456"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4457"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4458"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4459"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4460"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4461"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4462"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4463"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4464"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4465"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4466"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4467"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446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6</a:t>
            </a:r>
            <a:endParaRPr lang="ru-RU" altLang="ru-RU" sz="4400" b="1">
              <a:latin typeface="Times New Roman" pitchFamily="18" charset="0"/>
            </a:endParaRPr>
          </a:p>
        </p:txBody>
      </p:sp>
      <p:sp>
        <p:nvSpPr>
          <p:cNvPr id="104469"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4470" name="AutoShape 22" descr="fire"/>
          <p:cNvSpPr>
            <a:spLocks noChangeArrowheads="1"/>
          </p:cNvSpPr>
          <p:nvPr/>
        </p:nvSpPr>
        <p:spPr bwMode="auto">
          <a:xfrm>
            <a:off x="1835150" y="2276475"/>
            <a:ext cx="3097213" cy="3457575"/>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4471"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Where there is smoke, there’s </a:t>
            </a:r>
            <a:r>
              <a:rPr lang="ru-RU" altLang="ru-RU"/>
              <a:t> </a:t>
            </a:r>
            <a:r>
              <a:rPr lang="en-US" altLang="ru-RU" sz="4000" b="1">
                <a:latin typeface="Times New Roman" pitchFamily="18" charset="0"/>
              </a:rPr>
              <a:t>_____________.</a:t>
            </a:r>
            <a:endParaRPr lang="ru-RU" altLang="ru-RU" sz="4000" b="1">
              <a:latin typeface="Times New Roman" pitchFamily="18" charset="0"/>
            </a:endParaRPr>
          </a:p>
        </p:txBody>
      </p:sp>
      <p:sp>
        <p:nvSpPr>
          <p:cNvPr id="104472" name="Rectangle 24"/>
          <p:cNvSpPr>
            <a:spLocks noChangeArrowheads="1"/>
          </p:cNvSpPr>
          <p:nvPr/>
        </p:nvSpPr>
        <p:spPr bwMode="auto">
          <a:xfrm>
            <a:off x="4500563" y="21336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panic</a:t>
            </a:r>
            <a:endParaRPr lang="ru-RU" altLang="ru-RU" sz="4000" b="1" i="1">
              <a:latin typeface="Times New Roman" pitchFamily="18" charset="0"/>
            </a:endParaRPr>
          </a:p>
        </p:txBody>
      </p:sp>
      <p:sp>
        <p:nvSpPr>
          <p:cNvPr id="104473" name="Rectangle 25"/>
          <p:cNvSpPr>
            <a:spLocks noChangeArrowheads="1"/>
          </p:cNvSpPr>
          <p:nvPr/>
        </p:nvSpPr>
        <p:spPr bwMode="auto">
          <a:xfrm>
            <a:off x="4140200" y="3500438"/>
            <a:ext cx="40322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fire</a:t>
            </a:r>
            <a:endParaRPr lang="ru-RU" altLang="ru-RU" sz="4000" b="1" i="1">
              <a:latin typeface="Times New Roman" pitchFamily="18" charset="0"/>
            </a:endParaRPr>
          </a:p>
        </p:txBody>
      </p:sp>
      <p:sp>
        <p:nvSpPr>
          <p:cNvPr id="104474" name="Rectangle 26"/>
          <p:cNvSpPr>
            <a:spLocks noChangeArrowheads="1"/>
          </p:cNvSpPr>
          <p:nvPr/>
        </p:nvSpPr>
        <p:spPr bwMode="auto">
          <a:xfrm>
            <a:off x="4572000" y="4868863"/>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4000" b="1" i="1">
                <a:latin typeface="Times New Roman" pitchFamily="18" charset="0"/>
              </a:rPr>
              <a:t>danger</a:t>
            </a:r>
            <a:endParaRPr lang="ru-RU" altLang="ru-RU" sz="4000" b="1" i="1">
              <a:latin typeface="Times New Roman" pitchFamily="18" charset="0"/>
            </a:endParaRPr>
          </a:p>
        </p:txBody>
      </p:sp>
      <p:pic>
        <p:nvPicPr>
          <p:cNvPr id="104475"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4572000" y="184467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4476"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4572000" y="458152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4478"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4479"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4480"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fade">
                                      <p:cBhvr>
                                        <p:cTn id="7" dur="500"/>
                                        <p:tgtEl>
                                          <p:spTgt spid="104451"/>
                                        </p:tgtEl>
                                      </p:cBhvr>
                                    </p:animEffect>
                                  </p:childTnLst>
                                </p:cTn>
                              </p:par>
                              <p:par>
                                <p:cTn id="8" presetID="10" presetClass="entr" presetSubtype="0" fill="hold" nodeType="withEffect">
                                  <p:stCondLst>
                                    <p:cond delay="0"/>
                                  </p:stCondLst>
                                  <p:childTnLst>
                                    <p:set>
                                      <p:cBhvr>
                                        <p:cTn id="9" dur="1" fill="hold">
                                          <p:stCondLst>
                                            <p:cond delay="0"/>
                                          </p:stCondLst>
                                        </p:cTn>
                                        <p:tgtEl>
                                          <p:spTgt spid="104480"/>
                                        </p:tgtEl>
                                        <p:attrNameLst>
                                          <p:attrName>style.visibility</p:attrName>
                                        </p:attrNameLst>
                                      </p:cBhvr>
                                      <p:to>
                                        <p:strVal val="visible"/>
                                      </p:to>
                                    </p:set>
                                    <p:animEffect transition="in" filter="fade">
                                      <p:cBhvr>
                                        <p:cTn id="10" dur="500"/>
                                        <p:tgtEl>
                                          <p:spTgt spid="10448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4452"/>
                                        </p:tgtEl>
                                        <p:attrNameLst>
                                          <p:attrName>style.visibility</p:attrName>
                                        </p:attrNameLst>
                                      </p:cBhvr>
                                      <p:to>
                                        <p:strVal val="visible"/>
                                      </p:to>
                                    </p:set>
                                    <p:animEffect transition="in" filter="fade">
                                      <p:cBhvr>
                                        <p:cTn id="14" dur="500"/>
                                        <p:tgtEl>
                                          <p:spTgt spid="10445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4452"/>
                                        </p:tgtEl>
                                      </p:cBhvr>
                                    </p:animEffect>
                                    <p:set>
                                      <p:cBhvr>
                                        <p:cTn id="18" dur="1" fill="hold">
                                          <p:stCondLst>
                                            <p:cond delay="499"/>
                                          </p:stCondLst>
                                        </p:cTn>
                                        <p:tgtEl>
                                          <p:spTgt spid="10445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4453"/>
                                        </p:tgtEl>
                                        <p:attrNameLst>
                                          <p:attrName>style.visibility</p:attrName>
                                        </p:attrNameLst>
                                      </p:cBhvr>
                                      <p:to>
                                        <p:strVal val="visible"/>
                                      </p:to>
                                    </p:set>
                                    <p:animEffect transition="in" filter="fade">
                                      <p:cBhvr>
                                        <p:cTn id="22" dur="500"/>
                                        <p:tgtEl>
                                          <p:spTgt spid="10445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4453"/>
                                        </p:tgtEl>
                                      </p:cBhvr>
                                    </p:animEffect>
                                    <p:set>
                                      <p:cBhvr>
                                        <p:cTn id="26" dur="1" fill="hold">
                                          <p:stCondLst>
                                            <p:cond delay="499"/>
                                          </p:stCondLst>
                                        </p:cTn>
                                        <p:tgtEl>
                                          <p:spTgt spid="10445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4454"/>
                                        </p:tgtEl>
                                        <p:attrNameLst>
                                          <p:attrName>style.visibility</p:attrName>
                                        </p:attrNameLst>
                                      </p:cBhvr>
                                      <p:to>
                                        <p:strVal val="visible"/>
                                      </p:to>
                                    </p:set>
                                    <p:animEffect transition="in" filter="fade">
                                      <p:cBhvr>
                                        <p:cTn id="30" dur="500"/>
                                        <p:tgtEl>
                                          <p:spTgt spid="10445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4454"/>
                                        </p:tgtEl>
                                      </p:cBhvr>
                                    </p:animEffect>
                                    <p:set>
                                      <p:cBhvr>
                                        <p:cTn id="34" dur="1" fill="hold">
                                          <p:stCondLst>
                                            <p:cond delay="499"/>
                                          </p:stCondLst>
                                        </p:cTn>
                                        <p:tgtEl>
                                          <p:spTgt spid="10445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4455"/>
                                        </p:tgtEl>
                                        <p:attrNameLst>
                                          <p:attrName>style.visibility</p:attrName>
                                        </p:attrNameLst>
                                      </p:cBhvr>
                                      <p:to>
                                        <p:strVal val="visible"/>
                                      </p:to>
                                    </p:set>
                                    <p:animEffect transition="in" filter="fade">
                                      <p:cBhvr>
                                        <p:cTn id="38" dur="500"/>
                                        <p:tgtEl>
                                          <p:spTgt spid="10445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4455"/>
                                        </p:tgtEl>
                                      </p:cBhvr>
                                    </p:animEffect>
                                    <p:set>
                                      <p:cBhvr>
                                        <p:cTn id="42" dur="1" fill="hold">
                                          <p:stCondLst>
                                            <p:cond delay="499"/>
                                          </p:stCondLst>
                                        </p:cTn>
                                        <p:tgtEl>
                                          <p:spTgt spid="10445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4456"/>
                                        </p:tgtEl>
                                        <p:attrNameLst>
                                          <p:attrName>style.visibility</p:attrName>
                                        </p:attrNameLst>
                                      </p:cBhvr>
                                      <p:to>
                                        <p:strVal val="visible"/>
                                      </p:to>
                                    </p:set>
                                    <p:animEffect transition="in" filter="fade">
                                      <p:cBhvr>
                                        <p:cTn id="46" dur="500"/>
                                        <p:tgtEl>
                                          <p:spTgt spid="10445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4456"/>
                                        </p:tgtEl>
                                      </p:cBhvr>
                                    </p:animEffect>
                                    <p:set>
                                      <p:cBhvr>
                                        <p:cTn id="50" dur="1" fill="hold">
                                          <p:stCondLst>
                                            <p:cond delay="499"/>
                                          </p:stCondLst>
                                        </p:cTn>
                                        <p:tgtEl>
                                          <p:spTgt spid="10445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4457"/>
                                        </p:tgtEl>
                                        <p:attrNameLst>
                                          <p:attrName>style.visibility</p:attrName>
                                        </p:attrNameLst>
                                      </p:cBhvr>
                                      <p:to>
                                        <p:strVal val="visible"/>
                                      </p:to>
                                    </p:set>
                                    <p:animEffect transition="in" filter="fade">
                                      <p:cBhvr>
                                        <p:cTn id="54" dur="500"/>
                                        <p:tgtEl>
                                          <p:spTgt spid="10445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4457"/>
                                        </p:tgtEl>
                                      </p:cBhvr>
                                    </p:animEffect>
                                    <p:set>
                                      <p:cBhvr>
                                        <p:cTn id="58" dur="1" fill="hold">
                                          <p:stCondLst>
                                            <p:cond delay="499"/>
                                          </p:stCondLst>
                                        </p:cTn>
                                        <p:tgtEl>
                                          <p:spTgt spid="10445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4458"/>
                                        </p:tgtEl>
                                        <p:attrNameLst>
                                          <p:attrName>style.visibility</p:attrName>
                                        </p:attrNameLst>
                                      </p:cBhvr>
                                      <p:to>
                                        <p:strVal val="visible"/>
                                      </p:to>
                                    </p:set>
                                    <p:animEffect transition="in" filter="fade">
                                      <p:cBhvr>
                                        <p:cTn id="62" dur="500"/>
                                        <p:tgtEl>
                                          <p:spTgt spid="10445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4458"/>
                                        </p:tgtEl>
                                      </p:cBhvr>
                                    </p:animEffect>
                                    <p:set>
                                      <p:cBhvr>
                                        <p:cTn id="66" dur="1" fill="hold">
                                          <p:stCondLst>
                                            <p:cond delay="499"/>
                                          </p:stCondLst>
                                        </p:cTn>
                                        <p:tgtEl>
                                          <p:spTgt spid="10445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4459"/>
                                        </p:tgtEl>
                                        <p:attrNameLst>
                                          <p:attrName>style.visibility</p:attrName>
                                        </p:attrNameLst>
                                      </p:cBhvr>
                                      <p:to>
                                        <p:strVal val="visible"/>
                                      </p:to>
                                    </p:set>
                                    <p:animEffect transition="in" filter="fade">
                                      <p:cBhvr>
                                        <p:cTn id="70" dur="500"/>
                                        <p:tgtEl>
                                          <p:spTgt spid="10445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4459"/>
                                        </p:tgtEl>
                                      </p:cBhvr>
                                    </p:animEffect>
                                    <p:set>
                                      <p:cBhvr>
                                        <p:cTn id="74" dur="1" fill="hold">
                                          <p:stCondLst>
                                            <p:cond delay="499"/>
                                          </p:stCondLst>
                                        </p:cTn>
                                        <p:tgtEl>
                                          <p:spTgt spid="10445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4460"/>
                                        </p:tgtEl>
                                        <p:attrNameLst>
                                          <p:attrName>style.visibility</p:attrName>
                                        </p:attrNameLst>
                                      </p:cBhvr>
                                      <p:to>
                                        <p:strVal val="visible"/>
                                      </p:to>
                                    </p:set>
                                    <p:animEffect transition="in" filter="fade">
                                      <p:cBhvr>
                                        <p:cTn id="78" dur="500"/>
                                        <p:tgtEl>
                                          <p:spTgt spid="10446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4460"/>
                                        </p:tgtEl>
                                      </p:cBhvr>
                                    </p:animEffect>
                                    <p:set>
                                      <p:cBhvr>
                                        <p:cTn id="82" dur="1" fill="hold">
                                          <p:stCondLst>
                                            <p:cond delay="499"/>
                                          </p:stCondLst>
                                        </p:cTn>
                                        <p:tgtEl>
                                          <p:spTgt spid="10446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4461"/>
                                        </p:tgtEl>
                                        <p:attrNameLst>
                                          <p:attrName>style.visibility</p:attrName>
                                        </p:attrNameLst>
                                      </p:cBhvr>
                                      <p:to>
                                        <p:strVal val="visible"/>
                                      </p:to>
                                    </p:set>
                                    <p:animEffect transition="in" filter="fade">
                                      <p:cBhvr>
                                        <p:cTn id="86" dur="500"/>
                                        <p:tgtEl>
                                          <p:spTgt spid="10446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4461"/>
                                        </p:tgtEl>
                                      </p:cBhvr>
                                    </p:animEffect>
                                    <p:set>
                                      <p:cBhvr>
                                        <p:cTn id="90" dur="1" fill="hold">
                                          <p:stCondLst>
                                            <p:cond delay="499"/>
                                          </p:stCondLst>
                                        </p:cTn>
                                        <p:tgtEl>
                                          <p:spTgt spid="10446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4462"/>
                                        </p:tgtEl>
                                        <p:attrNameLst>
                                          <p:attrName>style.visibility</p:attrName>
                                        </p:attrNameLst>
                                      </p:cBhvr>
                                      <p:to>
                                        <p:strVal val="visible"/>
                                      </p:to>
                                    </p:set>
                                    <p:animEffect transition="in" filter="fade">
                                      <p:cBhvr>
                                        <p:cTn id="94" dur="500"/>
                                        <p:tgtEl>
                                          <p:spTgt spid="10446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4462"/>
                                        </p:tgtEl>
                                      </p:cBhvr>
                                    </p:animEffect>
                                    <p:set>
                                      <p:cBhvr>
                                        <p:cTn id="98" dur="1" fill="hold">
                                          <p:stCondLst>
                                            <p:cond delay="499"/>
                                          </p:stCondLst>
                                        </p:cTn>
                                        <p:tgtEl>
                                          <p:spTgt spid="10446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4463"/>
                                        </p:tgtEl>
                                        <p:attrNameLst>
                                          <p:attrName>style.visibility</p:attrName>
                                        </p:attrNameLst>
                                      </p:cBhvr>
                                      <p:to>
                                        <p:strVal val="visible"/>
                                      </p:to>
                                    </p:set>
                                    <p:animEffect transition="in" filter="fade">
                                      <p:cBhvr>
                                        <p:cTn id="102" dur="500"/>
                                        <p:tgtEl>
                                          <p:spTgt spid="10446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4463"/>
                                        </p:tgtEl>
                                      </p:cBhvr>
                                    </p:animEffect>
                                    <p:set>
                                      <p:cBhvr>
                                        <p:cTn id="106" dur="1" fill="hold">
                                          <p:stCondLst>
                                            <p:cond delay="499"/>
                                          </p:stCondLst>
                                        </p:cTn>
                                        <p:tgtEl>
                                          <p:spTgt spid="10446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4464"/>
                                        </p:tgtEl>
                                        <p:attrNameLst>
                                          <p:attrName>style.visibility</p:attrName>
                                        </p:attrNameLst>
                                      </p:cBhvr>
                                      <p:to>
                                        <p:strVal val="visible"/>
                                      </p:to>
                                    </p:set>
                                    <p:animEffect transition="in" filter="fade">
                                      <p:cBhvr>
                                        <p:cTn id="110" dur="500"/>
                                        <p:tgtEl>
                                          <p:spTgt spid="10446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4464"/>
                                        </p:tgtEl>
                                      </p:cBhvr>
                                    </p:animEffect>
                                    <p:set>
                                      <p:cBhvr>
                                        <p:cTn id="114" dur="1" fill="hold">
                                          <p:stCondLst>
                                            <p:cond delay="499"/>
                                          </p:stCondLst>
                                        </p:cTn>
                                        <p:tgtEl>
                                          <p:spTgt spid="10446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4465"/>
                                        </p:tgtEl>
                                        <p:attrNameLst>
                                          <p:attrName>style.visibility</p:attrName>
                                        </p:attrNameLst>
                                      </p:cBhvr>
                                      <p:to>
                                        <p:strVal val="visible"/>
                                      </p:to>
                                    </p:set>
                                    <p:animEffect transition="in" filter="fade">
                                      <p:cBhvr>
                                        <p:cTn id="118" dur="500"/>
                                        <p:tgtEl>
                                          <p:spTgt spid="10446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4465"/>
                                        </p:tgtEl>
                                      </p:cBhvr>
                                    </p:animEffect>
                                    <p:set>
                                      <p:cBhvr>
                                        <p:cTn id="122" dur="1" fill="hold">
                                          <p:stCondLst>
                                            <p:cond delay="499"/>
                                          </p:stCondLst>
                                        </p:cTn>
                                        <p:tgtEl>
                                          <p:spTgt spid="10446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4466"/>
                                        </p:tgtEl>
                                        <p:attrNameLst>
                                          <p:attrName>style.visibility</p:attrName>
                                        </p:attrNameLst>
                                      </p:cBhvr>
                                      <p:to>
                                        <p:strVal val="visible"/>
                                      </p:to>
                                    </p:set>
                                    <p:animEffect transition="in" filter="fade">
                                      <p:cBhvr>
                                        <p:cTn id="126" dur="500"/>
                                        <p:tgtEl>
                                          <p:spTgt spid="10446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4466"/>
                                        </p:tgtEl>
                                      </p:cBhvr>
                                    </p:animEffect>
                                    <p:set>
                                      <p:cBhvr>
                                        <p:cTn id="130" dur="1" fill="hold">
                                          <p:stCondLst>
                                            <p:cond delay="499"/>
                                          </p:stCondLst>
                                        </p:cTn>
                                        <p:tgtEl>
                                          <p:spTgt spid="10446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4467"/>
                                        </p:tgtEl>
                                        <p:attrNameLst>
                                          <p:attrName>style.visibility</p:attrName>
                                        </p:attrNameLst>
                                      </p:cBhvr>
                                      <p:to>
                                        <p:strVal val="visible"/>
                                      </p:to>
                                    </p:set>
                                    <p:animEffect transition="in" filter="fade">
                                      <p:cBhvr>
                                        <p:cTn id="134" dur="500"/>
                                        <p:tgtEl>
                                          <p:spTgt spid="10446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4467"/>
                                        </p:tgtEl>
                                      </p:cBhvr>
                                    </p:animEffect>
                                    <p:set>
                                      <p:cBhvr>
                                        <p:cTn id="138" dur="1" fill="hold">
                                          <p:stCondLst>
                                            <p:cond delay="499"/>
                                          </p:stCondLst>
                                        </p:cTn>
                                        <p:tgtEl>
                                          <p:spTgt spid="10446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4451"/>
                                        </p:tgtEl>
                                      </p:cBhvr>
                                    </p:animEffect>
                                    <p:set>
                                      <p:cBhvr>
                                        <p:cTn id="141" dur="1" fill="hold">
                                          <p:stCondLst>
                                            <p:cond delay="499"/>
                                          </p:stCondLst>
                                        </p:cTn>
                                        <p:tgtEl>
                                          <p:spTgt spid="10445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4480"/>
                                        </p:tgtEl>
                                      </p:cBhvr>
                                    </p:animEffect>
                                    <p:set>
                                      <p:cBhvr>
                                        <p:cTn id="144" dur="1" fill="hold">
                                          <p:stCondLst>
                                            <p:cond delay="499"/>
                                          </p:stCondLst>
                                        </p:cTn>
                                        <p:tgtEl>
                                          <p:spTgt spid="104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4472"/>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4472"/>
                                        </p:tgtEl>
                                      </p:cBhvr>
                                    </p:animEffect>
                                    <p:set>
                                      <p:cBhvr>
                                        <p:cTn id="150" dur="1" fill="hold">
                                          <p:stCondLst>
                                            <p:cond delay="499"/>
                                          </p:stCondLst>
                                        </p:cTn>
                                        <p:tgtEl>
                                          <p:spTgt spid="104472"/>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4475"/>
                                        </p:tgtEl>
                                        <p:attrNameLst>
                                          <p:attrName>style.visibility</p:attrName>
                                        </p:attrNameLst>
                                      </p:cBhvr>
                                      <p:to>
                                        <p:strVal val="visible"/>
                                      </p:to>
                                    </p:set>
                                    <p:animEffect transition="in" filter="fade">
                                      <p:cBhvr>
                                        <p:cTn id="153" dur="500"/>
                                        <p:tgtEl>
                                          <p:spTgt spid="104475"/>
                                        </p:tgtEl>
                                      </p:cBhvr>
                                    </p:animEffect>
                                  </p:childTnLst>
                                </p:cTn>
                              </p:par>
                            </p:childTnLst>
                          </p:cTn>
                        </p:par>
                      </p:childTnLst>
                    </p:cTn>
                  </p:par>
                </p:childTnLst>
              </p:cTn>
              <p:nextCondLst>
                <p:cond evt="onClick" delay="0">
                  <p:tgtEl>
                    <p:spTgt spid="104472"/>
                  </p:tgtEl>
                </p:cond>
              </p:nextCondLst>
            </p:seq>
            <p:seq concurrent="1" nextAc="seek">
              <p:cTn id="154" restart="whenNotActive" fill="hold" evtFilter="cancelBubble" nodeType="interactiveSeq">
                <p:stCondLst>
                  <p:cond evt="onClick" delay="0">
                    <p:tgtEl>
                      <p:spTgt spid="104473"/>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88889E-6 -2.17442E-7 L -0.19687 -0.33888 " pathEditMode="relative" rAng="0" ptsTypes="AA">
                                      <p:cBhvr>
                                        <p:cTn id="158" dur="500" fill="hold"/>
                                        <p:tgtEl>
                                          <p:spTgt spid="104473"/>
                                        </p:tgtEl>
                                        <p:attrNameLst>
                                          <p:attrName>ppt_x</p:attrName>
                                          <p:attrName>ppt_y</p:attrName>
                                        </p:attrNameLst>
                                      </p:cBhvr>
                                      <p:rCtr x="-9844" y="-16956"/>
                                    </p:animMotion>
                                  </p:childTnLst>
                                </p:cTn>
                              </p:par>
                              <p:par>
                                <p:cTn id="159" presetID="10" presetClass="exit" presetSubtype="0" fill="hold" grpId="1" nodeType="withEffect">
                                  <p:stCondLst>
                                    <p:cond delay="0"/>
                                  </p:stCondLst>
                                  <p:childTnLst>
                                    <p:animEffect transition="out" filter="fade">
                                      <p:cBhvr>
                                        <p:cTn id="160" dur="500"/>
                                        <p:tgtEl>
                                          <p:spTgt spid="104472"/>
                                        </p:tgtEl>
                                      </p:cBhvr>
                                    </p:animEffect>
                                    <p:set>
                                      <p:cBhvr>
                                        <p:cTn id="161" dur="1" fill="hold">
                                          <p:stCondLst>
                                            <p:cond delay="499"/>
                                          </p:stCondLst>
                                        </p:cTn>
                                        <p:tgtEl>
                                          <p:spTgt spid="10447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4474"/>
                                        </p:tgtEl>
                                      </p:cBhvr>
                                    </p:animEffect>
                                    <p:set>
                                      <p:cBhvr>
                                        <p:cTn id="164" dur="1" fill="hold">
                                          <p:stCondLst>
                                            <p:cond delay="499"/>
                                          </p:stCondLst>
                                        </p:cTn>
                                        <p:tgtEl>
                                          <p:spTgt spid="104474"/>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4478"/>
                                        </p:tgtEl>
                                        <p:attrNameLst>
                                          <p:attrName>style.visibility</p:attrName>
                                        </p:attrNameLst>
                                      </p:cBhvr>
                                      <p:to>
                                        <p:strVal val="visible"/>
                                      </p:to>
                                    </p:set>
                                    <p:animEffect transition="in" filter="fade">
                                      <p:cBhvr>
                                        <p:cTn id="167" dur="500"/>
                                        <p:tgtEl>
                                          <p:spTgt spid="104478"/>
                                        </p:tgtEl>
                                      </p:cBhvr>
                                    </p:animEffect>
                                  </p:childTnLst>
                                </p:cTn>
                              </p:par>
                              <p:par>
                                <p:cTn id="168" presetID="10" presetClass="exit" presetSubtype="0" fill="hold" nodeType="withEffect">
                                  <p:stCondLst>
                                    <p:cond delay="3500"/>
                                  </p:stCondLst>
                                  <p:childTnLst>
                                    <p:animEffect transition="out" filter="fade">
                                      <p:cBhvr>
                                        <p:cTn id="169" dur="500"/>
                                        <p:tgtEl>
                                          <p:spTgt spid="104478"/>
                                        </p:tgtEl>
                                      </p:cBhvr>
                                    </p:animEffect>
                                    <p:set>
                                      <p:cBhvr>
                                        <p:cTn id="170" dur="1" fill="hold">
                                          <p:stCondLst>
                                            <p:cond delay="499"/>
                                          </p:stCondLst>
                                        </p:cTn>
                                        <p:tgtEl>
                                          <p:spTgt spid="104478"/>
                                        </p:tgtEl>
                                        <p:attrNameLst>
                                          <p:attrName>style.visibility</p:attrName>
                                        </p:attrNameLst>
                                      </p:cBhvr>
                                      <p:to>
                                        <p:strVal val="hidden"/>
                                      </p:to>
                                    </p:set>
                                  </p:childTnLst>
                                </p:cTn>
                              </p:par>
                            </p:childTnLst>
                          </p:cTn>
                        </p:par>
                      </p:childTnLst>
                    </p:cTn>
                  </p:par>
                </p:childTnLst>
              </p:cTn>
              <p:nextCondLst>
                <p:cond evt="onClick" delay="0">
                  <p:tgtEl>
                    <p:spTgt spid="104473"/>
                  </p:tgtEl>
                </p:cond>
              </p:nextCondLst>
            </p:seq>
            <p:seq concurrent="1" nextAc="seek">
              <p:cTn id="171" restart="whenNotActive" fill="hold" evtFilter="cancelBubble" nodeType="interactiveSeq">
                <p:stCondLst>
                  <p:cond evt="onClick" delay="0">
                    <p:tgtEl>
                      <p:spTgt spid="104474"/>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4474"/>
                                        </p:tgtEl>
                                      </p:cBhvr>
                                    </p:animEffect>
                                    <p:set>
                                      <p:cBhvr>
                                        <p:cTn id="176" dur="1" fill="hold">
                                          <p:stCondLst>
                                            <p:cond delay="499"/>
                                          </p:stCondLst>
                                        </p:cTn>
                                        <p:tgtEl>
                                          <p:spTgt spid="10447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4476"/>
                                        </p:tgtEl>
                                        <p:attrNameLst>
                                          <p:attrName>style.visibility</p:attrName>
                                        </p:attrNameLst>
                                      </p:cBhvr>
                                      <p:to>
                                        <p:strVal val="visible"/>
                                      </p:to>
                                    </p:set>
                                    <p:animEffect transition="in" filter="fade">
                                      <p:cBhvr>
                                        <p:cTn id="179" dur="500"/>
                                        <p:tgtEl>
                                          <p:spTgt spid="104476"/>
                                        </p:tgtEl>
                                      </p:cBhvr>
                                    </p:animEffect>
                                  </p:childTnLst>
                                </p:cTn>
                              </p:par>
                            </p:childTnLst>
                          </p:cTn>
                        </p:par>
                      </p:childTnLst>
                    </p:cTn>
                  </p:par>
                </p:childTnLst>
              </p:cTn>
              <p:nextCondLst>
                <p:cond evt="onClick" delay="0">
                  <p:tgtEl>
                    <p:spTgt spid="104474"/>
                  </p:tgtEl>
                </p:cond>
              </p:nextCondLst>
            </p:seq>
          </p:childTnLst>
        </p:cTn>
      </p:par>
    </p:tnLst>
    <p:bldLst>
      <p:bldP spid="104451" grpId="0" animBg="1"/>
      <p:bldP spid="104451" grpId="1" animBg="1"/>
      <p:bldP spid="104452" grpId="0" animBg="1"/>
      <p:bldP spid="104452" grpId="1" animBg="1"/>
      <p:bldP spid="104453" grpId="0" animBg="1"/>
      <p:bldP spid="104453" grpId="1" animBg="1"/>
      <p:bldP spid="104454" grpId="0" animBg="1"/>
      <p:bldP spid="104454" grpId="1" animBg="1"/>
      <p:bldP spid="104455" grpId="0" animBg="1"/>
      <p:bldP spid="104455" grpId="1" animBg="1"/>
      <p:bldP spid="104456" grpId="0" animBg="1"/>
      <p:bldP spid="104456" grpId="1" animBg="1"/>
      <p:bldP spid="104457" grpId="0" animBg="1"/>
      <p:bldP spid="104457" grpId="1" animBg="1"/>
      <p:bldP spid="104458" grpId="0" animBg="1"/>
      <p:bldP spid="104458" grpId="1" animBg="1"/>
      <p:bldP spid="104459" grpId="0" animBg="1"/>
      <p:bldP spid="104459" grpId="1" animBg="1"/>
      <p:bldP spid="104460" grpId="0" animBg="1"/>
      <p:bldP spid="104460" grpId="1" animBg="1"/>
      <p:bldP spid="104461" grpId="0" animBg="1"/>
      <p:bldP spid="104461" grpId="1" animBg="1"/>
      <p:bldP spid="104462" grpId="0" animBg="1"/>
      <p:bldP spid="104462" grpId="1" animBg="1"/>
      <p:bldP spid="104463" grpId="0" animBg="1"/>
      <p:bldP spid="104463" grpId="1" animBg="1"/>
      <p:bldP spid="104464" grpId="0" animBg="1"/>
      <p:bldP spid="104464" grpId="1" animBg="1"/>
      <p:bldP spid="104465" grpId="0" animBg="1"/>
      <p:bldP spid="104465" grpId="1" animBg="1"/>
      <p:bldP spid="104466" grpId="0" animBg="1"/>
      <p:bldP spid="104466" grpId="1" animBg="1"/>
      <p:bldP spid="104467" grpId="0" animBg="1"/>
      <p:bldP spid="104467" grpId="1" animBg="1"/>
      <p:bldP spid="104472" grpId="0"/>
      <p:bldP spid="104472" grpId="1"/>
      <p:bldP spid="104473" grpId="0"/>
      <p:bldP spid="104474" grpId="0"/>
      <p:bldP spid="10447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5475"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5476"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5477"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5478"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5479"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5480"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5481"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5482"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5483"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5484"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5485"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5486"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5487"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5488"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5489"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5490"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5491"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549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7</a:t>
            </a:r>
            <a:endParaRPr lang="ru-RU" altLang="ru-RU" sz="4400" b="1">
              <a:latin typeface="Times New Roman" pitchFamily="18" charset="0"/>
            </a:endParaRPr>
          </a:p>
        </p:txBody>
      </p:sp>
      <p:sp>
        <p:nvSpPr>
          <p:cNvPr id="105493"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5494" name="AutoShape 22" descr="bite"/>
          <p:cNvSpPr>
            <a:spLocks noChangeArrowheads="1"/>
          </p:cNvSpPr>
          <p:nvPr/>
        </p:nvSpPr>
        <p:spPr bwMode="auto">
          <a:xfrm>
            <a:off x="4211638" y="2349500"/>
            <a:ext cx="4464050" cy="2879725"/>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5495"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Don’t bite the hand that </a:t>
            </a:r>
            <a:r>
              <a:rPr lang="ru-RU" altLang="ru-RU"/>
              <a:t> </a:t>
            </a:r>
            <a:r>
              <a:rPr lang="en-US" altLang="ru-RU" sz="4000" b="1">
                <a:latin typeface="Times New Roman" pitchFamily="18" charset="0"/>
              </a:rPr>
              <a:t>_____________.</a:t>
            </a:r>
            <a:endParaRPr lang="ru-RU" altLang="ru-RU" sz="4000" b="1">
              <a:latin typeface="Times New Roman" pitchFamily="18" charset="0"/>
            </a:endParaRPr>
          </a:p>
        </p:txBody>
      </p:sp>
      <p:sp>
        <p:nvSpPr>
          <p:cNvPr id="105496" name="Rectangle 24"/>
          <p:cNvSpPr>
            <a:spLocks noChangeArrowheads="1"/>
          </p:cNvSpPr>
          <p:nvPr/>
        </p:nvSpPr>
        <p:spPr bwMode="auto">
          <a:xfrm>
            <a:off x="900113" y="34290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guides you</a:t>
            </a:r>
            <a:endParaRPr lang="ru-RU" altLang="ru-RU" sz="3600" b="1" i="1">
              <a:latin typeface="Times New Roman" pitchFamily="18" charset="0"/>
            </a:endParaRPr>
          </a:p>
        </p:txBody>
      </p:sp>
      <p:sp>
        <p:nvSpPr>
          <p:cNvPr id="105497" name="Rectangle 25"/>
          <p:cNvSpPr>
            <a:spLocks noChangeArrowheads="1"/>
          </p:cNvSpPr>
          <p:nvPr/>
        </p:nvSpPr>
        <p:spPr bwMode="auto">
          <a:xfrm>
            <a:off x="539750" y="2060575"/>
            <a:ext cx="40322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feeds you</a:t>
            </a:r>
            <a:endParaRPr lang="ru-RU" altLang="ru-RU" sz="3600" b="1" i="1">
              <a:latin typeface="Times New Roman" pitchFamily="18" charset="0"/>
            </a:endParaRPr>
          </a:p>
        </p:txBody>
      </p:sp>
      <p:sp>
        <p:nvSpPr>
          <p:cNvPr id="105498" name="Rectangle 26"/>
          <p:cNvSpPr>
            <a:spLocks noChangeArrowheads="1"/>
          </p:cNvSpPr>
          <p:nvPr/>
        </p:nvSpPr>
        <p:spPr bwMode="auto">
          <a:xfrm>
            <a:off x="827088" y="5013325"/>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helps you</a:t>
            </a:r>
            <a:endParaRPr lang="ru-RU" altLang="ru-RU" sz="3600" b="1" i="1">
              <a:latin typeface="Times New Roman" pitchFamily="18" charset="0"/>
            </a:endParaRPr>
          </a:p>
        </p:txBody>
      </p:sp>
      <p:pic>
        <p:nvPicPr>
          <p:cNvPr id="105499"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71550" y="2997200"/>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5500"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827088" y="458152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5502"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5503"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5504"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fade">
                                      <p:cBhvr>
                                        <p:cTn id="7" dur="500"/>
                                        <p:tgtEl>
                                          <p:spTgt spid="105475"/>
                                        </p:tgtEl>
                                      </p:cBhvr>
                                    </p:animEffect>
                                  </p:childTnLst>
                                </p:cTn>
                              </p:par>
                              <p:par>
                                <p:cTn id="8" presetID="10" presetClass="entr" presetSubtype="0" fill="hold" nodeType="withEffect">
                                  <p:stCondLst>
                                    <p:cond delay="0"/>
                                  </p:stCondLst>
                                  <p:childTnLst>
                                    <p:set>
                                      <p:cBhvr>
                                        <p:cTn id="9" dur="1" fill="hold">
                                          <p:stCondLst>
                                            <p:cond delay="0"/>
                                          </p:stCondLst>
                                        </p:cTn>
                                        <p:tgtEl>
                                          <p:spTgt spid="105504"/>
                                        </p:tgtEl>
                                        <p:attrNameLst>
                                          <p:attrName>style.visibility</p:attrName>
                                        </p:attrNameLst>
                                      </p:cBhvr>
                                      <p:to>
                                        <p:strVal val="visible"/>
                                      </p:to>
                                    </p:set>
                                    <p:animEffect transition="in" filter="fade">
                                      <p:cBhvr>
                                        <p:cTn id="10" dur="500"/>
                                        <p:tgtEl>
                                          <p:spTgt spid="10550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5476"/>
                                        </p:tgtEl>
                                        <p:attrNameLst>
                                          <p:attrName>style.visibility</p:attrName>
                                        </p:attrNameLst>
                                      </p:cBhvr>
                                      <p:to>
                                        <p:strVal val="visible"/>
                                      </p:to>
                                    </p:set>
                                    <p:animEffect transition="in" filter="fade">
                                      <p:cBhvr>
                                        <p:cTn id="14" dur="500"/>
                                        <p:tgtEl>
                                          <p:spTgt spid="10547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5476"/>
                                        </p:tgtEl>
                                      </p:cBhvr>
                                    </p:animEffect>
                                    <p:set>
                                      <p:cBhvr>
                                        <p:cTn id="18" dur="1" fill="hold">
                                          <p:stCondLst>
                                            <p:cond delay="499"/>
                                          </p:stCondLst>
                                        </p:cTn>
                                        <p:tgtEl>
                                          <p:spTgt spid="10547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5477"/>
                                        </p:tgtEl>
                                        <p:attrNameLst>
                                          <p:attrName>style.visibility</p:attrName>
                                        </p:attrNameLst>
                                      </p:cBhvr>
                                      <p:to>
                                        <p:strVal val="visible"/>
                                      </p:to>
                                    </p:set>
                                    <p:animEffect transition="in" filter="fade">
                                      <p:cBhvr>
                                        <p:cTn id="22" dur="500"/>
                                        <p:tgtEl>
                                          <p:spTgt spid="10547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5477"/>
                                        </p:tgtEl>
                                      </p:cBhvr>
                                    </p:animEffect>
                                    <p:set>
                                      <p:cBhvr>
                                        <p:cTn id="26" dur="1" fill="hold">
                                          <p:stCondLst>
                                            <p:cond delay="499"/>
                                          </p:stCondLst>
                                        </p:cTn>
                                        <p:tgtEl>
                                          <p:spTgt spid="10547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5478"/>
                                        </p:tgtEl>
                                        <p:attrNameLst>
                                          <p:attrName>style.visibility</p:attrName>
                                        </p:attrNameLst>
                                      </p:cBhvr>
                                      <p:to>
                                        <p:strVal val="visible"/>
                                      </p:to>
                                    </p:set>
                                    <p:animEffect transition="in" filter="fade">
                                      <p:cBhvr>
                                        <p:cTn id="30" dur="500"/>
                                        <p:tgtEl>
                                          <p:spTgt spid="10547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5478"/>
                                        </p:tgtEl>
                                      </p:cBhvr>
                                    </p:animEffect>
                                    <p:set>
                                      <p:cBhvr>
                                        <p:cTn id="34" dur="1" fill="hold">
                                          <p:stCondLst>
                                            <p:cond delay="499"/>
                                          </p:stCondLst>
                                        </p:cTn>
                                        <p:tgtEl>
                                          <p:spTgt spid="10547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5479"/>
                                        </p:tgtEl>
                                        <p:attrNameLst>
                                          <p:attrName>style.visibility</p:attrName>
                                        </p:attrNameLst>
                                      </p:cBhvr>
                                      <p:to>
                                        <p:strVal val="visible"/>
                                      </p:to>
                                    </p:set>
                                    <p:animEffect transition="in" filter="fade">
                                      <p:cBhvr>
                                        <p:cTn id="38" dur="500"/>
                                        <p:tgtEl>
                                          <p:spTgt spid="10547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5479"/>
                                        </p:tgtEl>
                                      </p:cBhvr>
                                    </p:animEffect>
                                    <p:set>
                                      <p:cBhvr>
                                        <p:cTn id="42" dur="1" fill="hold">
                                          <p:stCondLst>
                                            <p:cond delay="499"/>
                                          </p:stCondLst>
                                        </p:cTn>
                                        <p:tgtEl>
                                          <p:spTgt spid="10547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5480"/>
                                        </p:tgtEl>
                                        <p:attrNameLst>
                                          <p:attrName>style.visibility</p:attrName>
                                        </p:attrNameLst>
                                      </p:cBhvr>
                                      <p:to>
                                        <p:strVal val="visible"/>
                                      </p:to>
                                    </p:set>
                                    <p:animEffect transition="in" filter="fade">
                                      <p:cBhvr>
                                        <p:cTn id="46" dur="500"/>
                                        <p:tgtEl>
                                          <p:spTgt spid="10548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5480"/>
                                        </p:tgtEl>
                                      </p:cBhvr>
                                    </p:animEffect>
                                    <p:set>
                                      <p:cBhvr>
                                        <p:cTn id="50" dur="1" fill="hold">
                                          <p:stCondLst>
                                            <p:cond delay="499"/>
                                          </p:stCondLst>
                                        </p:cTn>
                                        <p:tgtEl>
                                          <p:spTgt spid="10548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5481"/>
                                        </p:tgtEl>
                                        <p:attrNameLst>
                                          <p:attrName>style.visibility</p:attrName>
                                        </p:attrNameLst>
                                      </p:cBhvr>
                                      <p:to>
                                        <p:strVal val="visible"/>
                                      </p:to>
                                    </p:set>
                                    <p:animEffect transition="in" filter="fade">
                                      <p:cBhvr>
                                        <p:cTn id="54" dur="500"/>
                                        <p:tgtEl>
                                          <p:spTgt spid="10548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5481"/>
                                        </p:tgtEl>
                                      </p:cBhvr>
                                    </p:animEffect>
                                    <p:set>
                                      <p:cBhvr>
                                        <p:cTn id="58" dur="1" fill="hold">
                                          <p:stCondLst>
                                            <p:cond delay="499"/>
                                          </p:stCondLst>
                                        </p:cTn>
                                        <p:tgtEl>
                                          <p:spTgt spid="10548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5482"/>
                                        </p:tgtEl>
                                        <p:attrNameLst>
                                          <p:attrName>style.visibility</p:attrName>
                                        </p:attrNameLst>
                                      </p:cBhvr>
                                      <p:to>
                                        <p:strVal val="visible"/>
                                      </p:to>
                                    </p:set>
                                    <p:animEffect transition="in" filter="fade">
                                      <p:cBhvr>
                                        <p:cTn id="62" dur="500"/>
                                        <p:tgtEl>
                                          <p:spTgt spid="10548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5482"/>
                                        </p:tgtEl>
                                      </p:cBhvr>
                                    </p:animEffect>
                                    <p:set>
                                      <p:cBhvr>
                                        <p:cTn id="66" dur="1" fill="hold">
                                          <p:stCondLst>
                                            <p:cond delay="499"/>
                                          </p:stCondLst>
                                        </p:cTn>
                                        <p:tgtEl>
                                          <p:spTgt spid="10548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5483"/>
                                        </p:tgtEl>
                                        <p:attrNameLst>
                                          <p:attrName>style.visibility</p:attrName>
                                        </p:attrNameLst>
                                      </p:cBhvr>
                                      <p:to>
                                        <p:strVal val="visible"/>
                                      </p:to>
                                    </p:set>
                                    <p:animEffect transition="in" filter="fade">
                                      <p:cBhvr>
                                        <p:cTn id="70" dur="500"/>
                                        <p:tgtEl>
                                          <p:spTgt spid="10548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5483"/>
                                        </p:tgtEl>
                                      </p:cBhvr>
                                    </p:animEffect>
                                    <p:set>
                                      <p:cBhvr>
                                        <p:cTn id="74" dur="1" fill="hold">
                                          <p:stCondLst>
                                            <p:cond delay="499"/>
                                          </p:stCondLst>
                                        </p:cTn>
                                        <p:tgtEl>
                                          <p:spTgt spid="10548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5484"/>
                                        </p:tgtEl>
                                        <p:attrNameLst>
                                          <p:attrName>style.visibility</p:attrName>
                                        </p:attrNameLst>
                                      </p:cBhvr>
                                      <p:to>
                                        <p:strVal val="visible"/>
                                      </p:to>
                                    </p:set>
                                    <p:animEffect transition="in" filter="fade">
                                      <p:cBhvr>
                                        <p:cTn id="78" dur="500"/>
                                        <p:tgtEl>
                                          <p:spTgt spid="10548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5484"/>
                                        </p:tgtEl>
                                      </p:cBhvr>
                                    </p:animEffect>
                                    <p:set>
                                      <p:cBhvr>
                                        <p:cTn id="82" dur="1" fill="hold">
                                          <p:stCondLst>
                                            <p:cond delay="499"/>
                                          </p:stCondLst>
                                        </p:cTn>
                                        <p:tgtEl>
                                          <p:spTgt spid="10548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5485"/>
                                        </p:tgtEl>
                                        <p:attrNameLst>
                                          <p:attrName>style.visibility</p:attrName>
                                        </p:attrNameLst>
                                      </p:cBhvr>
                                      <p:to>
                                        <p:strVal val="visible"/>
                                      </p:to>
                                    </p:set>
                                    <p:animEffect transition="in" filter="fade">
                                      <p:cBhvr>
                                        <p:cTn id="86" dur="500"/>
                                        <p:tgtEl>
                                          <p:spTgt spid="10548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5485"/>
                                        </p:tgtEl>
                                      </p:cBhvr>
                                    </p:animEffect>
                                    <p:set>
                                      <p:cBhvr>
                                        <p:cTn id="90" dur="1" fill="hold">
                                          <p:stCondLst>
                                            <p:cond delay="499"/>
                                          </p:stCondLst>
                                        </p:cTn>
                                        <p:tgtEl>
                                          <p:spTgt spid="10548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5486"/>
                                        </p:tgtEl>
                                        <p:attrNameLst>
                                          <p:attrName>style.visibility</p:attrName>
                                        </p:attrNameLst>
                                      </p:cBhvr>
                                      <p:to>
                                        <p:strVal val="visible"/>
                                      </p:to>
                                    </p:set>
                                    <p:animEffect transition="in" filter="fade">
                                      <p:cBhvr>
                                        <p:cTn id="94" dur="500"/>
                                        <p:tgtEl>
                                          <p:spTgt spid="10548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5486"/>
                                        </p:tgtEl>
                                      </p:cBhvr>
                                    </p:animEffect>
                                    <p:set>
                                      <p:cBhvr>
                                        <p:cTn id="98" dur="1" fill="hold">
                                          <p:stCondLst>
                                            <p:cond delay="499"/>
                                          </p:stCondLst>
                                        </p:cTn>
                                        <p:tgtEl>
                                          <p:spTgt spid="10548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5487"/>
                                        </p:tgtEl>
                                        <p:attrNameLst>
                                          <p:attrName>style.visibility</p:attrName>
                                        </p:attrNameLst>
                                      </p:cBhvr>
                                      <p:to>
                                        <p:strVal val="visible"/>
                                      </p:to>
                                    </p:set>
                                    <p:animEffect transition="in" filter="fade">
                                      <p:cBhvr>
                                        <p:cTn id="102" dur="500"/>
                                        <p:tgtEl>
                                          <p:spTgt spid="10548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5487"/>
                                        </p:tgtEl>
                                      </p:cBhvr>
                                    </p:animEffect>
                                    <p:set>
                                      <p:cBhvr>
                                        <p:cTn id="106" dur="1" fill="hold">
                                          <p:stCondLst>
                                            <p:cond delay="499"/>
                                          </p:stCondLst>
                                        </p:cTn>
                                        <p:tgtEl>
                                          <p:spTgt spid="10548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5488"/>
                                        </p:tgtEl>
                                        <p:attrNameLst>
                                          <p:attrName>style.visibility</p:attrName>
                                        </p:attrNameLst>
                                      </p:cBhvr>
                                      <p:to>
                                        <p:strVal val="visible"/>
                                      </p:to>
                                    </p:set>
                                    <p:animEffect transition="in" filter="fade">
                                      <p:cBhvr>
                                        <p:cTn id="110" dur="500"/>
                                        <p:tgtEl>
                                          <p:spTgt spid="10548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5488"/>
                                        </p:tgtEl>
                                      </p:cBhvr>
                                    </p:animEffect>
                                    <p:set>
                                      <p:cBhvr>
                                        <p:cTn id="114" dur="1" fill="hold">
                                          <p:stCondLst>
                                            <p:cond delay="499"/>
                                          </p:stCondLst>
                                        </p:cTn>
                                        <p:tgtEl>
                                          <p:spTgt spid="10548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5489"/>
                                        </p:tgtEl>
                                        <p:attrNameLst>
                                          <p:attrName>style.visibility</p:attrName>
                                        </p:attrNameLst>
                                      </p:cBhvr>
                                      <p:to>
                                        <p:strVal val="visible"/>
                                      </p:to>
                                    </p:set>
                                    <p:animEffect transition="in" filter="fade">
                                      <p:cBhvr>
                                        <p:cTn id="118" dur="500"/>
                                        <p:tgtEl>
                                          <p:spTgt spid="10548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5489"/>
                                        </p:tgtEl>
                                      </p:cBhvr>
                                    </p:animEffect>
                                    <p:set>
                                      <p:cBhvr>
                                        <p:cTn id="122" dur="1" fill="hold">
                                          <p:stCondLst>
                                            <p:cond delay="499"/>
                                          </p:stCondLst>
                                        </p:cTn>
                                        <p:tgtEl>
                                          <p:spTgt spid="10548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5490"/>
                                        </p:tgtEl>
                                        <p:attrNameLst>
                                          <p:attrName>style.visibility</p:attrName>
                                        </p:attrNameLst>
                                      </p:cBhvr>
                                      <p:to>
                                        <p:strVal val="visible"/>
                                      </p:to>
                                    </p:set>
                                    <p:animEffect transition="in" filter="fade">
                                      <p:cBhvr>
                                        <p:cTn id="126" dur="500"/>
                                        <p:tgtEl>
                                          <p:spTgt spid="10549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5490"/>
                                        </p:tgtEl>
                                      </p:cBhvr>
                                    </p:animEffect>
                                    <p:set>
                                      <p:cBhvr>
                                        <p:cTn id="130" dur="1" fill="hold">
                                          <p:stCondLst>
                                            <p:cond delay="499"/>
                                          </p:stCondLst>
                                        </p:cTn>
                                        <p:tgtEl>
                                          <p:spTgt spid="10549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5491"/>
                                        </p:tgtEl>
                                        <p:attrNameLst>
                                          <p:attrName>style.visibility</p:attrName>
                                        </p:attrNameLst>
                                      </p:cBhvr>
                                      <p:to>
                                        <p:strVal val="visible"/>
                                      </p:to>
                                    </p:set>
                                    <p:animEffect transition="in" filter="fade">
                                      <p:cBhvr>
                                        <p:cTn id="134" dur="500"/>
                                        <p:tgtEl>
                                          <p:spTgt spid="10549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5491"/>
                                        </p:tgtEl>
                                      </p:cBhvr>
                                    </p:animEffect>
                                    <p:set>
                                      <p:cBhvr>
                                        <p:cTn id="138" dur="1" fill="hold">
                                          <p:stCondLst>
                                            <p:cond delay="499"/>
                                          </p:stCondLst>
                                        </p:cTn>
                                        <p:tgtEl>
                                          <p:spTgt spid="10549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5475"/>
                                        </p:tgtEl>
                                      </p:cBhvr>
                                    </p:animEffect>
                                    <p:set>
                                      <p:cBhvr>
                                        <p:cTn id="141" dur="1" fill="hold">
                                          <p:stCondLst>
                                            <p:cond delay="499"/>
                                          </p:stCondLst>
                                        </p:cTn>
                                        <p:tgtEl>
                                          <p:spTgt spid="10547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5504"/>
                                        </p:tgtEl>
                                      </p:cBhvr>
                                    </p:animEffect>
                                    <p:set>
                                      <p:cBhvr>
                                        <p:cTn id="144" dur="1" fill="hold">
                                          <p:stCondLst>
                                            <p:cond delay="499"/>
                                          </p:stCondLst>
                                        </p:cTn>
                                        <p:tgtEl>
                                          <p:spTgt spid="1055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5496"/>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5496"/>
                                        </p:tgtEl>
                                      </p:cBhvr>
                                    </p:animEffect>
                                    <p:set>
                                      <p:cBhvr>
                                        <p:cTn id="150" dur="1" fill="hold">
                                          <p:stCondLst>
                                            <p:cond delay="499"/>
                                          </p:stCondLst>
                                        </p:cTn>
                                        <p:tgtEl>
                                          <p:spTgt spid="105496"/>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5499"/>
                                        </p:tgtEl>
                                        <p:attrNameLst>
                                          <p:attrName>style.visibility</p:attrName>
                                        </p:attrNameLst>
                                      </p:cBhvr>
                                      <p:to>
                                        <p:strVal val="visible"/>
                                      </p:to>
                                    </p:set>
                                    <p:animEffect transition="in" filter="fade">
                                      <p:cBhvr>
                                        <p:cTn id="153" dur="500"/>
                                        <p:tgtEl>
                                          <p:spTgt spid="105499"/>
                                        </p:tgtEl>
                                      </p:cBhvr>
                                    </p:animEffect>
                                  </p:childTnLst>
                                </p:cTn>
                              </p:par>
                            </p:childTnLst>
                          </p:cTn>
                        </p:par>
                      </p:childTnLst>
                    </p:cTn>
                  </p:par>
                </p:childTnLst>
              </p:cTn>
              <p:nextCondLst>
                <p:cond evt="onClick" delay="0">
                  <p:tgtEl>
                    <p:spTgt spid="105496"/>
                  </p:tgtEl>
                </p:cond>
              </p:nextCondLst>
            </p:seq>
            <p:seq concurrent="1" nextAc="seek">
              <p:cTn id="154" restart="whenNotActive" fill="hold" evtFilter="cancelBubble" nodeType="interactiveSeq">
                <p:stCondLst>
                  <p:cond evt="onClick" delay="0">
                    <p:tgtEl>
                      <p:spTgt spid="105497"/>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88889E-6 -2.21374E-6 L 0.47257 -0.17094 " pathEditMode="relative" rAng="0" ptsTypes="AA">
                                      <p:cBhvr>
                                        <p:cTn id="158" dur="500" fill="hold"/>
                                        <p:tgtEl>
                                          <p:spTgt spid="105497"/>
                                        </p:tgtEl>
                                        <p:attrNameLst>
                                          <p:attrName>ppt_x</p:attrName>
                                          <p:attrName>ppt_y</p:attrName>
                                        </p:attrNameLst>
                                      </p:cBhvr>
                                      <p:rCtr x="23628" y="-8559"/>
                                    </p:animMotion>
                                  </p:childTnLst>
                                </p:cTn>
                              </p:par>
                              <p:par>
                                <p:cTn id="159" presetID="10" presetClass="exit" presetSubtype="0" fill="hold" grpId="1" nodeType="withEffect">
                                  <p:stCondLst>
                                    <p:cond delay="0"/>
                                  </p:stCondLst>
                                  <p:childTnLst>
                                    <p:animEffect transition="out" filter="fade">
                                      <p:cBhvr>
                                        <p:cTn id="160" dur="500"/>
                                        <p:tgtEl>
                                          <p:spTgt spid="105496"/>
                                        </p:tgtEl>
                                      </p:cBhvr>
                                    </p:animEffect>
                                    <p:set>
                                      <p:cBhvr>
                                        <p:cTn id="161" dur="1" fill="hold">
                                          <p:stCondLst>
                                            <p:cond delay="499"/>
                                          </p:stCondLst>
                                        </p:cTn>
                                        <p:tgtEl>
                                          <p:spTgt spid="10549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5498"/>
                                        </p:tgtEl>
                                      </p:cBhvr>
                                    </p:animEffect>
                                    <p:set>
                                      <p:cBhvr>
                                        <p:cTn id="164" dur="1" fill="hold">
                                          <p:stCondLst>
                                            <p:cond delay="499"/>
                                          </p:stCondLst>
                                        </p:cTn>
                                        <p:tgtEl>
                                          <p:spTgt spid="105498"/>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5502"/>
                                        </p:tgtEl>
                                        <p:attrNameLst>
                                          <p:attrName>style.visibility</p:attrName>
                                        </p:attrNameLst>
                                      </p:cBhvr>
                                      <p:to>
                                        <p:strVal val="visible"/>
                                      </p:to>
                                    </p:set>
                                    <p:animEffect transition="in" filter="fade">
                                      <p:cBhvr>
                                        <p:cTn id="167" dur="500"/>
                                        <p:tgtEl>
                                          <p:spTgt spid="105502"/>
                                        </p:tgtEl>
                                      </p:cBhvr>
                                    </p:animEffect>
                                  </p:childTnLst>
                                </p:cTn>
                              </p:par>
                              <p:par>
                                <p:cTn id="168" presetID="10" presetClass="exit" presetSubtype="0" fill="hold" nodeType="withEffect">
                                  <p:stCondLst>
                                    <p:cond delay="3500"/>
                                  </p:stCondLst>
                                  <p:childTnLst>
                                    <p:animEffect transition="out" filter="fade">
                                      <p:cBhvr>
                                        <p:cTn id="169" dur="500"/>
                                        <p:tgtEl>
                                          <p:spTgt spid="105502"/>
                                        </p:tgtEl>
                                      </p:cBhvr>
                                    </p:animEffect>
                                    <p:set>
                                      <p:cBhvr>
                                        <p:cTn id="170" dur="1" fill="hold">
                                          <p:stCondLst>
                                            <p:cond delay="499"/>
                                          </p:stCondLst>
                                        </p:cTn>
                                        <p:tgtEl>
                                          <p:spTgt spid="105502"/>
                                        </p:tgtEl>
                                        <p:attrNameLst>
                                          <p:attrName>style.visibility</p:attrName>
                                        </p:attrNameLst>
                                      </p:cBhvr>
                                      <p:to>
                                        <p:strVal val="hidden"/>
                                      </p:to>
                                    </p:set>
                                  </p:childTnLst>
                                </p:cTn>
                              </p:par>
                            </p:childTnLst>
                          </p:cTn>
                        </p:par>
                      </p:childTnLst>
                    </p:cTn>
                  </p:par>
                </p:childTnLst>
              </p:cTn>
              <p:nextCondLst>
                <p:cond evt="onClick" delay="0">
                  <p:tgtEl>
                    <p:spTgt spid="105497"/>
                  </p:tgtEl>
                </p:cond>
              </p:nextCondLst>
            </p:seq>
            <p:seq concurrent="1" nextAc="seek">
              <p:cTn id="171" restart="whenNotActive" fill="hold" evtFilter="cancelBubble" nodeType="interactiveSeq">
                <p:stCondLst>
                  <p:cond evt="onClick" delay="0">
                    <p:tgtEl>
                      <p:spTgt spid="105498"/>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5498"/>
                                        </p:tgtEl>
                                      </p:cBhvr>
                                    </p:animEffect>
                                    <p:set>
                                      <p:cBhvr>
                                        <p:cTn id="176" dur="1" fill="hold">
                                          <p:stCondLst>
                                            <p:cond delay="499"/>
                                          </p:stCondLst>
                                        </p:cTn>
                                        <p:tgtEl>
                                          <p:spTgt spid="105498"/>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5500"/>
                                        </p:tgtEl>
                                        <p:attrNameLst>
                                          <p:attrName>style.visibility</p:attrName>
                                        </p:attrNameLst>
                                      </p:cBhvr>
                                      <p:to>
                                        <p:strVal val="visible"/>
                                      </p:to>
                                    </p:set>
                                    <p:animEffect transition="in" filter="fade">
                                      <p:cBhvr>
                                        <p:cTn id="179" dur="500"/>
                                        <p:tgtEl>
                                          <p:spTgt spid="105500"/>
                                        </p:tgtEl>
                                      </p:cBhvr>
                                    </p:animEffect>
                                  </p:childTnLst>
                                </p:cTn>
                              </p:par>
                            </p:childTnLst>
                          </p:cTn>
                        </p:par>
                      </p:childTnLst>
                    </p:cTn>
                  </p:par>
                </p:childTnLst>
              </p:cTn>
              <p:nextCondLst>
                <p:cond evt="onClick" delay="0">
                  <p:tgtEl>
                    <p:spTgt spid="105498"/>
                  </p:tgtEl>
                </p:cond>
              </p:nextCondLst>
            </p:seq>
          </p:childTnLst>
        </p:cTn>
      </p:par>
    </p:tnLst>
    <p:bldLst>
      <p:bldP spid="105475" grpId="0" animBg="1"/>
      <p:bldP spid="105475" grpId="1" animBg="1"/>
      <p:bldP spid="105476" grpId="0" animBg="1"/>
      <p:bldP spid="105476" grpId="1" animBg="1"/>
      <p:bldP spid="105477" grpId="0" animBg="1"/>
      <p:bldP spid="105477" grpId="1" animBg="1"/>
      <p:bldP spid="105478" grpId="0" animBg="1"/>
      <p:bldP spid="105478" grpId="1" animBg="1"/>
      <p:bldP spid="105479" grpId="0" animBg="1"/>
      <p:bldP spid="105479" grpId="1" animBg="1"/>
      <p:bldP spid="105480" grpId="0" animBg="1"/>
      <p:bldP spid="105480" grpId="1" animBg="1"/>
      <p:bldP spid="105481" grpId="0" animBg="1"/>
      <p:bldP spid="105481" grpId="1" animBg="1"/>
      <p:bldP spid="105482" grpId="0" animBg="1"/>
      <p:bldP spid="105482" grpId="1" animBg="1"/>
      <p:bldP spid="105483" grpId="0" animBg="1"/>
      <p:bldP spid="105483" grpId="1" animBg="1"/>
      <p:bldP spid="105484" grpId="0" animBg="1"/>
      <p:bldP spid="105484" grpId="1" animBg="1"/>
      <p:bldP spid="105485" grpId="0" animBg="1"/>
      <p:bldP spid="105485" grpId="1" animBg="1"/>
      <p:bldP spid="105486" grpId="0" animBg="1"/>
      <p:bldP spid="105486" grpId="1" animBg="1"/>
      <p:bldP spid="105487" grpId="0" animBg="1"/>
      <p:bldP spid="105487" grpId="1" animBg="1"/>
      <p:bldP spid="105488" grpId="0" animBg="1"/>
      <p:bldP spid="105488" grpId="1" animBg="1"/>
      <p:bldP spid="105489" grpId="0" animBg="1"/>
      <p:bldP spid="105489" grpId="1" animBg="1"/>
      <p:bldP spid="105490" grpId="0" animBg="1"/>
      <p:bldP spid="105490" grpId="1" animBg="1"/>
      <p:bldP spid="105491" grpId="0" animBg="1"/>
      <p:bldP spid="105491" grpId="1" animBg="1"/>
      <p:bldP spid="105496" grpId="0"/>
      <p:bldP spid="105496" grpId="1"/>
      <p:bldP spid="105497" grpId="0"/>
      <p:bldP spid="105498" grpId="0"/>
      <p:bldP spid="10549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6499"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6500"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6501"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6502"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6503"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6504"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6505"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6506"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6507"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6508"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6509"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6510"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6511"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6512"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6513"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6514"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6515"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651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8</a:t>
            </a:r>
            <a:endParaRPr lang="ru-RU" altLang="ru-RU" sz="4400" b="1">
              <a:latin typeface="Times New Roman" pitchFamily="18" charset="0"/>
            </a:endParaRPr>
          </a:p>
        </p:txBody>
      </p:sp>
      <p:sp>
        <p:nvSpPr>
          <p:cNvPr id="106517"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6518" name="AutoShape 22" descr="tricks"/>
          <p:cNvSpPr>
            <a:spLocks noChangeArrowheads="1"/>
          </p:cNvSpPr>
          <p:nvPr/>
        </p:nvSpPr>
        <p:spPr bwMode="auto">
          <a:xfrm>
            <a:off x="1331913" y="2133600"/>
            <a:ext cx="3527425" cy="3887788"/>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6519"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You can’t teach an old dog </a:t>
            </a:r>
            <a:r>
              <a:rPr lang="ru-RU" altLang="ru-RU"/>
              <a:t> </a:t>
            </a:r>
            <a:r>
              <a:rPr lang="en-US" altLang="ru-RU" sz="4000" b="1">
                <a:latin typeface="Times New Roman" pitchFamily="18" charset="0"/>
              </a:rPr>
              <a:t>_____________.</a:t>
            </a:r>
            <a:endParaRPr lang="ru-RU" altLang="ru-RU" sz="4000" b="1">
              <a:latin typeface="Times New Roman" pitchFamily="18" charset="0"/>
            </a:endParaRPr>
          </a:p>
        </p:txBody>
      </p:sp>
      <p:sp>
        <p:nvSpPr>
          <p:cNvPr id="106520" name="Rectangle 24"/>
          <p:cNvSpPr>
            <a:spLocks noChangeArrowheads="1"/>
          </p:cNvSpPr>
          <p:nvPr/>
        </p:nvSpPr>
        <p:spPr bwMode="auto">
          <a:xfrm>
            <a:off x="4932363" y="21336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useful tricks</a:t>
            </a:r>
            <a:endParaRPr lang="ru-RU" altLang="ru-RU" sz="3600" b="1" i="1">
              <a:latin typeface="Times New Roman" pitchFamily="18" charset="0"/>
            </a:endParaRPr>
          </a:p>
        </p:txBody>
      </p:sp>
      <p:sp>
        <p:nvSpPr>
          <p:cNvPr id="106521" name="Rectangle 25"/>
          <p:cNvSpPr>
            <a:spLocks noChangeArrowheads="1"/>
          </p:cNvSpPr>
          <p:nvPr/>
        </p:nvSpPr>
        <p:spPr bwMode="auto">
          <a:xfrm>
            <a:off x="4427538" y="3429000"/>
            <a:ext cx="40322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new tricks</a:t>
            </a:r>
            <a:endParaRPr lang="ru-RU" altLang="ru-RU" sz="3600" b="1" i="1">
              <a:latin typeface="Times New Roman" pitchFamily="18" charset="0"/>
            </a:endParaRPr>
          </a:p>
        </p:txBody>
      </p:sp>
      <p:sp>
        <p:nvSpPr>
          <p:cNvPr id="106522" name="Rectangle 26"/>
          <p:cNvSpPr>
            <a:spLocks noChangeArrowheads="1"/>
          </p:cNvSpPr>
          <p:nvPr/>
        </p:nvSpPr>
        <p:spPr bwMode="auto">
          <a:xfrm>
            <a:off x="4932363" y="47244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any tricks</a:t>
            </a:r>
            <a:endParaRPr lang="ru-RU" altLang="ru-RU" sz="3600" b="1" i="1">
              <a:latin typeface="Times New Roman" pitchFamily="18" charset="0"/>
            </a:endParaRPr>
          </a:p>
        </p:txBody>
      </p:sp>
      <p:pic>
        <p:nvPicPr>
          <p:cNvPr id="106523"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4932363" y="1773238"/>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6524"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003800" y="4437063"/>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6526"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6527"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6528"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fade">
                                      <p:cBhvr>
                                        <p:cTn id="7" dur="500"/>
                                        <p:tgtEl>
                                          <p:spTgt spid="106499"/>
                                        </p:tgtEl>
                                      </p:cBhvr>
                                    </p:animEffect>
                                  </p:childTnLst>
                                </p:cTn>
                              </p:par>
                              <p:par>
                                <p:cTn id="8" presetID="10" presetClass="entr" presetSubtype="0" fill="hold" nodeType="withEffect">
                                  <p:stCondLst>
                                    <p:cond delay="0"/>
                                  </p:stCondLst>
                                  <p:childTnLst>
                                    <p:set>
                                      <p:cBhvr>
                                        <p:cTn id="9" dur="1" fill="hold">
                                          <p:stCondLst>
                                            <p:cond delay="0"/>
                                          </p:stCondLst>
                                        </p:cTn>
                                        <p:tgtEl>
                                          <p:spTgt spid="106528"/>
                                        </p:tgtEl>
                                        <p:attrNameLst>
                                          <p:attrName>style.visibility</p:attrName>
                                        </p:attrNameLst>
                                      </p:cBhvr>
                                      <p:to>
                                        <p:strVal val="visible"/>
                                      </p:to>
                                    </p:set>
                                    <p:animEffect transition="in" filter="fade">
                                      <p:cBhvr>
                                        <p:cTn id="10" dur="500"/>
                                        <p:tgtEl>
                                          <p:spTgt spid="10652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6500"/>
                                        </p:tgtEl>
                                        <p:attrNameLst>
                                          <p:attrName>style.visibility</p:attrName>
                                        </p:attrNameLst>
                                      </p:cBhvr>
                                      <p:to>
                                        <p:strVal val="visible"/>
                                      </p:to>
                                    </p:set>
                                    <p:animEffect transition="in" filter="fade">
                                      <p:cBhvr>
                                        <p:cTn id="14" dur="500"/>
                                        <p:tgtEl>
                                          <p:spTgt spid="10650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6500"/>
                                        </p:tgtEl>
                                      </p:cBhvr>
                                    </p:animEffect>
                                    <p:set>
                                      <p:cBhvr>
                                        <p:cTn id="18" dur="1" fill="hold">
                                          <p:stCondLst>
                                            <p:cond delay="499"/>
                                          </p:stCondLst>
                                        </p:cTn>
                                        <p:tgtEl>
                                          <p:spTgt spid="10650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6501"/>
                                        </p:tgtEl>
                                        <p:attrNameLst>
                                          <p:attrName>style.visibility</p:attrName>
                                        </p:attrNameLst>
                                      </p:cBhvr>
                                      <p:to>
                                        <p:strVal val="visible"/>
                                      </p:to>
                                    </p:set>
                                    <p:animEffect transition="in" filter="fade">
                                      <p:cBhvr>
                                        <p:cTn id="22" dur="500"/>
                                        <p:tgtEl>
                                          <p:spTgt spid="10650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6501"/>
                                        </p:tgtEl>
                                      </p:cBhvr>
                                    </p:animEffect>
                                    <p:set>
                                      <p:cBhvr>
                                        <p:cTn id="26" dur="1" fill="hold">
                                          <p:stCondLst>
                                            <p:cond delay="499"/>
                                          </p:stCondLst>
                                        </p:cTn>
                                        <p:tgtEl>
                                          <p:spTgt spid="10650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6502"/>
                                        </p:tgtEl>
                                        <p:attrNameLst>
                                          <p:attrName>style.visibility</p:attrName>
                                        </p:attrNameLst>
                                      </p:cBhvr>
                                      <p:to>
                                        <p:strVal val="visible"/>
                                      </p:to>
                                    </p:set>
                                    <p:animEffect transition="in" filter="fade">
                                      <p:cBhvr>
                                        <p:cTn id="30" dur="500"/>
                                        <p:tgtEl>
                                          <p:spTgt spid="10650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6502"/>
                                        </p:tgtEl>
                                      </p:cBhvr>
                                    </p:animEffect>
                                    <p:set>
                                      <p:cBhvr>
                                        <p:cTn id="34" dur="1" fill="hold">
                                          <p:stCondLst>
                                            <p:cond delay="499"/>
                                          </p:stCondLst>
                                        </p:cTn>
                                        <p:tgtEl>
                                          <p:spTgt spid="10650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6503"/>
                                        </p:tgtEl>
                                        <p:attrNameLst>
                                          <p:attrName>style.visibility</p:attrName>
                                        </p:attrNameLst>
                                      </p:cBhvr>
                                      <p:to>
                                        <p:strVal val="visible"/>
                                      </p:to>
                                    </p:set>
                                    <p:animEffect transition="in" filter="fade">
                                      <p:cBhvr>
                                        <p:cTn id="38" dur="500"/>
                                        <p:tgtEl>
                                          <p:spTgt spid="10650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6503"/>
                                        </p:tgtEl>
                                      </p:cBhvr>
                                    </p:animEffect>
                                    <p:set>
                                      <p:cBhvr>
                                        <p:cTn id="42" dur="1" fill="hold">
                                          <p:stCondLst>
                                            <p:cond delay="499"/>
                                          </p:stCondLst>
                                        </p:cTn>
                                        <p:tgtEl>
                                          <p:spTgt spid="10650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6504"/>
                                        </p:tgtEl>
                                        <p:attrNameLst>
                                          <p:attrName>style.visibility</p:attrName>
                                        </p:attrNameLst>
                                      </p:cBhvr>
                                      <p:to>
                                        <p:strVal val="visible"/>
                                      </p:to>
                                    </p:set>
                                    <p:animEffect transition="in" filter="fade">
                                      <p:cBhvr>
                                        <p:cTn id="46" dur="500"/>
                                        <p:tgtEl>
                                          <p:spTgt spid="10650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6504"/>
                                        </p:tgtEl>
                                      </p:cBhvr>
                                    </p:animEffect>
                                    <p:set>
                                      <p:cBhvr>
                                        <p:cTn id="50" dur="1" fill="hold">
                                          <p:stCondLst>
                                            <p:cond delay="499"/>
                                          </p:stCondLst>
                                        </p:cTn>
                                        <p:tgtEl>
                                          <p:spTgt spid="10650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6505"/>
                                        </p:tgtEl>
                                        <p:attrNameLst>
                                          <p:attrName>style.visibility</p:attrName>
                                        </p:attrNameLst>
                                      </p:cBhvr>
                                      <p:to>
                                        <p:strVal val="visible"/>
                                      </p:to>
                                    </p:set>
                                    <p:animEffect transition="in" filter="fade">
                                      <p:cBhvr>
                                        <p:cTn id="54" dur="500"/>
                                        <p:tgtEl>
                                          <p:spTgt spid="10650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6505"/>
                                        </p:tgtEl>
                                      </p:cBhvr>
                                    </p:animEffect>
                                    <p:set>
                                      <p:cBhvr>
                                        <p:cTn id="58" dur="1" fill="hold">
                                          <p:stCondLst>
                                            <p:cond delay="499"/>
                                          </p:stCondLst>
                                        </p:cTn>
                                        <p:tgtEl>
                                          <p:spTgt spid="10650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6506"/>
                                        </p:tgtEl>
                                        <p:attrNameLst>
                                          <p:attrName>style.visibility</p:attrName>
                                        </p:attrNameLst>
                                      </p:cBhvr>
                                      <p:to>
                                        <p:strVal val="visible"/>
                                      </p:to>
                                    </p:set>
                                    <p:animEffect transition="in" filter="fade">
                                      <p:cBhvr>
                                        <p:cTn id="62" dur="500"/>
                                        <p:tgtEl>
                                          <p:spTgt spid="10650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6506"/>
                                        </p:tgtEl>
                                      </p:cBhvr>
                                    </p:animEffect>
                                    <p:set>
                                      <p:cBhvr>
                                        <p:cTn id="66" dur="1" fill="hold">
                                          <p:stCondLst>
                                            <p:cond delay="499"/>
                                          </p:stCondLst>
                                        </p:cTn>
                                        <p:tgtEl>
                                          <p:spTgt spid="10650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6507"/>
                                        </p:tgtEl>
                                        <p:attrNameLst>
                                          <p:attrName>style.visibility</p:attrName>
                                        </p:attrNameLst>
                                      </p:cBhvr>
                                      <p:to>
                                        <p:strVal val="visible"/>
                                      </p:to>
                                    </p:set>
                                    <p:animEffect transition="in" filter="fade">
                                      <p:cBhvr>
                                        <p:cTn id="70" dur="500"/>
                                        <p:tgtEl>
                                          <p:spTgt spid="10650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6507"/>
                                        </p:tgtEl>
                                      </p:cBhvr>
                                    </p:animEffect>
                                    <p:set>
                                      <p:cBhvr>
                                        <p:cTn id="74" dur="1" fill="hold">
                                          <p:stCondLst>
                                            <p:cond delay="499"/>
                                          </p:stCondLst>
                                        </p:cTn>
                                        <p:tgtEl>
                                          <p:spTgt spid="10650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6508"/>
                                        </p:tgtEl>
                                        <p:attrNameLst>
                                          <p:attrName>style.visibility</p:attrName>
                                        </p:attrNameLst>
                                      </p:cBhvr>
                                      <p:to>
                                        <p:strVal val="visible"/>
                                      </p:to>
                                    </p:set>
                                    <p:animEffect transition="in" filter="fade">
                                      <p:cBhvr>
                                        <p:cTn id="78" dur="500"/>
                                        <p:tgtEl>
                                          <p:spTgt spid="10650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6508"/>
                                        </p:tgtEl>
                                      </p:cBhvr>
                                    </p:animEffect>
                                    <p:set>
                                      <p:cBhvr>
                                        <p:cTn id="82" dur="1" fill="hold">
                                          <p:stCondLst>
                                            <p:cond delay="499"/>
                                          </p:stCondLst>
                                        </p:cTn>
                                        <p:tgtEl>
                                          <p:spTgt spid="10650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6509"/>
                                        </p:tgtEl>
                                        <p:attrNameLst>
                                          <p:attrName>style.visibility</p:attrName>
                                        </p:attrNameLst>
                                      </p:cBhvr>
                                      <p:to>
                                        <p:strVal val="visible"/>
                                      </p:to>
                                    </p:set>
                                    <p:animEffect transition="in" filter="fade">
                                      <p:cBhvr>
                                        <p:cTn id="86" dur="500"/>
                                        <p:tgtEl>
                                          <p:spTgt spid="10650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6509"/>
                                        </p:tgtEl>
                                      </p:cBhvr>
                                    </p:animEffect>
                                    <p:set>
                                      <p:cBhvr>
                                        <p:cTn id="90" dur="1" fill="hold">
                                          <p:stCondLst>
                                            <p:cond delay="499"/>
                                          </p:stCondLst>
                                        </p:cTn>
                                        <p:tgtEl>
                                          <p:spTgt spid="10650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6510"/>
                                        </p:tgtEl>
                                        <p:attrNameLst>
                                          <p:attrName>style.visibility</p:attrName>
                                        </p:attrNameLst>
                                      </p:cBhvr>
                                      <p:to>
                                        <p:strVal val="visible"/>
                                      </p:to>
                                    </p:set>
                                    <p:animEffect transition="in" filter="fade">
                                      <p:cBhvr>
                                        <p:cTn id="94" dur="500"/>
                                        <p:tgtEl>
                                          <p:spTgt spid="10651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6510"/>
                                        </p:tgtEl>
                                      </p:cBhvr>
                                    </p:animEffect>
                                    <p:set>
                                      <p:cBhvr>
                                        <p:cTn id="98" dur="1" fill="hold">
                                          <p:stCondLst>
                                            <p:cond delay="499"/>
                                          </p:stCondLst>
                                        </p:cTn>
                                        <p:tgtEl>
                                          <p:spTgt spid="10651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6511"/>
                                        </p:tgtEl>
                                        <p:attrNameLst>
                                          <p:attrName>style.visibility</p:attrName>
                                        </p:attrNameLst>
                                      </p:cBhvr>
                                      <p:to>
                                        <p:strVal val="visible"/>
                                      </p:to>
                                    </p:set>
                                    <p:animEffect transition="in" filter="fade">
                                      <p:cBhvr>
                                        <p:cTn id="102" dur="500"/>
                                        <p:tgtEl>
                                          <p:spTgt spid="10651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6511"/>
                                        </p:tgtEl>
                                      </p:cBhvr>
                                    </p:animEffect>
                                    <p:set>
                                      <p:cBhvr>
                                        <p:cTn id="106" dur="1" fill="hold">
                                          <p:stCondLst>
                                            <p:cond delay="499"/>
                                          </p:stCondLst>
                                        </p:cTn>
                                        <p:tgtEl>
                                          <p:spTgt spid="10651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6512"/>
                                        </p:tgtEl>
                                        <p:attrNameLst>
                                          <p:attrName>style.visibility</p:attrName>
                                        </p:attrNameLst>
                                      </p:cBhvr>
                                      <p:to>
                                        <p:strVal val="visible"/>
                                      </p:to>
                                    </p:set>
                                    <p:animEffect transition="in" filter="fade">
                                      <p:cBhvr>
                                        <p:cTn id="110" dur="500"/>
                                        <p:tgtEl>
                                          <p:spTgt spid="10651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6512"/>
                                        </p:tgtEl>
                                      </p:cBhvr>
                                    </p:animEffect>
                                    <p:set>
                                      <p:cBhvr>
                                        <p:cTn id="114" dur="1" fill="hold">
                                          <p:stCondLst>
                                            <p:cond delay="499"/>
                                          </p:stCondLst>
                                        </p:cTn>
                                        <p:tgtEl>
                                          <p:spTgt spid="10651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6513"/>
                                        </p:tgtEl>
                                        <p:attrNameLst>
                                          <p:attrName>style.visibility</p:attrName>
                                        </p:attrNameLst>
                                      </p:cBhvr>
                                      <p:to>
                                        <p:strVal val="visible"/>
                                      </p:to>
                                    </p:set>
                                    <p:animEffect transition="in" filter="fade">
                                      <p:cBhvr>
                                        <p:cTn id="118" dur="500"/>
                                        <p:tgtEl>
                                          <p:spTgt spid="10651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6513"/>
                                        </p:tgtEl>
                                      </p:cBhvr>
                                    </p:animEffect>
                                    <p:set>
                                      <p:cBhvr>
                                        <p:cTn id="122" dur="1" fill="hold">
                                          <p:stCondLst>
                                            <p:cond delay="499"/>
                                          </p:stCondLst>
                                        </p:cTn>
                                        <p:tgtEl>
                                          <p:spTgt spid="10651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6514"/>
                                        </p:tgtEl>
                                        <p:attrNameLst>
                                          <p:attrName>style.visibility</p:attrName>
                                        </p:attrNameLst>
                                      </p:cBhvr>
                                      <p:to>
                                        <p:strVal val="visible"/>
                                      </p:to>
                                    </p:set>
                                    <p:animEffect transition="in" filter="fade">
                                      <p:cBhvr>
                                        <p:cTn id="126" dur="500"/>
                                        <p:tgtEl>
                                          <p:spTgt spid="10651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6514"/>
                                        </p:tgtEl>
                                      </p:cBhvr>
                                    </p:animEffect>
                                    <p:set>
                                      <p:cBhvr>
                                        <p:cTn id="130" dur="1" fill="hold">
                                          <p:stCondLst>
                                            <p:cond delay="499"/>
                                          </p:stCondLst>
                                        </p:cTn>
                                        <p:tgtEl>
                                          <p:spTgt spid="10651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6515"/>
                                        </p:tgtEl>
                                        <p:attrNameLst>
                                          <p:attrName>style.visibility</p:attrName>
                                        </p:attrNameLst>
                                      </p:cBhvr>
                                      <p:to>
                                        <p:strVal val="visible"/>
                                      </p:to>
                                    </p:set>
                                    <p:animEffect transition="in" filter="fade">
                                      <p:cBhvr>
                                        <p:cTn id="134" dur="500"/>
                                        <p:tgtEl>
                                          <p:spTgt spid="10651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6515"/>
                                        </p:tgtEl>
                                      </p:cBhvr>
                                    </p:animEffect>
                                    <p:set>
                                      <p:cBhvr>
                                        <p:cTn id="138" dur="1" fill="hold">
                                          <p:stCondLst>
                                            <p:cond delay="499"/>
                                          </p:stCondLst>
                                        </p:cTn>
                                        <p:tgtEl>
                                          <p:spTgt spid="10651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6499"/>
                                        </p:tgtEl>
                                      </p:cBhvr>
                                    </p:animEffect>
                                    <p:set>
                                      <p:cBhvr>
                                        <p:cTn id="141" dur="1" fill="hold">
                                          <p:stCondLst>
                                            <p:cond delay="499"/>
                                          </p:stCondLst>
                                        </p:cTn>
                                        <p:tgtEl>
                                          <p:spTgt spid="10649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6528"/>
                                        </p:tgtEl>
                                      </p:cBhvr>
                                    </p:animEffect>
                                    <p:set>
                                      <p:cBhvr>
                                        <p:cTn id="144" dur="1" fill="hold">
                                          <p:stCondLst>
                                            <p:cond delay="499"/>
                                          </p:stCondLst>
                                        </p:cTn>
                                        <p:tgtEl>
                                          <p:spTgt spid="1065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6520"/>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6520"/>
                                        </p:tgtEl>
                                      </p:cBhvr>
                                    </p:animEffect>
                                    <p:set>
                                      <p:cBhvr>
                                        <p:cTn id="150" dur="1" fill="hold">
                                          <p:stCondLst>
                                            <p:cond delay="499"/>
                                          </p:stCondLst>
                                        </p:cTn>
                                        <p:tgtEl>
                                          <p:spTgt spid="106520"/>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6523"/>
                                        </p:tgtEl>
                                        <p:attrNameLst>
                                          <p:attrName>style.visibility</p:attrName>
                                        </p:attrNameLst>
                                      </p:cBhvr>
                                      <p:to>
                                        <p:strVal val="visible"/>
                                      </p:to>
                                    </p:set>
                                    <p:animEffect transition="in" filter="fade">
                                      <p:cBhvr>
                                        <p:cTn id="153" dur="500"/>
                                        <p:tgtEl>
                                          <p:spTgt spid="106523"/>
                                        </p:tgtEl>
                                      </p:cBhvr>
                                    </p:animEffect>
                                  </p:childTnLst>
                                </p:cTn>
                              </p:par>
                            </p:childTnLst>
                          </p:cTn>
                        </p:par>
                      </p:childTnLst>
                    </p:cTn>
                  </p:par>
                </p:childTnLst>
              </p:cTn>
              <p:nextCondLst>
                <p:cond evt="onClick" delay="0">
                  <p:tgtEl>
                    <p:spTgt spid="106520"/>
                  </p:tgtEl>
                </p:cond>
              </p:nextCondLst>
            </p:seq>
            <p:seq concurrent="1" nextAc="seek">
              <p:cTn id="154" restart="whenNotActive" fill="hold" evtFilter="cancelBubble" nodeType="interactiveSeq">
                <p:stCondLst>
                  <p:cond evt="onClick" delay="0">
                    <p:tgtEl>
                      <p:spTgt spid="106521"/>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2.5E-6 -7.79551E-7 L -0.23611 -0.32847 " pathEditMode="relative" rAng="0" ptsTypes="AA">
                                      <p:cBhvr>
                                        <p:cTn id="158" dur="500" fill="hold"/>
                                        <p:tgtEl>
                                          <p:spTgt spid="106521"/>
                                        </p:tgtEl>
                                        <p:attrNameLst>
                                          <p:attrName>ppt_x</p:attrName>
                                          <p:attrName>ppt_y</p:attrName>
                                        </p:attrNameLst>
                                      </p:cBhvr>
                                      <p:rCtr x="-11806" y="-16424"/>
                                    </p:animMotion>
                                  </p:childTnLst>
                                </p:cTn>
                              </p:par>
                              <p:par>
                                <p:cTn id="159" presetID="10" presetClass="exit" presetSubtype="0" fill="hold" grpId="1" nodeType="withEffect">
                                  <p:stCondLst>
                                    <p:cond delay="0"/>
                                  </p:stCondLst>
                                  <p:childTnLst>
                                    <p:animEffect transition="out" filter="fade">
                                      <p:cBhvr>
                                        <p:cTn id="160" dur="500"/>
                                        <p:tgtEl>
                                          <p:spTgt spid="106520"/>
                                        </p:tgtEl>
                                      </p:cBhvr>
                                    </p:animEffect>
                                    <p:set>
                                      <p:cBhvr>
                                        <p:cTn id="161" dur="1" fill="hold">
                                          <p:stCondLst>
                                            <p:cond delay="499"/>
                                          </p:stCondLst>
                                        </p:cTn>
                                        <p:tgtEl>
                                          <p:spTgt spid="106520"/>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6522"/>
                                        </p:tgtEl>
                                      </p:cBhvr>
                                    </p:animEffect>
                                    <p:set>
                                      <p:cBhvr>
                                        <p:cTn id="164" dur="1" fill="hold">
                                          <p:stCondLst>
                                            <p:cond delay="499"/>
                                          </p:stCondLst>
                                        </p:cTn>
                                        <p:tgtEl>
                                          <p:spTgt spid="106522"/>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6526"/>
                                        </p:tgtEl>
                                        <p:attrNameLst>
                                          <p:attrName>style.visibility</p:attrName>
                                        </p:attrNameLst>
                                      </p:cBhvr>
                                      <p:to>
                                        <p:strVal val="visible"/>
                                      </p:to>
                                    </p:set>
                                    <p:animEffect transition="in" filter="fade">
                                      <p:cBhvr>
                                        <p:cTn id="167" dur="500"/>
                                        <p:tgtEl>
                                          <p:spTgt spid="106526"/>
                                        </p:tgtEl>
                                      </p:cBhvr>
                                    </p:animEffect>
                                  </p:childTnLst>
                                </p:cTn>
                              </p:par>
                              <p:par>
                                <p:cTn id="168" presetID="10" presetClass="exit" presetSubtype="0" fill="hold" nodeType="withEffect">
                                  <p:stCondLst>
                                    <p:cond delay="3500"/>
                                  </p:stCondLst>
                                  <p:childTnLst>
                                    <p:animEffect transition="out" filter="fade">
                                      <p:cBhvr>
                                        <p:cTn id="169" dur="500"/>
                                        <p:tgtEl>
                                          <p:spTgt spid="106526"/>
                                        </p:tgtEl>
                                      </p:cBhvr>
                                    </p:animEffect>
                                    <p:set>
                                      <p:cBhvr>
                                        <p:cTn id="170" dur="1" fill="hold">
                                          <p:stCondLst>
                                            <p:cond delay="499"/>
                                          </p:stCondLst>
                                        </p:cTn>
                                        <p:tgtEl>
                                          <p:spTgt spid="106526"/>
                                        </p:tgtEl>
                                        <p:attrNameLst>
                                          <p:attrName>style.visibility</p:attrName>
                                        </p:attrNameLst>
                                      </p:cBhvr>
                                      <p:to>
                                        <p:strVal val="hidden"/>
                                      </p:to>
                                    </p:set>
                                  </p:childTnLst>
                                </p:cTn>
                              </p:par>
                            </p:childTnLst>
                          </p:cTn>
                        </p:par>
                      </p:childTnLst>
                    </p:cTn>
                  </p:par>
                </p:childTnLst>
              </p:cTn>
              <p:nextCondLst>
                <p:cond evt="onClick" delay="0">
                  <p:tgtEl>
                    <p:spTgt spid="106521"/>
                  </p:tgtEl>
                </p:cond>
              </p:nextCondLst>
            </p:seq>
            <p:seq concurrent="1" nextAc="seek">
              <p:cTn id="171" restart="whenNotActive" fill="hold" evtFilter="cancelBubble" nodeType="interactiveSeq">
                <p:stCondLst>
                  <p:cond evt="onClick" delay="0">
                    <p:tgtEl>
                      <p:spTgt spid="106522"/>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6522"/>
                                        </p:tgtEl>
                                      </p:cBhvr>
                                    </p:animEffect>
                                    <p:set>
                                      <p:cBhvr>
                                        <p:cTn id="176" dur="1" fill="hold">
                                          <p:stCondLst>
                                            <p:cond delay="499"/>
                                          </p:stCondLst>
                                        </p:cTn>
                                        <p:tgtEl>
                                          <p:spTgt spid="106522"/>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6524"/>
                                        </p:tgtEl>
                                        <p:attrNameLst>
                                          <p:attrName>style.visibility</p:attrName>
                                        </p:attrNameLst>
                                      </p:cBhvr>
                                      <p:to>
                                        <p:strVal val="visible"/>
                                      </p:to>
                                    </p:set>
                                    <p:animEffect transition="in" filter="fade">
                                      <p:cBhvr>
                                        <p:cTn id="179" dur="500"/>
                                        <p:tgtEl>
                                          <p:spTgt spid="106524"/>
                                        </p:tgtEl>
                                      </p:cBhvr>
                                    </p:animEffect>
                                  </p:childTnLst>
                                </p:cTn>
                              </p:par>
                            </p:childTnLst>
                          </p:cTn>
                        </p:par>
                      </p:childTnLst>
                    </p:cTn>
                  </p:par>
                </p:childTnLst>
              </p:cTn>
              <p:nextCondLst>
                <p:cond evt="onClick" delay="0">
                  <p:tgtEl>
                    <p:spTgt spid="106522"/>
                  </p:tgtEl>
                </p:cond>
              </p:nextCondLst>
            </p:seq>
          </p:childTnLst>
        </p:cTn>
      </p:par>
    </p:tnLst>
    <p:bldLst>
      <p:bldP spid="106499" grpId="0" animBg="1"/>
      <p:bldP spid="106499" grpId="1" animBg="1"/>
      <p:bldP spid="106500" grpId="0" animBg="1"/>
      <p:bldP spid="106500" grpId="1" animBg="1"/>
      <p:bldP spid="106501" grpId="0" animBg="1"/>
      <p:bldP spid="106501" grpId="1" animBg="1"/>
      <p:bldP spid="106502" grpId="0" animBg="1"/>
      <p:bldP spid="106502" grpId="1" animBg="1"/>
      <p:bldP spid="106503" grpId="0" animBg="1"/>
      <p:bldP spid="106503" grpId="1" animBg="1"/>
      <p:bldP spid="106504" grpId="0" animBg="1"/>
      <p:bldP spid="106504" grpId="1" animBg="1"/>
      <p:bldP spid="106505" grpId="0" animBg="1"/>
      <p:bldP spid="106505" grpId="1" animBg="1"/>
      <p:bldP spid="106506" grpId="0" animBg="1"/>
      <p:bldP spid="106506" grpId="1" animBg="1"/>
      <p:bldP spid="106507" grpId="0" animBg="1"/>
      <p:bldP spid="106507" grpId="1" animBg="1"/>
      <p:bldP spid="106508" grpId="0" animBg="1"/>
      <p:bldP spid="106508" grpId="1" animBg="1"/>
      <p:bldP spid="106509" grpId="0" animBg="1"/>
      <p:bldP spid="106509" grpId="1" animBg="1"/>
      <p:bldP spid="106510" grpId="0" animBg="1"/>
      <p:bldP spid="106510" grpId="1" animBg="1"/>
      <p:bldP spid="106511" grpId="0" animBg="1"/>
      <p:bldP spid="106511" grpId="1" animBg="1"/>
      <p:bldP spid="106512" grpId="0" animBg="1"/>
      <p:bldP spid="106512" grpId="1" animBg="1"/>
      <p:bldP spid="106513" grpId="0" animBg="1"/>
      <p:bldP spid="106513" grpId="1" animBg="1"/>
      <p:bldP spid="106514" grpId="0" animBg="1"/>
      <p:bldP spid="106514" grpId="1" animBg="1"/>
      <p:bldP spid="106515" grpId="0" animBg="1"/>
      <p:bldP spid="106515" grpId="1" animBg="1"/>
      <p:bldP spid="106520" grpId="0"/>
      <p:bldP spid="106520" grpId="1"/>
      <p:bldP spid="106521" grpId="0"/>
      <p:bldP spid="106522" grpId="0"/>
      <p:bldP spid="10652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523"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7524"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7525"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7526"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7527"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7528"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7529"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7530"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7531"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7532"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7533"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7534"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7535"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7536"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7537"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7538"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7539"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7540"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9</a:t>
            </a:r>
            <a:endParaRPr lang="ru-RU" altLang="ru-RU" sz="4400" b="1">
              <a:latin typeface="Times New Roman" pitchFamily="18" charset="0"/>
            </a:endParaRPr>
          </a:p>
        </p:txBody>
      </p:sp>
      <p:sp>
        <p:nvSpPr>
          <p:cNvPr id="107541"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7542" name="AutoShape 22" descr="love and war"/>
          <p:cNvSpPr>
            <a:spLocks noChangeArrowheads="1"/>
          </p:cNvSpPr>
          <p:nvPr/>
        </p:nvSpPr>
        <p:spPr bwMode="auto">
          <a:xfrm>
            <a:off x="4067175" y="2133600"/>
            <a:ext cx="3671888" cy="3384550"/>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7543"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All’s fair in love and </a:t>
            </a:r>
            <a:r>
              <a:rPr lang="ru-RU" altLang="ru-RU"/>
              <a:t> </a:t>
            </a:r>
            <a:r>
              <a:rPr lang="en-US" altLang="ru-RU" sz="4000" b="1">
                <a:latin typeface="Times New Roman" pitchFamily="18" charset="0"/>
              </a:rPr>
              <a:t>_____________.</a:t>
            </a:r>
            <a:endParaRPr lang="ru-RU" altLang="ru-RU" sz="4000" b="1">
              <a:latin typeface="Times New Roman" pitchFamily="18" charset="0"/>
            </a:endParaRPr>
          </a:p>
        </p:txBody>
      </p:sp>
      <p:sp>
        <p:nvSpPr>
          <p:cNvPr id="107544" name="Rectangle 24"/>
          <p:cNvSpPr>
            <a:spLocks noChangeArrowheads="1"/>
          </p:cNvSpPr>
          <p:nvPr/>
        </p:nvSpPr>
        <p:spPr bwMode="auto">
          <a:xfrm>
            <a:off x="971550" y="4868863"/>
            <a:ext cx="32400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peace</a:t>
            </a:r>
            <a:endParaRPr lang="ru-RU" altLang="ru-RU" sz="3600" b="1" i="1">
              <a:latin typeface="Times New Roman" pitchFamily="18" charset="0"/>
            </a:endParaRPr>
          </a:p>
        </p:txBody>
      </p:sp>
      <p:sp>
        <p:nvSpPr>
          <p:cNvPr id="107545" name="Rectangle 25"/>
          <p:cNvSpPr>
            <a:spLocks noChangeArrowheads="1"/>
          </p:cNvSpPr>
          <p:nvPr/>
        </p:nvSpPr>
        <p:spPr bwMode="auto">
          <a:xfrm>
            <a:off x="539750" y="2060575"/>
            <a:ext cx="40322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war</a:t>
            </a:r>
            <a:endParaRPr lang="ru-RU" altLang="ru-RU" sz="3600" b="1" i="1">
              <a:latin typeface="Times New Roman" pitchFamily="18" charset="0"/>
            </a:endParaRPr>
          </a:p>
        </p:txBody>
      </p:sp>
      <p:sp>
        <p:nvSpPr>
          <p:cNvPr id="107546" name="Rectangle 26"/>
          <p:cNvSpPr>
            <a:spLocks noChangeArrowheads="1"/>
          </p:cNvSpPr>
          <p:nvPr/>
        </p:nvSpPr>
        <p:spPr bwMode="auto">
          <a:xfrm>
            <a:off x="1042988" y="3429000"/>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happiness</a:t>
            </a:r>
            <a:endParaRPr lang="ru-RU" altLang="ru-RU" sz="3600" b="1" i="1">
              <a:latin typeface="Times New Roman" pitchFamily="18" charset="0"/>
            </a:endParaRPr>
          </a:p>
        </p:txBody>
      </p:sp>
      <p:pic>
        <p:nvPicPr>
          <p:cNvPr id="107547"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71550" y="458152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7548"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116013" y="2924175"/>
            <a:ext cx="309721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7550"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07551"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7552"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500"/>
                                        <p:tgtEl>
                                          <p:spTgt spid="107523"/>
                                        </p:tgtEl>
                                      </p:cBhvr>
                                    </p:animEffect>
                                  </p:childTnLst>
                                </p:cTn>
                              </p:par>
                              <p:par>
                                <p:cTn id="8" presetID="10" presetClass="entr" presetSubtype="0" fill="hold" nodeType="withEffect">
                                  <p:stCondLst>
                                    <p:cond delay="0"/>
                                  </p:stCondLst>
                                  <p:childTnLst>
                                    <p:set>
                                      <p:cBhvr>
                                        <p:cTn id="9" dur="1" fill="hold">
                                          <p:stCondLst>
                                            <p:cond delay="0"/>
                                          </p:stCondLst>
                                        </p:cTn>
                                        <p:tgtEl>
                                          <p:spTgt spid="107552"/>
                                        </p:tgtEl>
                                        <p:attrNameLst>
                                          <p:attrName>style.visibility</p:attrName>
                                        </p:attrNameLst>
                                      </p:cBhvr>
                                      <p:to>
                                        <p:strVal val="visible"/>
                                      </p:to>
                                    </p:set>
                                    <p:animEffect transition="in" filter="fade">
                                      <p:cBhvr>
                                        <p:cTn id="10" dur="500"/>
                                        <p:tgtEl>
                                          <p:spTgt spid="10755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7524"/>
                                        </p:tgtEl>
                                        <p:attrNameLst>
                                          <p:attrName>style.visibility</p:attrName>
                                        </p:attrNameLst>
                                      </p:cBhvr>
                                      <p:to>
                                        <p:strVal val="visible"/>
                                      </p:to>
                                    </p:set>
                                    <p:animEffect transition="in" filter="fade">
                                      <p:cBhvr>
                                        <p:cTn id="14" dur="500"/>
                                        <p:tgtEl>
                                          <p:spTgt spid="10752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7524"/>
                                        </p:tgtEl>
                                      </p:cBhvr>
                                    </p:animEffect>
                                    <p:set>
                                      <p:cBhvr>
                                        <p:cTn id="18" dur="1" fill="hold">
                                          <p:stCondLst>
                                            <p:cond delay="499"/>
                                          </p:stCondLst>
                                        </p:cTn>
                                        <p:tgtEl>
                                          <p:spTgt spid="107524"/>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7525"/>
                                        </p:tgtEl>
                                        <p:attrNameLst>
                                          <p:attrName>style.visibility</p:attrName>
                                        </p:attrNameLst>
                                      </p:cBhvr>
                                      <p:to>
                                        <p:strVal val="visible"/>
                                      </p:to>
                                    </p:set>
                                    <p:animEffect transition="in" filter="fade">
                                      <p:cBhvr>
                                        <p:cTn id="22" dur="500"/>
                                        <p:tgtEl>
                                          <p:spTgt spid="107525"/>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7525"/>
                                        </p:tgtEl>
                                      </p:cBhvr>
                                    </p:animEffect>
                                    <p:set>
                                      <p:cBhvr>
                                        <p:cTn id="26" dur="1" fill="hold">
                                          <p:stCondLst>
                                            <p:cond delay="499"/>
                                          </p:stCondLst>
                                        </p:cTn>
                                        <p:tgtEl>
                                          <p:spTgt spid="107525"/>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7526"/>
                                        </p:tgtEl>
                                        <p:attrNameLst>
                                          <p:attrName>style.visibility</p:attrName>
                                        </p:attrNameLst>
                                      </p:cBhvr>
                                      <p:to>
                                        <p:strVal val="visible"/>
                                      </p:to>
                                    </p:set>
                                    <p:animEffect transition="in" filter="fade">
                                      <p:cBhvr>
                                        <p:cTn id="30" dur="500"/>
                                        <p:tgtEl>
                                          <p:spTgt spid="107526"/>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7526"/>
                                        </p:tgtEl>
                                      </p:cBhvr>
                                    </p:animEffect>
                                    <p:set>
                                      <p:cBhvr>
                                        <p:cTn id="34" dur="1" fill="hold">
                                          <p:stCondLst>
                                            <p:cond delay="499"/>
                                          </p:stCondLst>
                                        </p:cTn>
                                        <p:tgtEl>
                                          <p:spTgt spid="107526"/>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7527"/>
                                        </p:tgtEl>
                                        <p:attrNameLst>
                                          <p:attrName>style.visibility</p:attrName>
                                        </p:attrNameLst>
                                      </p:cBhvr>
                                      <p:to>
                                        <p:strVal val="visible"/>
                                      </p:to>
                                    </p:set>
                                    <p:animEffect transition="in" filter="fade">
                                      <p:cBhvr>
                                        <p:cTn id="38" dur="500"/>
                                        <p:tgtEl>
                                          <p:spTgt spid="107527"/>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7527"/>
                                        </p:tgtEl>
                                      </p:cBhvr>
                                    </p:animEffect>
                                    <p:set>
                                      <p:cBhvr>
                                        <p:cTn id="42" dur="1" fill="hold">
                                          <p:stCondLst>
                                            <p:cond delay="499"/>
                                          </p:stCondLst>
                                        </p:cTn>
                                        <p:tgtEl>
                                          <p:spTgt spid="107527"/>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7528"/>
                                        </p:tgtEl>
                                        <p:attrNameLst>
                                          <p:attrName>style.visibility</p:attrName>
                                        </p:attrNameLst>
                                      </p:cBhvr>
                                      <p:to>
                                        <p:strVal val="visible"/>
                                      </p:to>
                                    </p:set>
                                    <p:animEffect transition="in" filter="fade">
                                      <p:cBhvr>
                                        <p:cTn id="46" dur="500"/>
                                        <p:tgtEl>
                                          <p:spTgt spid="107528"/>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7528"/>
                                        </p:tgtEl>
                                      </p:cBhvr>
                                    </p:animEffect>
                                    <p:set>
                                      <p:cBhvr>
                                        <p:cTn id="50" dur="1" fill="hold">
                                          <p:stCondLst>
                                            <p:cond delay="499"/>
                                          </p:stCondLst>
                                        </p:cTn>
                                        <p:tgtEl>
                                          <p:spTgt spid="107528"/>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7529"/>
                                        </p:tgtEl>
                                        <p:attrNameLst>
                                          <p:attrName>style.visibility</p:attrName>
                                        </p:attrNameLst>
                                      </p:cBhvr>
                                      <p:to>
                                        <p:strVal val="visible"/>
                                      </p:to>
                                    </p:set>
                                    <p:animEffect transition="in" filter="fade">
                                      <p:cBhvr>
                                        <p:cTn id="54" dur="500"/>
                                        <p:tgtEl>
                                          <p:spTgt spid="107529"/>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7529"/>
                                        </p:tgtEl>
                                      </p:cBhvr>
                                    </p:animEffect>
                                    <p:set>
                                      <p:cBhvr>
                                        <p:cTn id="58" dur="1" fill="hold">
                                          <p:stCondLst>
                                            <p:cond delay="499"/>
                                          </p:stCondLst>
                                        </p:cTn>
                                        <p:tgtEl>
                                          <p:spTgt spid="107529"/>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7530"/>
                                        </p:tgtEl>
                                        <p:attrNameLst>
                                          <p:attrName>style.visibility</p:attrName>
                                        </p:attrNameLst>
                                      </p:cBhvr>
                                      <p:to>
                                        <p:strVal val="visible"/>
                                      </p:to>
                                    </p:set>
                                    <p:animEffect transition="in" filter="fade">
                                      <p:cBhvr>
                                        <p:cTn id="62" dur="500"/>
                                        <p:tgtEl>
                                          <p:spTgt spid="107530"/>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7530"/>
                                        </p:tgtEl>
                                      </p:cBhvr>
                                    </p:animEffect>
                                    <p:set>
                                      <p:cBhvr>
                                        <p:cTn id="66" dur="1" fill="hold">
                                          <p:stCondLst>
                                            <p:cond delay="499"/>
                                          </p:stCondLst>
                                        </p:cTn>
                                        <p:tgtEl>
                                          <p:spTgt spid="107530"/>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7531"/>
                                        </p:tgtEl>
                                        <p:attrNameLst>
                                          <p:attrName>style.visibility</p:attrName>
                                        </p:attrNameLst>
                                      </p:cBhvr>
                                      <p:to>
                                        <p:strVal val="visible"/>
                                      </p:to>
                                    </p:set>
                                    <p:animEffect transition="in" filter="fade">
                                      <p:cBhvr>
                                        <p:cTn id="70" dur="500"/>
                                        <p:tgtEl>
                                          <p:spTgt spid="107531"/>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7531"/>
                                        </p:tgtEl>
                                      </p:cBhvr>
                                    </p:animEffect>
                                    <p:set>
                                      <p:cBhvr>
                                        <p:cTn id="74" dur="1" fill="hold">
                                          <p:stCondLst>
                                            <p:cond delay="499"/>
                                          </p:stCondLst>
                                        </p:cTn>
                                        <p:tgtEl>
                                          <p:spTgt spid="107531"/>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7532"/>
                                        </p:tgtEl>
                                        <p:attrNameLst>
                                          <p:attrName>style.visibility</p:attrName>
                                        </p:attrNameLst>
                                      </p:cBhvr>
                                      <p:to>
                                        <p:strVal val="visible"/>
                                      </p:to>
                                    </p:set>
                                    <p:animEffect transition="in" filter="fade">
                                      <p:cBhvr>
                                        <p:cTn id="78" dur="500"/>
                                        <p:tgtEl>
                                          <p:spTgt spid="107532"/>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7532"/>
                                        </p:tgtEl>
                                      </p:cBhvr>
                                    </p:animEffect>
                                    <p:set>
                                      <p:cBhvr>
                                        <p:cTn id="82" dur="1" fill="hold">
                                          <p:stCondLst>
                                            <p:cond delay="499"/>
                                          </p:stCondLst>
                                        </p:cTn>
                                        <p:tgtEl>
                                          <p:spTgt spid="107532"/>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7533"/>
                                        </p:tgtEl>
                                        <p:attrNameLst>
                                          <p:attrName>style.visibility</p:attrName>
                                        </p:attrNameLst>
                                      </p:cBhvr>
                                      <p:to>
                                        <p:strVal val="visible"/>
                                      </p:to>
                                    </p:set>
                                    <p:animEffect transition="in" filter="fade">
                                      <p:cBhvr>
                                        <p:cTn id="86" dur="500"/>
                                        <p:tgtEl>
                                          <p:spTgt spid="107533"/>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7533"/>
                                        </p:tgtEl>
                                      </p:cBhvr>
                                    </p:animEffect>
                                    <p:set>
                                      <p:cBhvr>
                                        <p:cTn id="90" dur="1" fill="hold">
                                          <p:stCondLst>
                                            <p:cond delay="499"/>
                                          </p:stCondLst>
                                        </p:cTn>
                                        <p:tgtEl>
                                          <p:spTgt spid="107533"/>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7534"/>
                                        </p:tgtEl>
                                        <p:attrNameLst>
                                          <p:attrName>style.visibility</p:attrName>
                                        </p:attrNameLst>
                                      </p:cBhvr>
                                      <p:to>
                                        <p:strVal val="visible"/>
                                      </p:to>
                                    </p:set>
                                    <p:animEffect transition="in" filter="fade">
                                      <p:cBhvr>
                                        <p:cTn id="94" dur="500"/>
                                        <p:tgtEl>
                                          <p:spTgt spid="107534"/>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7534"/>
                                        </p:tgtEl>
                                      </p:cBhvr>
                                    </p:animEffect>
                                    <p:set>
                                      <p:cBhvr>
                                        <p:cTn id="98" dur="1" fill="hold">
                                          <p:stCondLst>
                                            <p:cond delay="499"/>
                                          </p:stCondLst>
                                        </p:cTn>
                                        <p:tgtEl>
                                          <p:spTgt spid="107534"/>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7535"/>
                                        </p:tgtEl>
                                        <p:attrNameLst>
                                          <p:attrName>style.visibility</p:attrName>
                                        </p:attrNameLst>
                                      </p:cBhvr>
                                      <p:to>
                                        <p:strVal val="visible"/>
                                      </p:to>
                                    </p:set>
                                    <p:animEffect transition="in" filter="fade">
                                      <p:cBhvr>
                                        <p:cTn id="102" dur="500"/>
                                        <p:tgtEl>
                                          <p:spTgt spid="107535"/>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7535"/>
                                        </p:tgtEl>
                                      </p:cBhvr>
                                    </p:animEffect>
                                    <p:set>
                                      <p:cBhvr>
                                        <p:cTn id="106" dur="1" fill="hold">
                                          <p:stCondLst>
                                            <p:cond delay="499"/>
                                          </p:stCondLst>
                                        </p:cTn>
                                        <p:tgtEl>
                                          <p:spTgt spid="107535"/>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7536"/>
                                        </p:tgtEl>
                                        <p:attrNameLst>
                                          <p:attrName>style.visibility</p:attrName>
                                        </p:attrNameLst>
                                      </p:cBhvr>
                                      <p:to>
                                        <p:strVal val="visible"/>
                                      </p:to>
                                    </p:set>
                                    <p:animEffect transition="in" filter="fade">
                                      <p:cBhvr>
                                        <p:cTn id="110" dur="500"/>
                                        <p:tgtEl>
                                          <p:spTgt spid="107536"/>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7536"/>
                                        </p:tgtEl>
                                      </p:cBhvr>
                                    </p:animEffect>
                                    <p:set>
                                      <p:cBhvr>
                                        <p:cTn id="114" dur="1" fill="hold">
                                          <p:stCondLst>
                                            <p:cond delay="499"/>
                                          </p:stCondLst>
                                        </p:cTn>
                                        <p:tgtEl>
                                          <p:spTgt spid="107536"/>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7537"/>
                                        </p:tgtEl>
                                        <p:attrNameLst>
                                          <p:attrName>style.visibility</p:attrName>
                                        </p:attrNameLst>
                                      </p:cBhvr>
                                      <p:to>
                                        <p:strVal val="visible"/>
                                      </p:to>
                                    </p:set>
                                    <p:animEffect transition="in" filter="fade">
                                      <p:cBhvr>
                                        <p:cTn id="118" dur="500"/>
                                        <p:tgtEl>
                                          <p:spTgt spid="107537"/>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7537"/>
                                        </p:tgtEl>
                                      </p:cBhvr>
                                    </p:animEffect>
                                    <p:set>
                                      <p:cBhvr>
                                        <p:cTn id="122" dur="1" fill="hold">
                                          <p:stCondLst>
                                            <p:cond delay="499"/>
                                          </p:stCondLst>
                                        </p:cTn>
                                        <p:tgtEl>
                                          <p:spTgt spid="107537"/>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7538"/>
                                        </p:tgtEl>
                                        <p:attrNameLst>
                                          <p:attrName>style.visibility</p:attrName>
                                        </p:attrNameLst>
                                      </p:cBhvr>
                                      <p:to>
                                        <p:strVal val="visible"/>
                                      </p:to>
                                    </p:set>
                                    <p:animEffect transition="in" filter="fade">
                                      <p:cBhvr>
                                        <p:cTn id="126" dur="500"/>
                                        <p:tgtEl>
                                          <p:spTgt spid="107538"/>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7538"/>
                                        </p:tgtEl>
                                      </p:cBhvr>
                                    </p:animEffect>
                                    <p:set>
                                      <p:cBhvr>
                                        <p:cTn id="130" dur="1" fill="hold">
                                          <p:stCondLst>
                                            <p:cond delay="499"/>
                                          </p:stCondLst>
                                        </p:cTn>
                                        <p:tgtEl>
                                          <p:spTgt spid="107538"/>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7539"/>
                                        </p:tgtEl>
                                        <p:attrNameLst>
                                          <p:attrName>style.visibility</p:attrName>
                                        </p:attrNameLst>
                                      </p:cBhvr>
                                      <p:to>
                                        <p:strVal val="visible"/>
                                      </p:to>
                                    </p:set>
                                    <p:animEffect transition="in" filter="fade">
                                      <p:cBhvr>
                                        <p:cTn id="134" dur="500"/>
                                        <p:tgtEl>
                                          <p:spTgt spid="107539"/>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7539"/>
                                        </p:tgtEl>
                                      </p:cBhvr>
                                    </p:animEffect>
                                    <p:set>
                                      <p:cBhvr>
                                        <p:cTn id="138" dur="1" fill="hold">
                                          <p:stCondLst>
                                            <p:cond delay="499"/>
                                          </p:stCondLst>
                                        </p:cTn>
                                        <p:tgtEl>
                                          <p:spTgt spid="1075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7523"/>
                                        </p:tgtEl>
                                      </p:cBhvr>
                                    </p:animEffect>
                                    <p:set>
                                      <p:cBhvr>
                                        <p:cTn id="141" dur="1" fill="hold">
                                          <p:stCondLst>
                                            <p:cond delay="499"/>
                                          </p:stCondLst>
                                        </p:cTn>
                                        <p:tgtEl>
                                          <p:spTgt spid="10752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7552"/>
                                        </p:tgtEl>
                                      </p:cBhvr>
                                    </p:animEffect>
                                    <p:set>
                                      <p:cBhvr>
                                        <p:cTn id="144" dur="1" fill="hold">
                                          <p:stCondLst>
                                            <p:cond delay="499"/>
                                          </p:stCondLst>
                                        </p:cTn>
                                        <p:tgtEl>
                                          <p:spTgt spid="107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7544"/>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7544"/>
                                        </p:tgtEl>
                                      </p:cBhvr>
                                    </p:animEffect>
                                    <p:set>
                                      <p:cBhvr>
                                        <p:cTn id="150" dur="1" fill="hold">
                                          <p:stCondLst>
                                            <p:cond delay="499"/>
                                          </p:stCondLst>
                                        </p:cTn>
                                        <p:tgtEl>
                                          <p:spTgt spid="107544"/>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7547"/>
                                        </p:tgtEl>
                                        <p:attrNameLst>
                                          <p:attrName>style.visibility</p:attrName>
                                        </p:attrNameLst>
                                      </p:cBhvr>
                                      <p:to>
                                        <p:strVal val="visible"/>
                                      </p:to>
                                    </p:set>
                                    <p:animEffect transition="in" filter="fade">
                                      <p:cBhvr>
                                        <p:cTn id="153" dur="500"/>
                                        <p:tgtEl>
                                          <p:spTgt spid="107547"/>
                                        </p:tgtEl>
                                      </p:cBhvr>
                                    </p:animEffect>
                                  </p:childTnLst>
                                </p:cTn>
                              </p:par>
                            </p:childTnLst>
                          </p:cTn>
                        </p:par>
                      </p:childTnLst>
                    </p:cTn>
                  </p:par>
                </p:childTnLst>
              </p:cTn>
              <p:nextCondLst>
                <p:cond evt="onClick" delay="0">
                  <p:tgtEl>
                    <p:spTgt spid="107544"/>
                  </p:tgtEl>
                </p:cond>
              </p:nextCondLst>
            </p:seq>
            <p:seq concurrent="1" nextAc="seek">
              <p:cTn id="154" restart="whenNotActive" fill="hold" evtFilter="cancelBubble" nodeType="interactiveSeq">
                <p:stCondLst>
                  <p:cond evt="onClick" delay="0">
                    <p:tgtEl>
                      <p:spTgt spid="107545"/>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88889E-6 -2.21374E-6 L 0.42518 -0.17094 " pathEditMode="relative" rAng="0" ptsTypes="AA">
                                      <p:cBhvr>
                                        <p:cTn id="158" dur="500" fill="hold"/>
                                        <p:tgtEl>
                                          <p:spTgt spid="107545"/>
                                        </p:tgtEl>
                                        <p:attrNameLst>
                                          <p:attrName>ppt_x</p:attrName>
                                          <p:attrName>ppt_y</p:attrName>
                                        </p:attrNameLst>
                                      </p:cBhvr>
                                      <p:rCtr x="21250" y="-8559"/>
                                    </p:animMotion>
                                  </p:childTnLst>
                                </p:cTn>
                              </p:par>
                              <p:par>
                                <p:cTn id="159" presetID="10" presetClass="exit" presetSubtype="0" fill="hold" grpId="1" nodeType="withEffect">
                                  <p:stCondLst>
                                    <p:cond delay="0"/>
                                  </p:stCondLst>
                                  <p:childTnLst>
                                    <p:animEffect transition="out" filter="fade">
                                      <p:cBhvr>
                                        <p:cTn id="160" dur="500"/>
                                        <p:tgtEl>
                                          <p:spTgt spid="107544"/>
                                        </p:tgtEl>
                                      </p:cBhvr>
                                    </p:animEffect>
                                    <p:set>
                                      <p:cBhvr>
                                        <p:cTn id="161" dur="1" fill="hold">
                                          <p:stCondLst>
                                            <p:cond delay="499"/>
                                          </p:stCondLst>
                                        </p:cTn>
                                        <p:tgtEl>
                                          <p:spTgt spid="10754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7546"/>
                                        </p:tgtEl>
                                      </p:cBhvr>
                                    </p:animEffect>
                                    <p:set>
                                      <p:cBhvr>
                                        <p:cTn id="164" dur="1" fill="hold">
                                          <p:stCondLst>
                                            <p:cond delay="499"/>
                                          </p:stCondLst>
                                        </p:cTn>
                                        <p:tgtEl>
                                          <p:spTgt spid="107546"/>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7550"/>
                                        </p:tgtEl>
                                        <p:attrNameLst>
                                          <p:attrName>style.visibility</p:attrName>
                                        </p:attrNameLst>
                                      </p:cBhvr>
                                      <p:to>
                                        <p:strVal val="visible"/>
                                      </p:to>
                                    </p:set>
                                    <p:animEffect transition="in" filter="fade">
                                      <p:cBhvr>
                                        <p:cTn id="167" dur="500"/>
                                        <p:tgtEl>
                                          <p:spTgt spid="107550"/>
                                        </p:tgtEl>
                                      </p:cBhvr>
                                    </p:animEffect>
                                  </p:childTnLst>
                                </p:cTn>
                              </p:par>
                              <p:par>
                                <p:cTn id="168" presetID="10" presetClass="exit" presetSubtype="0" fill="hold" nodeType="withEffect">
                                  <p:stCondLst>
                                    <p:cond delay="3500"/>
                                  </p:stCondLst>
                                  <p:childTnLst>
                                    <p:animEffect transition="out" filter="fade">
                                      <p:cBhvr>
                                        <p:cTn id="169" dur="500"/>
                                        <p:tgtEl>
                                          <p:spTgt spid="107550"/>
                                        </p:tgtEl>
                                      </p:cBhvr>
                                    </p:animEffect>
                                    <p:set>
                                      <p:cBhvr>
                                        <p:cTn id="170" dur="1" fill="hold">
                                          <p:stCondLst>
                                            <p:cond delay="499"/>
                                          </p:stCondLst>
                                        </p:cTn>
                                        <p:tgtEl>
                                          <p:spTgt spid="107550"/>
                                        </p:tgtEl>
                                        <p:attrNameLst>
                                          <p:attrName>style.visibility</p:attrName>
                                        </p:attrNameLst>
                                      </p:cBhvr>
                                      <p:to>
                                        <p:strVal val="hidden"/>
                                      </p:to>
                                    </p:set>
                                  </p:childTnLst>
                                </p:cTn>
                              </p:par>
                            </p:childTnLst>
                          </p:cTn>
                        </p:par>
                      </p:childTnLst>
                    </p:cTn>
                  </p:par>
                </p:childTnLst>
              </p:cTn>
              <p:nextCondLst>
                <p:cond evt="onClick" delay="0">
                  <p:tgtEl>
                    <p:spTgt spid="107545"/>
                  </p:tgtEl>
                </p:cond>
              </p:nextCondLst>
            </p:seq>
            <p:seq concurrent="1" nextAc="seek">
              <p:cTn id="171" restart="whenNotActive" fill="hold" evtFilter="cancelBubble" nodeType="interactiveSeq">
                <p:stCondLst>
                  <p:cond evt="onClick" delay="0">
                    <p:tgtEl>
                      <p:spTgt spid="107546"/>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7546"/>
                                        </p:tgtEl>
                                      </p:cBhvr>
                                    </p:animEffect>
                                    <p:set>
                                      <p:cBhvr>
                                        <p:cTn id="176" dur="1" fill="hold">
                                          <p:stCondLst>
                                            <p:cond delay="499"/>
                                          </p:stCondLst>
                                        </p:cTn>
                                        <p:tgtEl>
                                          <p:spTgt spid="107546"/>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7548"/>
                                        </p:tgtEl>
                                        <p:attrNameLst>
                                          <p:attrName>style.visibility</p:attrName>
                                        </p:attrNameLst>
                                      </p:cBhvr>
                                      <p:to>
                                        <p:strVal val="visible"/>
                                      </p:to>
                                    </p:set>
                                    <p:animEffect transition="in" filter="fade">
                                      <p:cBhvr>
                                        <p:cTn id="179" dur="500"/>
                                        <p:tgtEl>
                                          <p:spTgt spid="107548"/>
                                        </p:tgtEl>
                                      </p:cBhvr>
                                    </p:animEffect>
                                  </p:childTnLst>
                                </p:cTn>
                              </p:par>
                            </p:childTnLst>
                          </p:cTn>
                        </p:par>
                      </p:childTnLst>
                    </p:cTn>
                  </p:par>
                </p:childTnLst>
              </p:cTn>
              <p:nextCondLst>
                <p:cond evt="onClick" delay="0">
                  <p:tgtEl>
                    <p:spTgt spid="107546"/>
                  </p:tgtEl>
                </p:cond>
              </p:nextCondLst>
            </p:seq>
          </p:childTnLst>
        </p:cTn>
      </p:par>
    </p:tnLst>
    <p:bldLst>
      <p:bldP spid="107523" grpId="0" animBg="1"/>
      <p:bldP spid="107523" grpId="1" animBg="1"/>
      <p:bldP spid="107524" grpId="0" animBg="1"/>
      <p:bldP spid="107524" grpId="1" animBg="1"/>
      <p:bldP spid="107525" grpId="0" animBg="1"/>
      <p:bldP spid="107525" grpId="1" animBg="1"/>
      <p:bldP spid="107526" grpId="0" animBg="1"/>
      <p:bldP spid="107526" grpId="1" animBg="1"/>
      <p:bldP spid="107527" grpId="0" animBg="1"/>
      <p:bldP spid="107527" grpId="1" animBg="1"/>
      <p:bldP spid="107528" grpId="0" animBg="1"/>
      <p:bldP spid="107528" grpId="1" animBg="1"/>
      <p:bldP spid="107529" grpId="0" animBg="1"/>
      <p:bldP spid="107529" grpId="1" animBg="1"/>
      <p:bldP spid="107530" grpId="0" animBg="1"/>
      <p:bldP spid="107530" grpId="1" animBg="1"/>
      <p:bldP spid="107531" grpId="0" animBg="1"/>
      <p:bldP spid="107531" grpId="1" animBg="1"/>
      <p:bldP spid="107532" grpId="0" animBg="1"/>
      <p:bldP spid="107532" grpId="1" animBg="1"/>
      <p:bldP spid="107533" grpId="0" animBg="1"/>
      <p:bldP spid="107533" grpId="1" animBg="1"/>
      <p:bldP spid="107534" grpId="0" animBg="1"/>
      <p:bldP spid="107534" grpId="1" animBg="1"/>
      <p:bldP spid="107535" grpId="0" animBg="1"/>
      <p:bldP spid="107535" grpId="1" animBg="1"/>
      <p:bldP spid="107536" grpId="0" animBg="1"/>
      <p:bldP spid="107536" grpId="1" animBg="1"/>
      <p:bldP spid="107537" grpId="0" animBg="1"/>
      <p:bldP spid="107537" grpId="1" animBg="1"/>
      <p:bldP spid="107538" grpId="0" animBg="1"/>
      <p:bldP spid="107538" grpId="1" animBg="1"/>
      <p:bldP spid="107539" grpId="0" animBg="1"/>
      <p:bldP spid="107539" grpId="1" animBg="1"/>
      <p:bldP spid="107544" grpId="0"/>
      <p:bldP spid="107544" grpId="1"/>
      <p:bldP spid="107545" grpId="0"/>
      <p:bldP spid="107546" grpId="0"/>
      <p:bldP spid="10754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8547"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rgbClr val="FFCCFF">
                  <a:alpha val="80000"/>
                </a:srgbClr>
              </a:gs>
              <a:gs pos="50000">
                <a:schemeClr val="bg1"/>
              </a:gs>
              <a:gs pos="100000">
                <a:srgbClr val="FFCCFF">
                  <a:alpha val="80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08548"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15</a:t>
            </a:r>
          </a:p>
        </p:txBody>
      </p:sp>
      <p:sp>
        <p:nvSpPr>
          <p:cNvPr id="108549"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14</a:t>
            </a:r>
          </a:p>
        </p:txBody>
      </p:sp>
      <p:sp>
        <p:nvSpPr>
          <p:cNvPr id="108550"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13</a:t>
            </a:r>
          </a:p>
        </p:txBody>
      </p:sp>
      <p:sp>
        <p:nvSpPr>
          <p:cNvPr id="108551"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12</a:t>
            </a:r>
          </a:p>
        </p:txBody>
      </p:sp>
      <p:sp>
        <p:nvSpPr>
          <p:cNvPr id="108552"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11</a:t>
            </a:r>
          </a:p>
        </p:txBody>
      </p:sp>
      <p:sp>
        <p:nvSpPr>
          <p:cNvPr id="108553"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10</a:t>
            </a:r>
          </a:p>
        </p:txBody>
      </p:sp>
      <p:sp>
        <p:nvSpPr>
          <p:cNvPr id="108554"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09</a:t>
            </a:r>
          </a:p>
        </p:txBody>
      </p:sp>
      <p:sp>
        <p:nvSpPr>
          <p:cNvPr id="108555"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08</a:t>
            </a:r>
          </a:p>
        </p:txBody>
      </p:sp>
      <p:sp>
        <p:nvSpPr>
          <p:cNvPr id="108556"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07</a:t>
            </a:r>
          </a:p>
        </p:txBody>
      </p:sp>
      <p:sp>
        <p:nvSpPr>
          <p:cNvPr id="108557"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FF66FF"/>
                  </a:solidFill>
                  <a:round/>
                  <a:headEnd/>
                  <a:tailEnd/>
                </a:ln>
                <a:solidFill>
                  <a:srgbClr val="FFCCFF"/>
                </a:solidFill>
                <a:latin typeface="Arial"/>
                <a:cs typeface="Arial"/>
              </a:rPr>
              <a:t>06</a:t>
            </a:r>
          </a:p>
        </p:txBody>
      </p:sp>
      <p:sp>
        <p:nvSpPr>
          <p:cNvPr id="108558"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08559"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08560"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08561"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08562"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08563"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0856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FFCCFF">
                  <a:alpha val="62000"/>
                </a:srgbClr>
              </a:gs>
              <a:gs pos="50000">
                <a:schemeClr val="bg1"/>
              </a:gs>
              <a:gs pos="100000">
                <a:srgbClr val="FFCCFF">
                  <a:alpha val="62000"/>
                </a:srgbClr>
              </a:gs>
            </a:gsLst>
            <a:lin ang="2700000" scaled="1"/>
          </a:gradFill>
          <a:ln w="57150" cmpd="thickThin">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10</a:t>
            </a:r>
            <a:endParaRPr lang="ru-RU" altLang="ru-RU" sz="4400" b="1">
              <a:latin typeface="Times New Roman" pitchFamily="18" charset="0"/>
            </a:endParaRPr>
          </a:p>
        </p:txBody>
      </p:sp>
      <p:sp>
        <p:nvSpPr>
          <p:cNvPr id="108565" name="AutoShape 21">
            <a:hlinkClick r:id="rId5"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FFCCFF"/>
          </a:solidFill>
          <a:ln w="2857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8566" name="AutoShape 22" descr="file"/>
          <p:cNvSpPr>
            <a:spLocks noChangeArrowheads="1"/>
          </p:cNvSpPr>
          <p:nvPr/>
        </p:nvSpPr>
        <p:spPr bwMode="auto">
          <a:xfrm>
            <a:off x="1116013" y="2060575"/>
            <a:ext cx="4102100" cy="3744913"/>
          </a:xfrm>
          <a:prstGeom prst="roundRect">
            <a:avLst>
              <a:gd name="adj" fmla="val 16667"/>
            </a:avLst>
          </a:prstGeom>
          <a:blipFill dpi="0" rotWithShape="1">
            <a:blip r:embed="rId6"/>
            <a:srcRect/>
            <a:stretch>
              <a:fillRect/>
            </a:stretch>
          </a:blipFill>
          <a:ln w="57150" cmpd="thinThick">
            <a:solidFill>
              <a:srgbClr val="FF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8567" name="Rectangle 23"/>
          <p:cNvSpPr>
            <a:spLocks noChangeArrowheads="1"/>
          </p:cNvSpPr>
          <p:nvPr/>
        </p:nvSpPr>
        <p:spPr bwMode="auto">
          <a:xfrm>
            <a:off x="250825" y="908050"/>
            <a:ext cx="87137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a:latin typeface="Times New Roman" pitchFamily="18" charset="0"/>
              </a:rPr>
              <a:t>Don’t judge a book by its  </a:t>
            </a:r>
            <a:r>
              <a:rPr lang="ru-RU" altLang="ru-RU"/>
              <a:t> </a:t>
            </a:r>
            <a:r>
              <a:rPr lang="en-US" altLang="ru-RU" sz="4000" b="1">
                <a:latin typeface="Times New Roman" pitchFamily="18" charset="0"/>
              </a:rPr>
              <a:t>____________.</a:t>
            </a:r>
            <a:endParaRPr lang="ru-RU" altLang="ru-RU" sz="4000" b="1">
              <a:latin typeface="Times New Roman" pitchFamily="18" charset="0"/>
            </a:endParaRPr>
          </a:p>
        </p:txBody>
      </p:sp>
      <p:sp>
        <p:nvSpPr>
          <p:cNvPr id="108568" name="Rectangle 24"/>
          <p:cNvSpPr>
            <a:spLocks noChangeArrowheads="1"/>
          </p:cNvSpPr>
          <p:nvPr/>
        </p:nvSpPr>
        <p:spPr bwMode="auto">
          <a:xfrm>
            <a:off x="4932363" y="3141663"/>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titles</a:t>
            </a:r>
            <a:endParaRPr lang="ru-RU" altLang="ru-RU" sz="3600" b="1" i="1">
              <a:latin typeface="Times New Roman" pitchFamily="18" charset="0"/>
            </a:endParaRPr>
          </a:p>
        </p:txBody>
      </p:sp>
      <p:sp>
        <p:nvSpPr>
          <p:cNvPr id="108569" name="Rectangle 25"/>
          <p:cNvSpPr>
            <a:spLocks noChangeArrowheads="1"/>
          </p:cNvSpPr>
          <p:nvPr/>
        </p:nvSpPr>
        <p:spPr bwMode="auto">
          <a:xfrm>
            <a:off x="4572000" y="2060575"/>
            <a:ext cx="40322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cover</a:t>
            </a:r>
            <a:endParaRPr lang="ru-RU" altLang="ru-RU" sz="3600" b="1" i="1">
              <a:latin typeface="Times New Roman" pitchFamily="18" charset="0"/>
            </a:endParaRPr>
          </a:p>
        </p:txBody>
      </p:sp>
      <p:sp>
        <p:nvSpPr>
          <p:cNvPr id="108570" name="Rectangle 26"/>
          <p:cNvSpPr>
            <a:spLocks noChangeArrowheads="1"/>
          </p:cNvSpPr>
          <p:nvPr/>
        </p:nvSpPr>
        <p:spPr bwMode="auto">
          <a:xfrm>
            <a:off x="5148263" y="4365625"/>
            <a:ext cx="324008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3600" b="1" i="1">
                <a:latin typeface="Times New Roman" pitchFamily="18" charset="0"/>
              </a:rPr>
              <a:t>author</a:t>
            </a:r>
            <a:endParaRPr lang="ru-RU" altLang="ru-RU" sz="3600" b="1" i="1">
              <a:latin typeface="Times New Roman" pitchFamily="18" charset="0"/>
            </a:endParaRPr>
          </a:p>
        </p:txBody>
      </p:sp>
      <p:pic>
        <p:nvPicPr>
          <p:cNvPr id="108571" name="Picture 27"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003800" y="270827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8572" name="Picture 28"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5076825" y="4149725"/>
            <a:ext cx="309721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8574" name="Picture 30"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08575" name="Rectangle 31"/>
          <p:cNvSpPr>
            <a:spLocks noChangeArrowheads="1"/>
          </p:cNvSpPr>
          <p:nvPr/>
        </p:nvSpPr>
        <p:spPr bwMode="auto">
          <a:xfrm>
            <a:off x="1258888" y="115888"/>
            <a:ext cx="66262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80000"/>
              </a:lnSpc>
            </a:pPr>
            <a:r>
              <a:rPr lang="en-US" altLang="ru-RU" sz="3600" b="1" i="1">
                <a:latin typeface="Times New Roman" pitchFamily="18" charset="0"/>
              </a:rPr>
              <a:t>Complete the Proverb</a:t>
            </a:r>
            <a:endParaRPr lang="ru-RU" altLang="ru-RU" sz="3600" b="1" i="1">
              <a:latin typeface="Times New Roman" pitchFamily="18" charset="0"/>
            </a:endParaRPr>
          </a:p>
        </p:txBody>
      </p:sp>
      <p:pic>
        <p:nvPicPr>
          <p:cNvPr id="108576" name="Picture 32"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fade">
                                      <p:cBhvr>
                                        <p:cTn id="7" dur="500"/>
                                        <p:tgtEl>
                                          <p:spTgt spid="108547"/>
                                        </p:tgtEl>
                                      </p:cBhvr>
                                    </p:animEffect>
                                  </p:childTnLst>
                                </p:cTn>
                              </p:par>
                              <p:par>
                                <p:cTn id="8" presetID="10" presetClass="entr" presetSubtype="0" fill="hold" nodeType="withEffect">
                                  <p:stCondLst>
                                    <p:cond delay="0"/>
                                  </p:stCondLst>
                                  <p:childTnLst>
                                    <p:set>
                                      <p:cBhvr>
                                        <p:cTn id="9" dur="1" fill="hold">
                                          <p:stCondLst>
                                            <p:cond delay="0"/>
                                          </p:stCondLst>
                                        </p:cTn>
                                        <p:tgtEl>
                                          <p:spTgt spid="108576"/>
                                        </p:tgtEl>
                                        <p:attrNameLst>
                                          <p:attrName>style.visibility</p:attrName>
                                        </p:attrNameLst>
                                      </p:cBhvr>
                                      <p:to>
                                        <p:strVal val="visible"/>
                                      </p:to>
                                    </p:set>
                                    <p:animEffect transition="in" filter="fade">
                                      <p:cBhvr>
                                        <p:cTn id="10" dur="500"/>
                                        <p:tgtEl>
                                          <p:spTgt spid="10857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48"/>
                                        </p:tgtEl>
                                        <p:attrNameLst>
                                          <p:attrName>style.visibility</p:attrName>
                                        </p:attrNameLst>
                                      </p:cBhvr>
                                      <p:to>
                                        <p:strVal val="visible"/>
                                      </p:to>
                                    </p:set>
                                    <p:animEffect transition="in" filter="fade">
                                      <p:cBhvr>
                                        <p:cTn id="14" dur="500"/>
                                        <p:tgtEl>
                                          <p:spTgt spid="10854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08548"/>
                                        </p:tgtEl>
                                      </p:cBhvr>
                                    </p:animEffect>
                                    <p:set>
                                      <p:cBhvr>
                                        <p:cTn id="18" dur="1" fill="hold">
                                          <p:stCondLst>
                                            <p:cond delay="499"/>
                                          </p:stCondLst>
                                        </p:cTn>
                                        <p:tgtEl>
                                          <p:spTgt spid="10854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8549"/>
                                        </p:tgtEl>
                                        <p:attrNameLst>
                                          <p:attrName>style.visibility</p:attrName>
                                        </p:attrNameLst>
                                      </p:cBhvr>
                                      <p:to>
                                        <p:strVal val="visible"/>
                                      </p:to>
                                    </p:set>
                                    <p:animEffect transition="in" filter="fade">
                                      <p:cBhvr>
                                        <p:cTn id="22" dur="500"/>
                                        <p:tgtEl>
                                          <p:spTgt spid="10854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08549"/>
                                        </p:tgtEl>
                                      </p:cBhvr>
                                    </p:animEffect>
                                    <p:set>
                                      <p:cBhvr>
                                        <p:cTn id="26" dur="1" fill="hold">
                                          <p:stCondLst>
                                            <p:cond delay="499"/>
                                          </p:stCondLst>
                                        </p:cTn>
                                        <p:tgtEl>
                                          <p:spTgt spid="10854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8550"/>
                                        </p:tgtEl>
                                        <p:attrNameLst>
                                          <p:attrName>style.visibility</p:attrName>
                                        </p:attrNameLst>
                                      </p:cBhvr>
                                      <p:to>
                                        <p:strVal val="visible"/>
                                      </p:to>
                                    </p:set>
                                    <p:animEffect transition="in" filter="fade">
                                      <p:cBhvr>
                                        <p:cTn id="30" dur="500"/>
                                        <p:tgtEl>
                                          <p:spTgt spid="10855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08550"/>
                                        </p:tgtEl>
                                      </p:cBhvr>
                                    </p:animEffect>
                                    <p:set>
                                      <p:cBhvr>
                                        <p:cTn id="34" dur="1" fill="hold">
                                          <p:stCondLst>
                                            <p:cond delay="499"/>
                                          </p:stCondLst>
                                        </p:cTn>
                                        <p:tgtEl>
                                          <p:spTgt spid="10855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8551"/>
                                        </p:tgtEl>
                                        <p:attrNameLst>
                                          <p:attrName>style.visibility</p:attrName>
                                        </p:attrNameLst>
                                      </p:cBhvr>
                                      <p:to>
                                        <p:strVal val="visible"/>
                                      </p:to>
                                    </p:set>
                                    <p:animEffect transition="in" filter="fade">
                                      <p:cBhvr>
                                        <p:cTn id="38" dur="500"/>
                                        <p:tgtEl>
                                          <p:spTgt spid="10855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08551"/>
                                        </p:tgtEl>
                                      </p:cBhvr>
                                    </p:animEffect>
                                    <p:set>
                                      <p:cBhvr>
                                        <p:cTn id="42" dur="1" fill="hold">
                                          <p:stCondLst>
                                            <p:cond delay="499"/>
                                          </p:stCondLst>
                                        </p:cTn>
                                        <p:tgtEl>
                                          <p:spTgt spid="10855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08552"/>
                                        </p:tgtEl>
                                        <p:attrNameLst>
                                          <p:attrName>style.visibility</p:attrName>
                                        </p:attrNameLst>
                                      </p:cBhvr>
                                      <p:to>
                                        <p:strVal val="visible"/>
                                      </p:to>
                                    </p:set>
                                    <p:animEffect transition="in" filter="fade">
                                      <p:cBhvr>
                                        <p:cTn id="46" dur="500"/>
                                        <p:tgtEl>
                                          <p:spTgt spid="10855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08552"/>
                                        </p:tgtEl>
                                      </p:cBhvr>
                                    </p:animEffect>
                                    <p:set>
                                      <p:cBhvr>
                                        <p:cTn id="50" dur="1" fill="hold">
                                          <p:stCondLst>
                                            <p:cond delay="499"/>
                                          </p:stCondLst>
                                        </p:cTn>
                                        <p:tgtEl>
                                          <p:spTgt spid="10855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08553"/>
                                        </p:tgtEl>
                                        <p:attrNameLst>
                                          <p:attrName>style.visibility</p:attrName>
                                        </p:attrNameLst>
                                      </p:cBhvr>
                                      <p:to>
                                        <p:strVal val="visible"/>
                                      </p:to>
                                    </p:set>
                                    <p:animEffect transition="in" filter="fade">
                                      <p:cBhvr>
                                        <p:cTn id="54" dur="500"/>
                                        <p:tgtEl>
                                          <p:spTgt spid="10855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08553"/>
                                        </p:tgtEl>
                                      </p:cBhvr>
                                    </p:animEffect>
                                    <p:set>
                                      <p:cBhvr>
                                        <p:cTn id="58" dur="1" fill="hold">
                                          <p:stCondLst>
                                            <p:cond delay="499"/>
                                          </p:stCondLst>
                                        </p:cTn>
                                        <p:tgtEl>
                                          <p:spTgt spid="10855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08554"/>
                                        </p:tgtEl>
                                        <p:attrNameLst>
                                          <p:attrName>style.visibility</p:attrName>
                                        </p:attrNameLst>
                                      </p:cBhvr>
                                      <p:to>
                                        <p:strVal val="visible"/>
                                      </p:to>
                                    </p:set>
                                    <p:animEffect transition="in" filter="fade">
                                      <p:cBhvr>
                                        <p:cTn id="62" dur="500"/>
                                        <p:tgtEl>
                                          <p:spTgt spid="10855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08554"/>
                                        </p:tgtEl>
                                      </p:cBhvr>
                                    </p:animEffect>
                                    <p:set>
                                      <p:cBhvr>
                                        <p:cTn id="66" dur="1" fill="hold">
                                          <p:stCondLst>
                                            <p:cond delay="499"/>
                                          </p:stCondLst>
                                        </p:cTn>
                                        <p:tgtEl>
                                          <p:spTgt spid="10855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08555"/>
                                        </p:tgtEl>
                                        <p:attrNameLst>
                                          <p:attrName>style.visibility</p:attrName>
                                        </p:attrNameLst>
                                      </p:cBhvr>
                                      <p:to>
                                        <p:strVal val="visible"/>
                                      </p:to>
                                    </p:set>
                                    <p:animEffect transition="in" filter="fade">
                                      <p:cBhvr>
                                        <p:cTn id="70" dur="500"/>
                                        <p:tgtEl>
                                          <p:spTgt spid="10855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08555"/>
                                        </p:tgtEl>
                                      </p:cBhvr>
                                    </p:animEffect>
                                    <p:set>
                                      <p:cBhvr>
                                        <p:cTn id="74" dur="1" fill="hold">
                                          <p:stCondLst>
                                            <p:cond delay="499"/>
                                          </p:stCondLst>
                                        </p:cTn>
                                        <p:tgtEl>
                                          <p:spTgt spid="10855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08556"/>
                                        </p:tgtEl>
                                        <p:attrNameLst>
                                          <p:attrName>style.visibility</p:attrName>
                                        </p:attrNameLst>
                                      </p:cBhvr>
                                      <p:to>
                                        <p:strVal val="visible"/>
                                      </p:to>
                                    </p:set>
                                    <p:animEffect transition="in" filter="fade">
                                      <p:cBhvr>
                                        <p:cTn id="78" dur="500"/>
                                        <p:tgtEl>
                                          <p:spTgt spid="10855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08556"/>
                                        </p:tgtEl>
                                      </p:cBhvr>
                                    </p:animEffect>
                                    <p:set>
                                      <p:cBhvr>
                                        <p:cTn id="82" dur="1" fill="hold">
                                          <p:stCondLst>
                                            <p:cond delay="499"/>
                                          </p:stCondLst>
                                        </p:cTn>
                                        <p:tgtEl>
                                          <p:spTgt spid="10855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08557"/>
                                        </p:tgtEl>
                                        <p:attrNameLst>
                                          <p:attrName>style.visibility</p:attrName>
                                        </p:attrNameLst>
                                      </p:cBhvr>
                                      <p:to>
                                        <p:strVal val="visible"/>
                                      </p:to>
                                    </p:set>
                                    <p:animEffect transition="in" filter="fade">
                                      <p:cBhvr>
                                        <p:cTn id="86" dur="500"/>
                                        <p:tgtEl>
                                          <p:spTgt spid="10855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08557"/>
                                        </p:tgtEl>
                                      </p:cBhvr>
                                    </p:animEffect>
                                    <p:set>
                                      <p:cBhvr>
                                        <p:cTn id="90" dur="1" fill="hold">
                                          <p:stCondLst>
                                            <p:cond delay="499"/>
                                          </p:stCondLst>
                                        </p:cTn>
                                        <p:tgtEl>
                                          <p:spTgt spid="10855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08558"/>
                                        </p:tgtEl>
                                        <p:attrNameLst>
                                          <p:attrName>style.visibility</p:attrName>
                                        </p:attrNameLst>
                                      </p:cBhvr>
                                      <p:to>
                                        <p:strVal val="visible"/>
                                      </p:to>
                                    </p:set>
                                    <p:animEffect transition="in" filter="fade">
                                      <p:cBhvr>
                                        <p:cTn id="94" dur="500"/>
                                        <p:tgtEl>
                                          <p:spTgt spid="10855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08558"/>
                                        </p:tgtEl>
                                      </p:cBhvr>
                                    </p:animEffect>
                                    <p:set>
                                      <p:cBhvr>
                                        <p:cTn id="98" dur="1" fill="hold">
                                          <p:stCondLst>
                                            <p:cond delay="499"/>
                                          </p:stCondLst>
                                        </p:cTn>
                                        <p:tgtEl>
                                          <p:spTgt spid="10855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08559"/>
                                        </p:tgtEl>
                                        <p:attrNameLst>
                                          <p:attrName>style.visibility</p:attrName>
                                        </p:attrNameLst>
                                      </p:cBhvr>
                                      <p:to>
                                        <p:strVal val="visible"/>
                                      </p:to>
                                    </p:set>
                                    <p:animEffect transition="in" filter="fade">
                                      <p:cBhvr>
                                        <p:cTn id="102" dur="500"/>
                                        <p:tgtEl>
                                          <p:spTgt spid="10855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08559"/>
                                        </p:tgtEl>
                                      </p:cBhvr>
                                    </p:animEffect>
                                    <p:set>
                                      <p:cBhvr>
                                        <p:cTn id="106" dur="1" fill="hold">
                                          <p:stCondLst>
                                            <p:cond delay="499"/>
                                          </p:stCondLst>
                                        </p:cTn>
                                        <p:tgtEl>
                                          <p:spTgt spid="10855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08560"/>
                                        </p:tgtEl>
                                        <p:attrNameLst>
                                          <p:attrName>style.visibility</p:attrName>
                                        </p:attrNameLst>
                                      </p:cBhvr>
                                      <p:to>
                                        <p:strVal val="visible"/>
                                      </p:to>
                                    </p:set>
                                    <p:animEffect transition="in" filter="fade">
                                      <p:cBhvr>
                                        <p:cTn id="110" dur="500"/>
                                        <p:tgtEl>
                                          <p:spTgt spid="10856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08560"/>
                                        </p:tgtEl>
                                      </p:cBhvr>
                                    </p:animEffect>
                                    <p:set>
                                      <p:cBhvr>
                                        <p:cTn id="114" dur="1" fill="hold">
                                          <p:stCondLst>
                                            <p:cond delay="499"/>
                                          </p:stCondLst>
                                        </p:cTn>
                                        <p:tgtEl>
                                          <p:spTgt spid="10856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08561"/>
                                        </p:tgtEl>
                                        <p:attrNameLst>
                                          <p:attrName>style.visibility</p:attrName>
                                        </p:attrNameLst>
                                      </p:cBhvr>
                                      <p:to>
                                        <p:strVal val="visible"/>
                                      </p:to>
                                    </p:set>
                                    <p:animEffect transition="in" filter="fade">
                                      <p:cBhvr>
                                        <p:cTn id="118" dur="500"/>
                                        <p:tgtEl>
                                          <p:spTgt spid="10856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08561"/>
                                        </p:tgtEl>
                                      </p:cBhvr>
                                    </p:animEffect>
                                    <p:set>
                                      <p:cBhvr>
                                        <p:cTn id="122" dur="1" fill="hold">
                                          <p:stCondLst>
                                            <p:cond delay="499"/>
                                          </p:stCondLst>
                                        </p:cTn>
                                        <p:tgtEl>
                                          <p:spTgt spid="10856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08562"/>
                                        </p:tgtEl>
                                        <p:attrNameLst>
                                          <p:attrName>style.visibility</p:attrName>
                                        </p:attrNameLst>
                                      </p:cBhvr>
                                      <p:to>
                                        <p:strVal val="visible"/>
                                      </p:to>
                                    </p:set>
                                    <p:animEffect transition="in" filter="fade">
                                      <p:cBhvr>
                                        <p:cTn id="126" dur="500"/>
                                        <p:tgtEl>
                                          <p:spTgt spid="10856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08562"/>
                                        </p:tgtEl>
                                      </p:cBhvr>
                                    </p:animEffect>
                                    <p:set>
                                      <p:cBhvr>
                                        <p:cTn id="130" dur="1" fill="hold">
                                          <p:stCondLst>
                                            <p:cond delay="499"/>
                                          </p:stCondLst>
                                        </p:cTn>
                                        <p:tgtEl>
                                          <p:spTgt spid="10856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08563"/>
                                        </p:tgtEl>
                                        <p:attrNameLst>
                                          <p:attrName>style.visibility</p:attrName>
                                        </p:attrNameLst>
                                      </p:cBhvr>
                                      <p:to>
                                        <p:strVal val="visible"/>
                                      </p:to>
                                    </p:set>
                                    <p:animEffect transition="in" filter="fade">
                                      <p:cBhvr>
                                        <p:cTn id="134" dur="500"/>
                                        <p:tgtEl>
                                          <p:spTgt spid="10856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08563"/>
                                        </p:tgtEl>
                                      </p:cBhvr>
                                    </p:animEffect>
                                    <p:set>
                                      <p:cBhvr>
                                        <p:cTn id="138" dur="1" fill="hold">
                                          <p:stCondLst>
                                            <p:cond delay="499"/>
                                          </p:stCondLst>
                                        </p:cTn>
                                        <p:tgtEl>
                                          <p:spTgt spid="10856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08547"/>
                                        </p:tgtEl>
                                      </p:cBhvr>
                                    </p:animEffect>
                                    <p:set>
                                      <p:cBhvr>
                                        <p:cTn id="141" dur="1" fill="hold">
                                          <p:stCondLst>
                                            <p:cond delay="499"/>
                                          </p:stCondLst>
                                        </p:cTn>
                                        <p:tgtEl>
                                          <p:spTgt spid="10854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8576"/>
                                        </p:tgtEl>
                                      </p:cBhvr>
                                    </p:animEffect>
                                    <p:set>
                                      <p:cBhvr>
                                        <p:cTn id="144" dur="1" fill="hold">
                                          <p:stCondLst>
                                            <p:cond delay="499"/>
                                          </p:stCondLst>
                                        </p:cTn>
                                        <p:tgtEl>
                                          <p:spTgt spid="1085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08568"/>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08568"/>
                                        </p:tgtEl>
                                      </p:cBhvr>
                                    </p:animEffect>
                                    <p:set>
                                      <p:cBhvr>
                                        <p:cTn id="150" dur="1" fill="hold">
                                          <p:stCondLst>
                                            <p:cond delay="499"/>
                                          </p:stCondLst>
                                        </p:cTn>
                                        <p:tgtEl>
                                          <p:spTgt spid="108568"/>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08571"/>
                                        </p:tgtEl>
                                        <p:attrNameLst>
                                          <p:attrName>style.visibility</p:attrName>
                                        </p:attrNameLst>
                                      </p:cBhvr>
                                      <p:to>
                                        <p:strVal val="visible"/>
                                      </p:to>
                                    </p:set>
                                    <p:animEffect transition="in" filter="fade">
                                      <p:cBhvr>
                                        <p:cTn id="153" dur="500"/>
                                        <p:tgtEl>
                                          <p:spTgt spid="108571"/>
                                        </p:tgtEl>
                                      </p:cBhvr>
                                    </p:animEffect>
                                  </p:childTnLst>
                                </p:cTn>
                              </p:par>
                            </p:childTnLst>
                          </p:cTn>
                        </p:par>
                      </p:childTnLst>
                    </p:cTn>
                  </p:par>
                </p:childTnLst>
              </p:cTn>
              <p:nextCondLst>
                <p:cond evt="onClick" delay="0">
                  <p:tgtEl>
                    <p:spTgt spid="108568"/>
                  </p:tgtEl>
                </p:cond>
              </p:nextCondLst>
            </p:seq>
            <p:seq concurrent="1" nextAc="seek">
              <p:cTn id="154" restart="whenNotActive" fill="hold" evtFilter="cancelBubble" nodeType="interactiveSeq">
                <p:stCondLst>
                  <p:cond evt="onClick" delay="0">
                    <p:tgtEl>
                      <p:spTgt spid="108569"/>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64" presetClass="path" presetSubtype="0" accel="50000" decel="50000" fill="hold" grpId="0" nodeType="clickEffect">
                                  <p:stCondLst>
                                    <p:cond delay="0"/>
                                  </p:stCondLst>
                                  <p:childTnLst>
                                    <p:animMotion origin="layout" path="M 3.88889E-6 -2.21374E-6 L 0.03159 -0.17094 " pathEditMode="relative" rAng="0" ptsTypes="AA">
                                      <p:cBhvr>
                                        <p:cTn id="158" dur="500" fill="hold"/>
                                        <p:tgtEl>
                                          <p:spTgt spid="108569"/>
                                        </p:tgtEl>
                                        <p:attrNameLst>
                                          <p:attrName>ppt_x</p:attrName>
                                          <p:attrName>ppt_y</p:attrName>
                                        </p:attrNameLst>
                                      </p:cBhvr>
                                      <p:rCtr x="1580" y="-8559"/>
                                    </p:animMotion>
                                  </p:childTnLst>
                                </p:cTn>
                              </p:par>
                              <p:par>
                                <p:cTn id="159" presetID="10" presetClass="exit" presetSubtype="0" fill="hold" grpId="1" nodeType="withEffect">
                                  <p:stCondLst>
                                    <p:cond delay="0"/>
                                  </p:stCondLst>
                                  <p:childTnLst>
                                    <p:animEffect transition="out" filter="fade">
                                      <p:cBhvr>
                                        <p:cTn id="160" dur="500"/>
                                        <p:tgtEl>
                                          <p:spTgt spid="108568"/>
                                        </p:tgtEl>
                                      </p:cBhvr>
                                    </p:animEffect>
                                    <p:set>
                                      <p:cBhvr>
                                        <p:cTn id="161" dur="1" fill="hold">
                                          <p:stCondLst>
                                            <p:cond delay="499"/>
                                          </p:stCondLst>
                                        </p:cTn>
                                        <p:tgtEl>
                                          <p:spTgt spid="108568"/>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8570"/>
                                        </p:tgtEl>
                                      </p:cBhvr>
                                    </p:animEffect>
                                    <p:set>
                                      <p:cBhvr>
                                        <p:cTn id="164" dur="1" fill="hold">
                                          <p:stCondLst>
                                            <p:cond delay="499"/>
                                          </p:stCondLst>
                                        </p:cTn>
                                        <p:tgtEl>
                                          <p:spTgt spid="108570"/>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08574"/>
                                        </p:tgtEl>
                                        <p:attrNameLst>
                                          <p:attrName>style.visibility</p:attrName>
                                        </p:attrNameLst>
                                      </p:cBhvr>
                                      <p:to>
                                        <p:strVal val="visible"/>
                                      </p:to>
                                    </p:set>
                                    <p:animEffect transition="in" filter="fade">
                                      <p:cBhvr>
                                        <p:cTn id="167" dur="500"/>
                                        <p:tgtEl>
                                          <p:spTgt spid="108574"/>
                                        </p:tgtEl>
                                      </p:cBhvr>
                                    </p:animEffect>
                                  </p:childTnLst>
                                </p:cTn>
                              </p:par>
                              <p:par>
                                <p:cTn id="168" presetID="10" presetClass="exit" presetSubtype="0" fill="hold" nodeType="withEffect">
                                  <p:stCondLst>
                                    <p:cond delay="3500"/>
                                  </p:stCondLst>
                                  <p:childTnLst>
                                    <p:animEffect transition="out" filter="fade">
                                      <p:cBhvr>
                                        <p:cTn id="169" dur="500"/>
                                        <p:tgtEl>
                                          <p:spTgt spid="108574"/>
                                        </p:tgtEl>
                                      </p:cBhvr>
                                    </p:animEffect>
                                    <p:set>
                                      <p:cBhvr>
                                        <p:cTn id="170" dur="1" fill="hold">
                                          <p:stCondLst>
                                            <p:cond delay="499"/>
                                          </p:stCondLst>
                                        </p:cTn>
                                        <p:tgtEl>
                                          <p:spTgt spid="108574"/>
                                        </p:tgtEl>
                                        <p:attrNameLst>
                                          <p:attrName>style.visibility</p:attrName>
                                        </p:attrNameLst>
                                      </p:cBhvr>
                                      <p:to>
                                        <p:strVal val="hidden"/>
                                      </p:to>
                                    </p:set>
                                  </p:childTnLst>
                                </p:cTn>
                              </p:par>
                            </p:childTnLst>
                          </p:cTn>
                        </p:par>
                      </p:childTnLst>
                    </p:cTn>
                  </p:par>
                </p:childTnLst>
              </p:cTn>
              <p:nextCondLst>
                <p:cond evt="onClick" delay="0">
                  <p:tgtEl>
                    <p:spTgt spid="108569"/>
                  </p:tgtEl>
                </p:cond>
              </p:nextCondLst>
            </p:seq>
            <p:seq concurrent="1" nextAc="seek">
              <p:cTn id="171" restart="whenNotActive" fill="hold" evtFilter="cancelBubble" nodeType="interactiveSeq">
                <p:stCondLst>
                  <p:cond evt="onClick" delay="0">
                    <p:tgtEl>
                      <p:spTgt spid="108570"/>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108570"/>
                                        </p:tgtEl>
                                      </p:cBhvr>
                                    </p:animEffect>
                                    <p:set>
                                      <p:cBhvr>
                                        <p:cTn id="176" dur="1" fill="hold">
                                          <p:stCondLst>
                                            <p:cond delay="499"/>
                                          </p:stCondLst>
                                        </p:cTn>
                                        <p:tgtEl>
                                          <p:spTgt spid="108570"/>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108572"/>
                                        </p:tgtEl>
                                        <p:attrNameLst>
                                          <p:attrName>style.visibility</p:attrName>
                                        </p:attrNameLst>
                                      </p:cBhvr>
                                      <p:to>
                                        <p:strVal val="visible"/>
                                      </p:to>
                                    </p:set>
                                    <p:animEffect transition="in" filter="fade">
                                      <p:cBhvr>
                                        <p:cTn id="179" dur="500"/>
                                        <p:tgtEl>
                                          <p:spTgt spid="108572"/>
                                        </p:tgtEl>
                                      </p:cBhvr>
                                    </p:animEffect>
                                  </p:childTnLst>
                                </p:cTn>
                              </p:par>
                            </p:childTnLst>
                          </p:cTn>
                        </p:par>
                      </p:childTnLst>
                    </p:cTn>
                  </p:par>
                </p:childTnLst>
              </p:cTn>
              <p:nextCondLst>
                <p:cond evt="onClick" delay="0">
                  <p:tgtEl>
                    <p:spTgt spid="108570"/>
                  </p:tgtEl>
                </p:cond>
              </p:nextCondLst>
            </p:seq>
          </p:childTnLst>
        </p:cTn>
      </p:par>
    </p:tnLst>
    <p:bldLst>
      <p:bldP spid="108547" grpId="0" animBg="1"/>
      <p:bldP spid="108547" grpId="1" animBg="1"/>
      <p:bldP spid="108548" grpId="0" animBg="1"/>
      <p:bldP spid="108548" grpId="1" animBg="1"/>
      <p:bldP spid="108549" grpId="0" animBg="1"/>
      <p:bldP spid="108549" grpId="1" animBg="1"/>
      <p:bldP spid="108550" grpId="0" animBg="1"/>
      <p:bldP spid="108550" grpId="1" animBg="1"/>
      <p:bldP spid="108551" grpId="0" animBg="1"/>
      <p:bldP spid="108551" grpId="1" animBg="1"/>
      <p:bldP spid="108552" grpId="0" animBg="1"/>
      <p:bldP spid="108552" grpId="1" animBg="1"/>
      <p:bldP spid="108553" grpId="0" animBg="1"/>
      <p:bldP spid="108553" grpId="1" animBg="1"/>
      <p:bldP spid="108554" grpId="0" animBg="1"/>
      <p:bldP spid="108554" grpId="1" animBg="1"/>
      <p:bldP spid="108555" grpId="0" animBg="1"/>
      <p:bldP spid="108555" grpId="1" animBg="1"/>
      <p:bldP spid="108556" grpId="0" animBg="1"/>
      <p:bldP spid="108556" grpId="1" animBg="1"/>
      <p:bldP spid="108557" grpId="0" animBg="1"/>
      <p:bldP spid="108557" grpId="1" animBg="1"/>
      <p:bldP spid="108558" grpId="0" animBg="1"/>
      <p:bldP spid="108558" grpId="1" animBg="1"/>
      <p:bldP spid="108559" grpId="0" animBg="1"/>
      <p:bldP spid="108559" grpId="1" animBg="1"/>
      <p:bldP spid="108560" grpId="0" animBg="1"/>
      <p:bldP spid="108560" grpId="1" animBg="1"/>
      <p:bldP spid="108561" grpId="0" animBg="1"/>
      <p:bldP spid="108561" grpId="1" animBg="1"/>
      <p:bldP spid="108562" grpId="0" animBg="1"/>
      <p:bldP spid="108562" grpId="1" animBg="1"/>
      <p:bldP spid="108563" grpId="0" animBg="1"/>
      <p:bldP spid="108563" grpId="1" animBg="1"/>
      <p:bldP spid="108568" grpId="0"/>
      <p:bldP spid="108568" grpId="1"/>
      <p:bldP spid="108569" grpId="0"/>
      <p:bldP spid="108570" grpId="0"/>
      <p:bldP spid="10857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99331"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9332"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99333"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99334"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99335"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99336"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9933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99338"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99339"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99340"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99341"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99342"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9343"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9344"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9345"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9346"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9347"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934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a:t>
            </a:r>
            <a:endParaRPr lang="ru-RU" altLang="ru-RU" sz="4400" b="1">
              <a:latin typeface="Times New Roman" pitchFamily="18" charset="0"/>
            </a:endParaRPr>
          </a:p>
        </p:txBody>
      </p:sp>
      <p:sp>
        <p:nvSpPr>
          <p:cNvPr id="99357" name="AutoShape 29" descr="igra"/>
          <p:cNvSpPr>
            <a:spLocks noChangeArrowheads="1"/>
          </p:cNvSpPr>
          <p:nvPr/>
        </p:nvSpPr>
        <p:spPr bwMode="auto">
          <a:xfrm>
            <a:off x="3348038" y="3213100"/>
            <a:ext cx="2663825" cy="3024188"/>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9358" name="Rectangle 30"/>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99360" name="AutoShape 32">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9362" name="Rectangle 34"/>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Judy often plays with her dolls </a:t>
            </a:r>
            <a:r>
              <a:rPr lang="en-US" altLang="ru-RU" sz="3600" b="1" u="sng">
                <a:latin typeface="Times New Roman" pitchFamily="18" charset="0"/>
              </a:rPr>
              <a:t>in the bedroom.</a:t>
            </a:r>
            <a:endParaRPr lang="ru-RU" altLang="ru-RU" sz="4000" b="1" u="sng">
              <a:latin typeface="Times New Roman" pitchFamily="18" charset="0"/>
            </a:endParaRPr>
          </a:p>
        </p:txBody>
      </p:sp>
      <p:sp>
        <p:nvSpPr>
          <p:cNvPr id="99363" name="Rectangle 35"/>
          <p:cNvSpPr>
            <a:spLocks noChangeArrowheads="1"/>
          </p:cNvSpPr>
          <p:nvPr/>
        </p:nvSpPr>
        <p:spPr bwMode="auto">
          <a:xfrm>
            <a:off x="0" y="2349500"/>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Where does Judy often play with her dolls?</a:t>
            </a:r>
            <a:endParaRPr lang="ru-RU" altLang="ru-RU" sz="4000" b="1" i="1" u="sng">
              <a:latin typeface="Times New Roman" pitchFamily="18" charset="0"/>
            </a:endParaRPr>
          </a:p>
        </p:txBody>
      </p:sp>
      <p:pic>
        <p:nvPicPr>
          <p:cNvPr id="99364" name="Picture 36"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99365" name="Picture 37"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fade">
                                      <p:cBhvr>
                                        <p:cTn id="7" dur="500"/>
                                        <p:tgtEl>
                                          <p:spTgt spid="99331"/>
                                        </p:tgtEl>
                                      </p:cBhvr>
                                    </p:animEffect>
                                  </p:childTnLst>
                                </p:cTn>
                              </p:par>
                              <p:par>
                                <p:cTn id="8" presetID="10" presetClass="entr" presetSubtype="0" fill="hold" nodeType="withEffect">
                                  <p:stCondLst>
                                    <p:cond delay="0"/>
                                  </p:stCondLst>
                                  <p:childTnLst>
                                    <p:set>
                                      <p:cBhvr>
                                        <p:cTn id="9" dur="1" fill="hold">
                                          <p:stCondLst>
                                            <p:cond delay="0"/>
                                          </p:stCondLst>
                                        </p:cTn>
                                        <p:tgtEl>
                                          <p:spTgt spid="99365"/>
                                        </p:tgtEl>
                                        <p:attrNameLst>
                                          <p:attrName>style.visibility</p:attrName>
                                        </p:attrNameLst>
                                      </p:cBhvr>
                                      <p:to>
                                        <p:strVal val="visible"/>
                                      </p:to>
                                    </p:set>
                                    <p:animEffect transition="in" filter="fade">
                                      <p:cBhvr>
                                        <p:cTn id="10" dur="500"/>
                                        <p:tgtEl>
                                          <p:spTgt spid="9936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9332"/>
                                        </p:tgtEl>
                                        <p:attrNameLst>
                                          <p:attrName>style.visibility</p:attrName>
                                        </p:attrNameLst>
                                      </p:cBhvr>
                                      <p:to>
                                        <p:strVal val="visible"/>
                                      </p:to>
                                    </p:set>
                                    <p:animEffect transition="in" filter="fade">
                                      <p:cBhvr>
                                        <p:cTn id="14" dur="500"/>
                                        <p:tgtEl>
                                          <p:spTgt spid="9933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9332"/>
                                        </p:tgtEl>
                                      </p:cBhvr>
                                    </p:animEffect>
                                    <p:set>
                                      <p:cBhvr>
                                        <p:cTn id="18" dur="1" fill="hold">
                                          <p:stCondLst>
                                            <p:cond delay="499"/>
                                          </p:stCondLst>
                                        </p:cTn>
                                        <p:tgtEl>
                                          <p:spTgt spid="9933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9333"/>
                                        </p:tgtEl>
                                        <p:attrNameLst>
                                          <p:attrName>style.visibility</p:attrName>
                                        </p:attrNameLst>
                                      </p:cBhvr>
                                      <p:to>
                                        <p:strVal val="visible"/>
                                      </p:to>
                                    </p:set>
                                    <p:animEffect transition="in" filter="fade">
                                      <p:cBhvr>
                                        <p:cTn id="22" dur="500"/>
                                        <p:tgtEl>
                                          <p:spTgt spid="9933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9333"/>
                                        </p:tgtEl>
                                      </p:cBhvr>
                                    </p:animEffect>
                                    <p:set>
                                      <p:cBhvr>
                                        <p:cTn id="26" dur="1" fill="hold">
                                          <p:stCondLst>
                                            <p:cond delay="499"/>
                                          </p:stCondLst>
                                        </p:cTn>
                                        <p:tgtEl>
                                          <p:spTgt spid="9933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9334"/>
                                        </p:tgtEl>
                                        <p:attrNameLst>
                                          <p:attrName>style.visibility</p:attrName>
                                        </p:attrNameLst>
                                      </p:cBhvr>
                                      <p:to>
                                        <p:strVal val="visible"/>
                                      </p:to>
                                    </p:set>
                                    <p:animEffect transition="in" filter="fade">
                                      <p:cBhvr>
                                        <p:cTn id="30" dur="500"/>
                                        <p:tgtEl>
                                          <p:spTgt spid="9933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9334"/>
                                        </p:tgtEl>
                                      </p:cBhvr>
                                    </p:animEffect>
                                    <p:set>
                                      <p:cBhvr>
                                        <p:cTn id="34" dur="1" fill="hold">
                                          <p:stCondLst>
                                            <p:cond delay="499"/>
                                          </p:stCondLst>
                                        </p:cTn>
                                        <p:tgtEl>
                                          <p:spTgt spid="9933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9335"/>
                                        </p:tgtEl>
                                        <p:attrNameLst>
                                          <p:attrName>style.visibility</p:attrName>
                                        </p:attrNameLst>
                                      </p:cBhvr>
                                      <p:to>
                                        <p:strVal val="visible"/>
                                      </p:to>
                                    </p:set>
                                    <p:animEffect transition="in" filter="fade">
                                      <p:cBhvr>
                                        <p:cTn id="38" dur="500"/>
                                        <p:tgtEl>
                                          <p:spTgt spid="9933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9335"/>
                                        </p:tgtEl>
                                      </p:cBhvr>
                                    </p:animEffect>
                                    <p:set>
                                      <p:cBhvr>
                                        <p:cTn id="42" dur="1" fill="hold">
                                          <p:stCondLst>
                                            <p:cond delay="499"/>
                                          </p:stCondLst>
                                        </p:cTn>
                                        <p:tgtEl>
                                          <p:spTgt spid="9933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9336"/>
                                        </p:tgtEl>
                                        <p:attrNameLst>
                                          <p:attrName>style.visibility</p:attrName>
                                        </p:attrNameLst>
                                      </p:cBhvr>
                                      <p:to>
                                        <p:strVal val="visible"/>
                                      </p:to>
                                    </p:set>
                                    <p:animEffect transition="in" filter="fade">
                                      <p:cBhvr>
                                        <p:cTn id="46" dur="500"/>
                                        <p:tgtEl>
                                          <p:spTgt spid="9933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9336"/>
                                        </p:tgtEl>
                                      </p:cBhvr>
                                    </p:animEffect>
                                    <p:set>
                                      <p:cBhvr>
                                        <p:cTn id="50" dur="1" fill="hold">
                                          <p:stCondLst>
                                            <p:cond delay="499"/>
                                          </p:stCondLst>
                                        </p:cTn>
                                        <p:tgtEl>
                                          <p:spTgt spid="9933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9337"/>
                                        </p:tgtEl>
                                        <p:attrNameLst>
                                          <p:attrName>style.visibility</p:attrName>
                                        </p:attrNameLst>
                                      </p:cBhvr>
                                      <p:to>
                                        <p:strVal val="visible"/>
                                      </p:to>
                                    </p:set>
                                    <p:animEffect transition="in" filter="fade">
                                      <p:cBhvr>
                                        <p:cTn id="54" dur="500"/>
                                        <p:tgtEl>
                                          <p:spTgt spid="9933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9337"/>
                                        </p:tgtEl>
                                      </p:cBhvr>
                                    </p:animEffect>
                                    <p:set>
                                      <p:cBhvr>
                                        <p:cTn id="58" dur="1" fill="hold">
                                          <p:stCondLst>
                                            <p:cond delay="499"/>
                                          </p:stCondLst>
                                        </p:cTn>
                                        <p:tgtEl>
                                          <p:spTgt spid="9933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9338"/>
                                        </p:tgtEl>
                                        <p:attrNameLst>
                                          <p:attrName>style.visibility</p:attrName>
                                        </p:attrNameLst>
                                      </p:cBhvr>
                                      <p:to>
                                        <p:strVal val="visible"/>
                                      </p:to>
                                    </p:set>
                                    <p:animEffect transition="in" filter="fade">
                                      <p:cBhvr>
                                        <p:cTn id="62" dur="500"/>
                                        <p:tgtEl>
                                          <p:spTgt spid="9933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9338"/>
                                        </p:tgtEl>
                                      </p:cBhvr>
                                    </p:animEffect>
                                    <p:set>
                                      <p:cBhvr>
                                        <p:cTn id="66" dur="1" fill="hold">
                                          <p:stCondLst>
                                            <p:cond delay="499"/>
                                          </p:stCondLst>
                                        </p:cTn>
                                        <p:tgtEl>
                                          <p:spTgt spid="9933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9339"/>
                                        </p:tgtEl>
                                        <p:attrNameLst>
                                          <p:attrName>style.visibility</p:attrName>
                                        </p:attrNameLst>
                                      </p:cBhvr>
                                      <p:to>
                                        <p:strVal val="visible"/>
                                      </p:to>
                                    </p:set>
                                    <p:animEffect transition="in" filter="fade">
                                      <p:cBhvr>
                                        <p:cTn id="70" dur="500"/>
                                        <p:tgtEl>
                                          <p:spTgt spid="9933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9339"/>
                                        </p:tgtEl>
                                      </p:cBhvr>
                                    </p:animEffect>
                                    <p:set>
                                      <p:cBhvr>
                                        <p:cTn id="74" dur="1" fill="hold">
                                          <p:stCondLst>
                                            <p:cond delay="499"/>
                                          </p:stCondLst>
                                        </p:cTn>
                                        <p:tgtEl>
                                          <p:spTgt spid="9933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9340"/>
                                        </p:tgtEl>
                                        <p:attrNameLst>
                                          <p:attrName>style.visibility</p:attrName>
                                        </p:attrNameLst>
                                      </p:cBhvr>
                                      <p:to>
                                        <p:strVal val="visible"/>
                                      </p:to>
                                    </p:set>
                                    <p:animEffect transition="in" filter="fade">
                                      <p:cBhvr>
                                        <p:cTn id="78" dur="500"/>
                                        <p:tgtEl>
                                          <p:spTgt spid="9934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9340"/>
                                        </p:tgtEl>
                                      </p:cBhvr>
                                    </p:animEffect>
                                    <p:set>
                                      <p:cBhvr>
                                        <p:cTn id="82" dur="1" fill="hold">
                                          <p:stCondLst>
                                            <p:cond delay="499"/>
                                          </p:stCondLst>
                                        </p:cTn>
                                        <p:tgtEl>
                                          <p:spTgt spid="9934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9341"/>
                                        </p:tgtEl>
                                        <p:attrNameLst>
                                          <p:attrName>style.visibility</p:attrName>
                                        </p:attrNameLst>
                                      </p:cBhvr>
                                      <p:to>
                                        <p:strVal val="visible"/>
                                      </p:to>
                                    </p:set>
                                    <p:animEffect transition="in" filter="fade">
                                      <p:cBhvr>
                                        <p:cTn id="86" dur="500"/>
                                        <p:tgtEl>
                                          <p:spTgt spid="9934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9341"/>
                                        </p:tgtEl>
                                      </p:cBhvr>
                                    </p:animEffect>
                                    <p:set>
                                      <p:cBhvr>
                                        <p:cTn id="90" dur="1" fill="hold">
                                          <p:stCondLst>
                                            <p:cond delay="499"/>
                                          </p:stCondLst>
                                        </p:cTn>
                                        <p:tgtEl>
                                          <p:spTgt spid="9934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9342"/>
                                        </p:tgtEl>
                                        <p:attrNameLst>
                                          <p:attrName>style.visibility</p:attrName>
                                        </p:attrNameLst>
                                      </p:cBhvr>
                                      <p:to>
                                        <p:strVal val="visible"/>
                                      </p:to>
                                    </p:set>
                                    <p:animEffect transition="in" filter="fade">
                                      <p:cBhvr>
                                        <p:cTn id="94" dur="500"/>
                                        <p:tgtEl>
                                          <p:spTgt spid="9934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9342"/>
                                        </p:tgtEl>
                                      </p:cBhvr>
                                    </p:animEffect>
                                    <p:set>
                                      <p:cBhvr>
                                        <p:cTn id="98" dur="1" fill="hold">
                                          <p:stCondLst>
                                            <p:cond delay="499"/>
                                          </p:stCondLst>
                                        </p:cTn>
                                        <p:tgtEl>
                                          <p:spTgt spid="9934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9343"/>
                                        </p:tgtEl>
                                        <p:attrNameLst>
                                          <p:attrName>style.visibility</p:attrName>
                                        </p:attrNameLst>
                                      </p:cBhvr>
                                      <p:to>
                                        <p:strVal val="visible"/>
                                      </p:to>
                                    </p:set>
                                    <p:animEffect transition="in" filter="fade">
                                      <p:cBhvr>
                                        <p:cTn id="102" dur="500"/>
                                        <p:tgtEl>
                                          <p:spTgt spid="9934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9343"/>
                                        </p:tgtEl>
                                      </p:cBhvr>
                                    </p:animEffect>
                                    <p:set>
                                      <p:cBhvr>
                                        <p:cTn id="106" dur="1" fill="hold">
                                          <p:stCondLst>
                                            <p:cond delay="499"/>
                                          </p:stCondLst>
                                        </p:cTn>
                                        <p:tgtEl>
                                          <p:spTgt spid="9934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9344"/>
                                        </p:tgtEl>
                                        <p:attrNameLst>
                                          <p:attrName>style.visibility</p:attrName>
                                        </p:attrNameLst>
                                      </p:cBhvr>
                                      <p:to>
                                        <p:strVal val="visible"/>
                                      </p:to>
                                    </p:set>
                                    <p:animEffect transition="in" filter="fade">
                                      <p:cBhvr>
                                        <p:cTn id="110" dur="500"/>
                                        <p:tgtEl>
                                          <p:spTgt spid="9934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9344"/>
                                        </p:tgtEl>
                                      </p:cBhvr>
                                    </p:animEffect>
                                    <p:set>
                                      <p:cBhvr>
                                        <p:cTn id="114" dur="1" fill="hold">
                                          <p:stCondLst>
                                            <p:cond delay="499"/>
                                          </p:stCondLst>
                                        </p:cTn>
                                        <p:tgtEl>
                                          <p:spTgt spid="9934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9345"/>
                                        </p:tgtEl>
                                        <p:attrNameLst>
                                          <p:attrName>style.visibility</p:attrName>
                                        </p:attrNameLst>
                                      </p:cBhvr>
                                      <p:to>
                                        <p:strVal val="visible"/>
                                      </p:to>
                                    </p:set>
                                    <p:animEffect transition="in" filter="fade">
                                      <p:cBhvr>
                                        <p:cTn id="118" dur="500"/>
                                        <p:tgtEl>
                                          <p:spTgt spid="9934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9345"/>
                                        </p:tgtEl>
                                      </p:cBhvr>
                                    </p:animEffect>
                                    <p:set>
                                      <p:cBhvr>
                                        <p:cTn id="122" dur="1" fill="hold">
                                          <p:stCondLst>
                                            <p:cond delay="499"/>
                                          </p:stCondLst>
                                        </p:cTn>
                                        <p:tgtEl>
                                          <p:spTgt spid="9934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9346"/>
                                        </p:tgtEl>
                                        <p:attrNameLst>
                                          <p:attrName>style.visibility</p:attrName>
                                        </p:attrNameLst>
                                      </p:cBhvr>
                                      <p:to>
                                        <p:strVal val="visible"/>
                                      </p:to>
                                    </p:set>
                                    <p:animEffect transition="in" filter="fade">
                                      <p:cBhvr>
                                        <p:cTn id="126" dur="500"/>
                                        <p:tgtEl>
                                          <p:spTgt spid="9934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9346"/>
                                        </p:tgtEl>
                                      </p:cBhvr>
                                    </p:animEffect>
                                    <p:set>
                                      <p:cBhvr>
                                        <p:cTn id="130" dur="1" fill="hold">
                                          <p:stCondLst>
                                            <p:cond delay="499"/>
                                          </p:stCondLst>
                                        </p:cTn>
                                        <p:tgtEl>
                                          <p:spTgt spid="9934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9347"/>
                                        </p:tgtEl>
                                        <p:attrNameLst>
                                          <p:attrName>style.visibility</p:attrName>
                                        </p:attrNameLst>
                                      </p:cBhvr>
                                      <p:to>
                                        <p:strVal val="visible"/>
                                      </p:to>
                                    </p:set>
                                    <p:animEffect transition="in" filter="fade">
                                      <p:cBhvr>
                                        <p:cTn id="134" dur="500"/>
                                        <p:tgtEl>
                                          <p:spTgt spid="9934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9347"/>
                                        </p:tgtEl>
                                      </p:cBhvr>
                                    </p:animEffect>
                                    <p:set>
                                      <p:cBhvr>
                                        <p:cTn id="138" dur="1" fill="hold">
                                          <p:stCondLst>
                                            <p:cond delay="499"/>
                                          </p:stCondLst>
                                        </p:cTn>
                                        <p:tgtEl>
                                          <p:spTgt spid="9934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9331"/>
                                        </p:tgtEl>
                                      </p:cBhvr>
                                    </p:animEffect>
                                    <p:set>
                                      <p:cBhvr>
                                        <p:cTn id="141" dur="1" fill="hold">
                                          <p:stCondLst>
                                            <p:cond delay="499"/>
                                          </p:stCondLst>
                                        </p:cTn>
                                        <p:tgtEl>
                                          <p:spTgt spid="9933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9365"/>
                                        </p:tgtEl>
                                      </p:cBhvr>
                                    </p:animEffect>
                                    <p:set>
                                      <p:cBhvr>
                                        <p:cTn id="144" dur="1" fill="hold">
                                          <p:stCondLst>
                                            <p:cond delay="499"/>
                                          </p:stCondLst>
                                        </p:cTn>
                                        <p:tgtEl>
                                          <p:spTgt spid="99365"/>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99363"/>
                                        </p:tgtEl>
                                        <p:attrNameLst>
                                          <p:attrName>style.visibility</p:attrName>
                                        </p:attrNameLst>
                                      </p:cBhvr>
                                      <p:to>
                                        <p:strVal val="visible"/>
                                      </p:to>
                                    </p:set>
                                    <p:animEffect transition="in" filter="fade">
                                      <p:cBhvr>
                                        <p:cTn id="149" dur="500"/>
                                        <p:tgtEl>
                                          <p:spTgt spid="99363"/>
                                        </p:tgtEl>
                                      </p:cBhvr>
                                    </p:animEffect>
                                  </p:childTnLst>
                                </p:cTn>
                              </p:par>
                              <p:par>
                                <p:cTn id="150" presetID="10" presetClass="entr" presetSubtype="0" fill="hold" nodeType="withEffect">
                                  <p:stCondLst>
                                    <p:cond delay="0"/>
                                  </p:stCondLst>
                                  <p:childTnLst>
                                    <p:set>
                                      <p:cBhvr>
                                        <p:cTn id="151" dur="1" fill="hold">
                                          <p:stCondLst>
                                            <p:cond delay="0"/>
                                          </p:stCondLst>
                                        </p:cTn>
                                        <p:tgtEl>
                                          <p:spTgt spid="99364"/>
                                        </p:tgtEl>
                                        <p:attrNameLst>
                                          <p:attrName>style.visibility</p:attrName>
                                        </p:attrNameLst>
                                      </p:cBhvr>
                                      <p:to>
                                        <p:strVal val="visible"/>
                                      </p:to>
                                    </p:set>
                                    <p:animEffect transition="in" filter="fade">
                                      <p:cBhvr>
                                        <p:cTn id="152" dur="500"/>
                                        <p:tgtEl>
                                          <p:spTgt spid="99364"/>
                                        </p:tgtEl>
                                      </p:cBhvr>
                                    </p:animEffect>
                                  </p:childTnLst>
                                </p:cTn>
                              </p:par>
                              <p:par>
                                <p:cTn id="153" presetID="10" presetClass="exit" presetSubtype="0" fill="hold" nodeType="withEffect">
                                  <p:stCondLst>
                                    <p:cond delay="3500"/>
                                  </p:stCondLst>
                                  <p:childTnLst>
                                    <p:animEffect transition="out" filter="fade">
                                      <p:cBhvr>
                                        <p:cTn id="154" dur="500"/>
                                        <p:tgtEl>
                                          <p:spTgt spid="99364"/>
                                        </p:tgtEl>
                                      </p:cBhvr>
                                    </p:animEffect>
                                    <p:set>
                                      <p:cBhvr>
                                        <p:cTn id="155" dur="1" fill="hold">
                                          <p:stCondLst>
                                            <p:cond delay="499"/>
                                          </p:stCondLst>
                                        </p:cTn>
                                        <p:tgtEl>
                                          <p:spTgt spid="99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1" grpId="1" animBg="1"/>
      <p:bldP spid="99332" grpId="0" animBg="1"/>
      <p:bldP spid="99332" grpId="1" animBg="1"/>
      <p:bldP spid="99333" grpId="0" animBg="1"/>
      <p:bldP spid="99333" grpId="1" animBg="1"/>
      <p:bldP spid="99334" grpId="0" animBg="1"/>
      <p:bldP spid="99334" grpId="1" animBg="1"/>
      <p:bldP spid="99335" grpId="0" animBg="1"/>
      <p:bldP spid="99335" grpId="1" animBg="1"/>
      <p:bldP spid="99336" grpId="0" animBg="1"/>
      <p:bldP spid="99336" grpId="1" animBg="1"/>
      <p:bldP spid="99337" grpId="0" animBg="1"/>
      <p:bldP spid="99337" grpId="1" animBg="1"/>
      <p:bldP spid="99338" grpId="0" animBg="1"/>
      <p:bldP spid="99338" grpId="1" animBg="1"/>
      <p:bldP spid="99339" grpId="0" animBg="1"/>
      <p:bldP spid="99339" grpId="1" animBg="1"/>
      <p:bldP spid="99340" grpId="0" animBg="1"/>
      <p:bldP spid="99340" grpId="1" animBg="1"/>
      <p:bldP spid="99341" grpId="0" animBg="1"/>
      <p:bldP spid="99341" grpId="1" animBg="1"/>
      <p:bldP spid="99342" grpId="0" animBg="1"/>
      <p:bldP spid="99342" grpId="1" animBg="1"/>
      <p:bldP spid="99343" grpId="0" animBg="1"/>
      <p:bldP spid="99343" grpId="1" animBg="1"/>
      <p:bldP spid="99344" grpId="0" animBg="1"/>
      <p:bldP spid="99344" grpId="1" animBg="1"/>
      <p:bldP spid="99345" grpId="0" animBg="1"/>
      <p:bldP spid="99345" grpId="1" animBg="1"/>
      <p:bldP spid="99346" grpId="0" animBg="1"/>
      <p:bldP spid="99346" grpId="1" animBg="1"/>
      <p:bldP spid="99347" grpId="0" animBg="1"/>
      <p:bldP spid="99347" grpId="1" animBg="1"/>
      <p:bldP spid="9936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3667"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3668"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3669"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3670"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3671"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3672"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3673"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3674"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3675"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3676"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3677"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3678"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3679"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3680"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3681"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3682"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3683"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368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2</a:t>
            </a:r>
            <a:endParaRPr lang="ru-RU" altLang="ru-RU" sz="4400" b="1">
              <a:latin typeface="Times New Roman" pitchFamily="18" charset="0"/>
            </a:endParaRPr>
          </a:p>
        </p:txBody>
      </p:sp>
      <p:sp>
        <p:nvSpPr>
          <p:cNvPr id="113685" name="AutoShape 21" descr="andrew"/>
          <p:cNvSpPr>
            <a:spLocks noChangeArrowheads="1"/>
          </p:cNvSpPr>
          <p:nvPr/>
        </p:nvSpPr>
        <p:spPr bwMode="auto">
          <a:xfrm>
            <a:off x="3419475" y="3068638"/>
            <a:ext cx="2519363" cy="3311525"/>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3686"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3688"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3689"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I promised Andrew to come </a:t>
            </a:r>
            <a:r>
              <a:rPr lang="en-US" altLang="ru-RU" sz="3600" b="1" u="sng">
                <a:latin typeface="Times New Roman" pitchFamily="18" charset="0"/>
              </a:rPr>
              <a:t>on Saturday.</a:t>
            </a:r>
            <a:endParaRPr lang="ru-RU" altLang="ru-RU" sz="4000" b="1" u="sng">
              <a:latin typeface="Times New Roman" pitchFamily="18" charset="0"/>
            </a:endParaRPr>
          </a:p>
        </p:txBody>
      </p:sp>
      <p:sp>
        <p:nvSpPr>
          <p:cNvPr id="113690" name="Rectangle 26"/>
          <p:cNvSpPr>
            <a:spLocks noChangeArrowheads="1"/>
          </p:cNvSpPr>
          <p:nvPr/>
        </p:nvSpPr>
        <p:spPr bwMode="auto">
          <a:xfrm>
            <a:off x="0" y="2133600"/>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When did you promise Andrew to come?</a:t>
            </a:r>
            <a:endParaRPr lang="ru-RU" altLang="ru-RU" sz="4000" b="1" i="1" u="sng">
              <a:latin typeface="Times New Roman" pitchFamily="18" charset="0"/>
            </a:endParaRPr>
          </a:p>
        </p:txBody>
      </p:sp>
      <p:pic>
        <p:nvPicPr>
          <p:cNvPr id="113691"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3692"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fade">
                                      <p:cBhvr>
                                        <p:cTn id="7" dur="500"/>
                                        <p:tgtEl>
                                          <p:spTgt spid="113667"/>
                                        </p:tgtEl>
                                      </p:cBhvr>
                                    </p:animEffect>
                                  </p:childTnLst>
                                </p:cTn>
                              </p:par>
                              <p:par>
                                <p:cTn id="8" presetID="10" presetClass="entr" presetSubtype="0" fill="hold" nodeType="withEffect">
                                  <p:stCondLst>
                                    <p:cond delay="0"/>
                                  </p:stCondLst>
                                  <p:childTnLst>
                                    <p:set>
                                      <p:cBhvr>
                                        <p:cTn id="9" dur="1" fill="hold">
                                          <p:stCondLst>
                                            <p:cond delay="0"/>
                                          </p:stCondLst>
                                        </p:cTn>
                                        <p:tgtEl>
                                          <p:spTgt spid="113692"/>
                                        </p:tgtEl>
                                        <p:attrNameLst>
                                          <p:attrName>style.visibility</p:attrName>
                                        </p:attrNameLst>
                                      </p:cBhvr>
                                      <p:to>
                                        <p:strVal val="visible"/>
                                      </p:to>
                                    </p:set>
                                    <p:animEffect transition="in" filter="fade">
                                      <p:cBhvr>
                                        <p:cTn id="10" dur="500"/>
                                        <p:tgtEl>
                                          <p:spTgt spid="11369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3668"/>
                                        </p:tgtEl>
                                        <p:attrNameLst>
                                          <p:attrName>style.visibility</p:attrName>
                                        </p:attrNameLst>
                                      </p:cBhvr>
                                      <p:to>
                                        <p:strVal val="visible"/>
                                      </p:to>
                                    </p:set>
                                    <p:animEffect transition="in" filter="fade">
                                      <p:cBhvr>
                                        <p:cTn id="14" dur="500"/>
                                        <p:tgtEl>
                                          <p:spTgt spid="11366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3668"/>
                                        </p:tgtEl>
                                      </p:cBhvr>
                                    </p:animEffect>
                                    <p:set>
                                      <p:cBhvr>
                                        <p:cTn id="18" dur="1" fill="hold">
                                          <p:stCondLst>
                                            <p:cond delay="499"/>
                                          </p:stCondLst>
                                        </p:cTn>
                                        <p:tgtEl>
                                          <p:spTgt spid="11366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fade">
                                      <p:cBhvr>
                                        <p:cTn id="22" dur="500"/>
                                        <p:tgtEl>
                                          <p:spTgt spid="11366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3669"/>
                                        </p:tgtEl>
                                      </p:cBhvr>
                                    </p:animEffect>
                                    <p:set>
                                      <p:cBhvr>
                                        <p:cTn id="26" dur="1" fill="hold">
                                          <p:stCondLst>
                                            <p:cond delay="499"/>
                                          </p:stCondLst>
                                        </p:cTn>
                                        <p:tgtEl>
                                          <p:spTgt spid="11366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3670"/>
                                        </p:tgtEl>
                                        <p:attrNameLst>
                                          <p:attrName>style.visibility</p:attrName>
                                        </p:attrNameLst>
                                      </p:cBhvr>
                                      <p:to>
                                        <p:strVal val="visible"/>
                                      </p:to>
                                    </p:set>
                                    <p:animEffect transition="in" filter="fade">
                                      <p:cBhvr>
                                        <p:cTn id="30" dur="500"/>
                                        <p:tgtEl>
                                          <p:spTgt spid="11367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3670"/>
                                        </p:tgtEl>
                                      </p:cBhvr>
                                    </p:animEffect>
                                    <p:set>
                                      <p:cBhvr>
                                        <p:cTn id="34" dur="1" fill="hold">
                                          <p:stCondLst>
                                            <p:cond delay="499"/>
                                          </p:stCondLst>
                                        </p:cTn>
                                        <p:tgtEl>
                                          <p:spTgt spid="11367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3671"/>
                                        </p:tgtEl>
                                        <p:attrNameLst>
                                          <p:attrName>style.visibility</p:attrName>
                                        </p:attrNameLst>
                                      </p:cBhvr>
                                      <p:to>
                                        <p:strVal val="visible"/>
                                      </p:to>
                                    </p:set>
                                    <p:animEffect transition="in" filter="fade">
                                      <p:cBhvr>
                                        <p:cTn id="38" dur="500"/>
                                        <p:tgtEl>
                                          <p:spTgt spid="11367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3671"/>
                                        </p:tgtEl>
                                      </p:cBhvr>
                                    </p:animEffect>
                                    <p:set>
                                      <p:cBhvr>
                                        <p:cTn id="42" dur="1" fill="hold">
                                          <p:stCondLst>
                                            <p:cond delay="499"/>
                                          </p:stCondLst>
                                        </p:cTn>
                                        <p:tgtEl>
                                          <p:spTgt spid="11367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3672"/>
                                        </p:tgtEl>
                                        <p:attrNameLst>
                                          <p:attrName>style.visibility</p:attrName>
                                        </p:attrNameLst>
                                      </p:cBhvr>
                                      <p:to>
                                        <p:strVal val="visible"/>
                                      </p:to>
                                    </p:set>
                                    <p:animEffect transition="in" filter="fade">
                                      <p:cBhvr>
                                        <p:cTn id="46" dur="500"/>
                                        <p:tgtEl>
                                          <p:spTgt spid="11367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3672"/>
                                        </p:tgtEl>
                                      </p:cBhvr>
                                    </p:animEffect>
                                    <p:set>
                                      <p:cBhvr>
                                        <p:cTn id="50" dur="1" fill="hold">
                                          <p:stCondLst>
                                            <p:cond delay="499"/>
                                          </p:stCondLst>
                                        </p:cTn>
                                        <p:tgtEl>
                                          <p:spTgt spid="11367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3673"/>
                                        </p:tgtEl>
                                        <p:attrNameLst>
                                          <p:attrName>style.visibility</p:attrName>
                                        </p:attrNameLst>
                                      </p:cBhvr>
                                      <p:to>
                                        <p:strVal val="visible"/>
                                      </p:to>
                                    </p:set>
                                    <p:animEffect transition="in" filter="fade">
                                      <p:cBhvr>
                                        <p:cTn id="54" dur="500"/>
                                        <p:tgtEl>
                                          <p:spTgt spid="11367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3673"/>
                                        </p:tgtEl>
                                      </p:cBhvr>
                                    </p:animEffect>
                                    <p:set>
                                      <p:cBhvr>
                                        <p:cTn id="58" dur="1" fill="hold">
                                          <p:stCondLst>
                                            <p:cond delay="499"/>
                                          </p:stCondLst>
                                        </p:cTn>
                                        <p:tgtEl>
                                          <p:spTgt spid="11367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3674"/>
                                        </p:tgtEl>
                                        <p:attrNameLst>
                                          <p:attrName>style.visibility</p:attrName>
                                        </p:attrNameLst>
                                      </p:cBhvr>
                                      <p:to>
                                        <p:strVal val="visible"/>
                                      </p:to>
                                    </p:set>
                                    <p:animEffect transition="in" filter="fade">
                                      <p:cBhvr>
                                        <p:cTn id="62" dur="500"/>
                                        <p:tgtEl>
                                          <p:spTgt spid="11367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3674"/>
                                        </p:tgtEl>
                                      </p:cBhvr>
                                    </p:animEffect>
                                    <p:set>
                                      <p:cBhvr>
                                        <p:cTn id="66" dur="1" fill="hold">
                                          <p:stCondLst>
                                            <p:cond delay="499"/>
                                          </p:stCondLst>
                                        </p:cTn>
                                        <p:tgtEl>
                                          <p:spTgt spid="11367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3675"/>
                                        </p:tgtEl>
                                        <p:attrNameLst>
                                          <p:attrName>style.visibility</p:attrName>
                                        </p:attrNameLst>
                                      </p:cBhvr>
                                      <p:to>
                                        <p:strVal val="visible"/>
                                      </p:to>
                                    </p:set>
                                    <p:animEffect transition="in" filter="fade">
                                      <p:cBhvr>
                                        <p:cTn id="70" dur="500"/>
                                        <p:tgtEl>
                                          <p:spTgt spid="11367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3675"/>
                                        </p:tgtEl>
                                      </p:cBhvr>
                                    </p:animEffect>
                                    <p:set>
                                      <p:cBhvr>
                                        <p:cTn id="74" dur="1" fill="hold">
                                          <p:stCondLst>
                                            <p:cond delay="499"/>
                                          </p:stCondLst>
                                        </p:cTn>
                                        <p:tgtEl>
                                          <p:spTgt spid="11367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3676"/>
                                        </p:tgtEl>
                                        <p:attrNameLst>
                                          <p:attrName>style.visibility</p:attrName>
                                        </p:attrNameLst>
                                      </p:cBhvr>
                                      <p:to>
                                        <p:strVal val="visible"/>
                                      </p:to>
                                    </p:set>
                                    <p:animEffect transition="in" filter="fade">
                                      <p:cBhvr>
                                        <p:cTn id="78" dur="500"/>
                                        <p:tgtEl>
                                          <p:spTgt spid="11367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3676"/>
                                        </p:tgtEl>
                                      </p:cBhvr>
                                    </p:animEffect>
                                    <p:set>
                                      <p:cBhvr>
                                        <p:cTn id="82" dur="1" fill="hold">
                                          <p:stCondLst>
                                            <p:cond delay="499"/>
                                          </p:stCondLst>
                                        </p:cTn>
                                        <p:tgtEl>
                                          <p:spTgt spid="11367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3677"/>
                                        </p:tgtEl>
                                        <p:attrNameLst>
                                          <p:attrName>style.visibility</p:attrName>
                                        </p:attrNameLst>
                                      </p:cBhvr>
                                      <p:to>
                                        <p:strVal val="visible"/>
                                      </p:to>
                                    </p:set>
                                    <p:animEffect transition="in" filter="fade">
                                      <p:cBhvr>
                                        <p:cTn id="86" dur="500"/>
                                        <p:tgtEl>
                                          <p:spTgt spid="11367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3677"/>
                                        </p:tgtEl>
                                      </p:cBhvr>
                                    </p:animEffect>
                                    <p:set>
                                      <p:cBhvr>
                                        <p:cTn id="90" dur="1" fill="hold">
                                          <p:stCondLst>
                                            <p:cond delay="499"/>
                                          </p:stCondLst>
                                        </p:cTn>
                                        <p:tgtEl>
                                          <p:spTgt spid="11367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3678"/>
                                        </p:tgtEl>
                                        <p:attrNameLst>
                                          <p:attrName>style.visibility</p:attrName>
                                        </p:attrNameLst>
                                      </p:cBhvr>
                                      <p:to>
                                        <p:strVal val="visible"/>
                                      </p:to>
                                    </p:set>
                                    <p:animEffect transition="in" filter="fade">
                                      <p:cBhvr>
                                        <p:cTn id="94" dur="500"/>
                                        <p:tgtEl>
                                          <p:spTgt spid="11367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3678"/>
                                        </p:tgtEl>
                                      </p:cBhvr>
                                    </p:animEffect>
                                    <p:set>
                                      <p:cBhvr>
                                        <p:cTn id="98" dur="1" fill="hold">
                                          <p:stCondLst>
                                            <p:cond delay="499"/>
                                          </p:stCondLst>
                                        </p:cTn>
                                        <p:tgtEl>
                                          <p:spTgt spid="11367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3679"/>
                                        </p:tgtEl>
                                        <p:attrNameLst>
                                          <p:attrName>style.visibility</p:attrName>
                                        </p:attrNameLst>
                                      </p:cBhvr>
                                      <p:to>
                                        <p:strVal val="visible"/>
                                      </p:to>
                                    </p:set>
                                    <p:animEffect transition="in" filter="fade">
                                      <p:cBhvr>
                                        <p:cTn id="102" dur="500"/>
                                        <p:tgtEl>
                                          <p:spTgt spid="11367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3679"/>
                                        </p:tgtEl>
                                      </p:cBhvr>
                                    </p:animEffect>
                                    <p:set>
                                      <p:cBhvr>
                                        <p:cTn id="106" dur="1" fill="hold">
                                          <p:stCondLst>
                                            <p:cond delay="499"/>
                                          </p:stCondLst>
                                        </p:cTn>
                                        <p:tgtEl>
                                          <p:spTgt spid="11367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3680"/>
                                        </p:tgtEl>
                                        <p:attrNameLst>
                                          <p:attrName>style.visibility</p:attrName>
                                        </p:attrNameLst>
                                      </p:cBhvr>
                                      <p:to>
                                        <p:strVal val="visible"/>
                                      </p:to>
                                    </p:set>
                                    <p:animEffect transition="in" filter="fade">
                                      <p:cBhvr>
                                        <p:cTn id="110" dur="500"/>
                                        <p:tgtEl>
                                          <p:spTgt spid="11368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3680"/>
                                        </p:tgtEl>
                                      </p:cBhvr>
                                    </p:animEffect>
                                    <p:set>
                                      <p:cBhvr>
                                        <p:cTn id="114" dur="1" fill="hold">
                                          <p:stCondLst>
                                            <p:cond delay="499"/>
                                          </p:stCondLst>
                                        </p:cTn>
                                        <p:tgtEl>
                                          <p:spTgt spid="11368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3681"/>
                                        </p:tgtEl>
                                        <p:attrNameLst>
                                          <p:attrName>style.visibility</p:attrName>
                                        </p:attrNameLst>
                                      </p:cBhvr>
                                      <p:to>
                                        <p:strVal val="visible"/>
                                      </p:to>
                                    </p:set>
                                    <p:animEffect transition="in" filter="fade">
                                      <p:cBhvr>
                                        <p:cTn id="118" dur="500"/>
                                        <p:tgtEl>
                                          <p:spTgt spid="11368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3681"/>
                                        </p:tgtEl>
                                      </p:cBhvr>
                                    </p:animEffect>
                                    <p:set>
                                      <p:cBhvr>
                                        <p:cTn id="122" dur="1" fill="hold">
                                          <p:stCondLst>
                                            <p:cond delay="499"/>
                                          </p:stCondLst>
                                        </p:cTn>
                                        <p:tgtEl>
                                          <p:spTgt spid="11368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3682"/>
                                        </p:tgtEl>
                                        <p:attrNameLst>
                                          <p:attrName>style.visibility</p:attrName>
                                        </p:attrNameLst>
                                      </p:cBhvr>
                                      <p:to>
                                        <p:strVal val="visible"/>
                                      </p:to>
                                    </p:set>
                                    <p:animEffect transition="in" filter="fade">
                                      <p:cBhvr>
                                        <p:cTn id="126" dur="500"/>
                                        <p:tgtEl>
                                          <p:spTgt spid="11368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3682"/>
                                        </p:tgtEl>
                                      </p:cBhvr>
                                    </p:animEffect>
                                    <p:set>
                                      <p:cBhvr>
                                        <p:cTn id="130" dur="1" fill="hold">
                                          <p:stCondLst>
                                            <p:cond delay="499"/>
                                          </p:stCondLst>
                                        </p:cTn>
                                        <p:tgtEl>
                                          <p:spTgt spid="11368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3683"/>
                                        </p:tgtEl>
                                        <p:attrNameLst>
                                          <p:attrName>style.visibility</p:attrName>
                                        </p:attrNameLst>
                                      </p:cBhvr>
                                      <p:to>
                                        <p:strVal val="visible"/>
                                      </p:to>
                                    </p:set>
                                    <p:animEffect transition="in" filter="fade">
                                      <p:cBhvr>
                                        <p:cTn id="134" dur="500"/>
                                        <p:tgtEl>
                                          <p:spTgt spid="11368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3683"/>
                                        </p:tgtEl>
                                      </p:cBhvr>
                                    </p:animEffect>
                                    <p:set>
                                      <p:cBhvr>
                                        <p:cTn id="138" dur="1" fill="hold">
                                          <p:stCondLst>
                                            <p:cond delay="499"/>
                                          </p:stCondLst>
                                        </p:cTn>
                                        <p:tgtEl>
                                          <p:spTgt spid="11368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3667"/>
                                        </p:tgtEl>
                                      </p:cBhvr>
                                    </p:animEffect>
                                    <p:set>
                                      <p:cBhvr>
                                        <p:cTn id="141" dur="1" fill="hold">
                                          <p:stCondLst>
                                            <p:cond delay="499"/>
                                          </p:stCondLst>
                                        </p:cTn>
                                        <p:tgtEl>
                                          <p:spTgt spid="11366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3692"/>
                                        </p:tgtEl>
                                      </p:cBhvr>
                                    </p:animEffect>
                                    <p:set>
                                      <p:cBhvr>
                                        <p:cTn id="144" dur="1" fill="hold">
                                          <p:stCondLst>
                                            <p:cond delay="499"/>
                                          </p:stCondLst>
                                        </p:cTn>
                                        <p:tgtEl>
                                          <p:spTgt spid="113692"/>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3690"/>
                                        </p:tgtEl>
                                        <p:attrNameLst>
                                          <p:attrName>style.visibility</p:attrName>
                                        </p:attrNameLst>
                                      </p:cBhvr>
                                      <p:to>
                                        <p:strVal val="visible"/>
                                      </p:to>
                                    </p:set>
                                    <p:animEffect transition="in" filter="fade">
                                      <p:cBhvr>
                                        <p:cTn id="149" dur="500"/>
                                        <p:tgtEl>
                                          <p:spTgt spid="113690"/>
                                        </p:tgtEl>
                                      </p:cBhvr>
                                    </p:animEffect>
                                  </p:childTnLst>
                                </p:cTn>
                              </p:par>
                              <p:par>
                                <p:cTn id="150" presetID="10" presetClass="entr" presetSubtype="0" fill="hold" nodeType="withEffect">
                                  <p:stCondLst>
                                    <p:cond delay="0"/>
                                  </p:stCondLst>
                                  <p:childTnLst>
                                    <p:set>
                                      <p:cBhvr>
                                        <p:cTn id="151" dur="1" fill="hold">
                                          <p:stCondLst>
                                            <p:cond delay="0"/>
                                          </p:stCondLst>
                                        </p:cTn>
                                        <p:tgtEl>
                                          <p:spTgt spid="113691"/>
                                        </p:tgtEl>
                                        <p:attrNameLst>
                                          <p:attrName>style.visibility</p:attrName>
                                        </p:attrNameLst>
                                      </p:cBhvr>
                                      <p:to>
                                        <p:strVal val="visible"/>
                                      </p:to>
                                    </p:set>
                                    <p:animEffect transition="in" filter="fade">
                                      <p:cBhvr>
                                        <p:cTn id="152" dur="500"/>
                                        <p:tgtEl>
                                          <p:spTgt spid="113691"/>
                                        </p:tgtEl>
                                      </p:cBhvr>
                                    </p:animEffect>
                                  </p:childTnLst>
                                </p:cTn>
                              </p:par>
                              <p:par>
                                <p:cTn id="153" presetID="10" presetClass="exit" presetSubtype="0" fill="hold" nodeType="withEffect">
                                  <p:stCondLst>
                                    <p:cond delay="3500"/>
                                  </p:stCondLst>
                                  <p:childTnLst>
                                    <p:animEffect transition="out" filter="fade">
                                      <p:cBhvr>
                                        <p:cTn id="154" dur="500"/>
                                        <p:tgtEl>
                                          <p:spTgt spid="113691"/>
                                        </p:tgtEl>
                                      </p:cBhvr>
                                    </p:animEffect>
                                    <p:set>
                                      <p:cBhvr>
                                        <p:cTn id="155" dur="1" fill="hold">
                                          <p:stCondLst>
                                            <p:cond delay="499"/>
                                          </p:stCondLst>
                                        </p:cTn>
                                        <p:tgtEl>
                                          <p:spTgt spid="1136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p:bldP spid="113667" grpId="1" animBg="1"/>
      <p:bldP spid="113668" grpId="0" animBg="1"/>
      <p:bldP spid="113668" grpId="1" animBg="1"/>
      <p:bldP spid="113669" grpId="0" animBg="1"/>
      <p:bldP spid="113669" grpId="1" animBg="1"/>
      <p:bldP spid="113670" grpId="0" animBg="1"/>
      <p:bldP spid="113670" grpId="1" animBg="1"/>
      <p:bldP spid="113671" grpId="0" animBg="1"/>
      <p:bldP spid="113671" grpId="1" animBg="1"/>
      <p:bldP spid="113672" grpId="0" animBg="1"/>
      <p:bldP spid="113672" grpId="1" animBg="1"/>
      <p:bldP spid="113673" grpId="0" animBg="1"/>
      <p:bldP spid="113673" grpId="1" animBg="1"/>
      <p:bldP spid="113674" grpId="0" animBg="1"/>
      <p:bldP spid="113674" grpId="1" animBg="1"/>
      <p:bldP spid="113675" grpId="0" animBg="1"/>
      <p:bldP spid="113675" grpId="1" animBg="1"/>
      <p:bldP spid="113676" grpId="0" animBg="1"/>
      <p:bldP spid="113676" grpId="1" animBg="1"/>
      <p:bldP spid="113677" grpId="0" animBg="1"/>
      <p:bldP spid="113677" grpId="1" animBg="1"/>
      <p:bldP spid="113678" grpId="0" animBg="1"/>
      <p:bldP spid="113678" grpId="1" animBg="1"/>
      <p:bldP spid="113679" grpId="0" animBg="1"/>
      <p:bldP spid="113679" grpId="1" animBg="1"/>
      <p:bldP spid="113680" grpId="0" animBg="1"/>
      <p:bldP spid="113680" grpId="1" animBg="1"/>
      <p:bldP spid="113681" grpId="0" animBg="1"/>
      <p:bldP spid="113681" grpId="1" animBg="1"/>
      <p:bldP spid="113682" grpId="0" animBg="1"/>
      <p:bldP spid="113682" grpId="1" animBg="1"/>
      <p:bldP spid="113683" grpId="0" animBg="1"/>
      <p:bldP spid="113683" grpId="1" animBg="1"/>
      <p:bldP spid="11369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42" name="Picture 1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9636" name="AutoShape 4"/>
          <p:cNvSpPr>
            <a:spLocks noChangeArrowheads="1"/>
          </p:cNvSpPr>
          <p:nvPr/>
        </p:nvSpPr>
        <p:spPr bwMode="auto">
          <a:xfrm>
            <a:off x="1547813" y="3141663"/>
            <a:ext cx="6048375" cy="503237"/>
          </a:xfrm>
          <a:prstGeom prst="roundRect">
            <a:avLst>
              <a:gd name="adj" fmla="val 16667"/>
            </a:avLst>
          </a:prstGeom>
          <a:gradFill rotWithShape="1">
            <a:gsLst>
              <a:gs pos="0">
                <a:srgbClr val="CCFFCC">
                  <a:alpha val="64999"/>
                </a:srgbClr>
              </a:gs>
              <a:gs pos="50000">
                <a:schemeClr val="bg1"/>
              </a:gs>
              <a:gs pos="100000">
                <a:srgbClr val="CCFFCC">
                  <a:alpha val="64999"/>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Listening </a:t>
            </a:r>
            <a:endParaRPr lang="ru-RU" altLang="ru-RU" sz="4000" b="1" i="1">
              <a:latin typeface="Times New Roman" pitchFamily="18" charset="0"/>
            </a:endParaRPr>
          </a:p>
        </p:txBody>
      </p:sp>
      <p:sp>
        <p:nvSpPr>
          <p:cNvPr id="69637" name="AutoShape 5">
            <a:hlinkClick r:id="rId3" action="ppaction://hlinksldjump"/>
          </p:cNvPr>
          <p:cNvSpPr>
            <a:spLocks noChangeArrowheads="1"/>
          </p:cNvSpPr>
          <p:nvPr/>
        </p:nvSpPr>
        <p:spPr bwMode="auto">
          <a:xfrm>
            <a:off x="1547813" y="1484313"/>
            <a:ext cx="6048375" cy="503237"/>
          </a:xfrm>
          <a:prstGeom prst="roundRect">
            <a:avLst>
              <a:gd name="adj" fmla="val 16667"/>
            </a:avLst>
          </a:prstGeom>
          <a:gradFill rotWithShape="1">
            <a:gsLst>
              <a:gs pos="0">
                <a:schemeClr val="accent1">
                  <a:alpha val="64999"/>
                </a:schemeClr>
              </a:gs>
              <a:gs pos="50000">
                <a:schemeClr val="bg1"/>
              </a:gs>
              <a:gs pos="100000">
                <a:schemeClr val="accent1">
                  <a:alpha val="64999"/>
                </a:schemeClr>
              </a:gs>
            </a:gsLst>
            <a:lin ang="2700000" scaled="1"/>
          </a:gradFill>
          <a:ln w="57150" cmpd="thickThin">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Compound Words</a:t>
            </a:r>
            <a:endParaRPr lang="ru-RU" altLang="ru-RU" sz="4000" b="1">
              <a:latin typeface="Times New Roman" pitchFamily="18" charset="0"/>
            </a:endParaRPr>
          </a:p>
        </p:txBody>
      </p:sp>
      <p:sp>
        <p:nvSpPr>
          <p:cNvPr id="69638" name="AutoShape 6"/>
          <p:cNvSpPr>
            <a:spLocks noChangeArrowheads="1"/>
          </p:cNvSpPr>
          <p:nvPr/>
        </p:nvSpPr>
        <p:spPr bwMode="auto">
          <a:xfrm>
            <a:off x="1476375" y="4868863"/>
            <a:ext cx="6121400" cy="503237"/>
          </a:xfrm>
          <a:prstGeom prst="roundRect">
            <a:avLst>
              <a:gd name="adj" fmla="val 16667"/>
            </a:avLst>
          </a:prstGeom>
          <a:gradFill rotWithShape="1">
            <a:gsLst>
              <a:gs pos="0">
                <a:srgbClr val="FFCCFF">
                  <a:alpha val="64999"/>
                </a:srgbClr>
              </a:gs>
              <a:gs pos="50000">
                <a:schemeClr val="bg1"/>
              </a:gs>
              <a:gs pos="100000">
                <a:srgbClr val="FFCCFF">
                  <a:alpha val="64999"/>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Because, Because of or So</a:t>
            </a:r>
            <a:endParaRPr lang="ru-RU" altLang="ru-RU" sz="4000" b="1" i="1">
              <a:latin typeface="Times New Roman" pitchFamily="18" charset="0"/>
            </a:endParaRPr>
          </a:p>
        </p:txBody>
      </p:sp>
      <p:graphicFrame>
        <p:nvGraphicFramePr>
          <p:cNvPr id="69639" name="Group 7"/>
          <p:cNvGraphicFramePr>
            <a:graphicFrameLocks noGrp="1"/>
          </p:cNvGraphicFramePr>
          <p:nvPr/>
        </p:nvGraphicFramePr>
        <p:xfrm>
          <a:off x="827088" y="2276475"/>
          <a:ext cx="7489825" cy="604838"/>
        </p:xfrm>
        <a:graphic>
          <a:graphicData uri="http://schemas.openxmlformats.org/drawingml/2006/table">
            <a:tbl>
              <a:tblPr/>
              <a:tblGrid>
                <a:gridCol w="747712"/>
                <a:gridCol w="750888"/>
                <a:gridCol w="747712"/>
                <a:gridCol w="750888"/>
                <a:gridCol w="747712"/>
                <a:gridCol w="747713"/>
                <a:gridCol w="750887"/>
                <a:gridCol w="747713"/>
                <a:gridCol w="750887"/>
                <a:gridCol w="747713"/>
              </a:tblGrid>
              <a:tr h="60483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9663" name="Group 31"/>
          <p:cNvGraphicFramePr>
            <a:graphicFrameLocks noGrp="1"/>
          </p:cNvGraphicFramePr>
          <p:nvPr/>
        </p:nvGraphicFramePr>
        <p:xfrm>
          <a:off x="827088" y="4005263"/>
          <a:ext cx="7489825" cy="576263"/>
        </p:xfrm>
        <a:graphic>
          <a:graphicData uri="http://schemas.openxmlformats.org/drawingml/2006/table">
            <a:tbl>
              <a:tblPr/>
              <a:tblGrid>
                <a:gridCol w="747712"/>
                <a:gridCol w="750888"/>
                <a:gridCol w="747712"/>
                <a:gridCol w="750888"/>
                <a:gridCol w="747712"/>
                <a:gridCol w="747713"/>
                <a:gridCol w="750887"/>
                <a:gridCol w="747713"/>
                <a:gridCol w="750887"/>
                <a:gridCol w="747713"/>
              </a:tblGrid>
              <a:tr h="576263">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9687" name="Group 55"/>
          <p:cNvGraphicFramePr>
            <a:graphicFrameLocks noGrp="1"/>
          </p:cNvGraphicFramePr>
          <p:nvPr/>
        </p:nvGraphicFramePr>
        <p:xfrm>
          <a:off x="827088" y="5589588"/>
          <a:ext cx="7489825" cy="604838"/>
        </p:xfrm>
        <a:graphic>
          <a:graphicData uri="http://schemas.openxmlformats.org/drawingml/2006/table">
            <a:tbl>
              <a:tblPr/>
              <a:tblGrid>
                <a:gridCol w="747712"/>
                <a:gridCol w="750888"/>
                <a:gridCol w="747712"/>
                <a:gridCol w="750888"/>
                <a:gridCol w="747712"/>
                <a:gridCol w="747713"/>
                <a:gridCol w="750887"/>
                <a:gridCol w="747713"/>
                <a:gridCol w="750887"/>
                <a:gridCol w="747713"/>
              </a:tblGrid>
              <a:tr h="60483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9711" name="AutoShape 79">
            <a:hlinkClick r:id="rId4" action="ppaction://hlinksldjump"/>
          </p:cNvPr>
          <p:cNvSpPr>
            <a:spLocks noChangeArrowheads="1"/>
          </p:cNvSpPr>
          <p:nvPr/>
        </p:nvSpPr>
        <p:spPr bwMode="auto">
          <a:xfrm>
            <a:off x="900113" y="2349500"/>
            <a:ext cx="576262"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a:t>
            </a:r>
            <a:endParaRPr lang="ru-RU" altLang="ru-RU" sz="3600" b="1">
              <a:latin typeface="Times New Roman" pitchFamily="18" charset="0"/>
            </a:endParaRPr>
          </a:p>
        </p:txBody>
      </p:sp>
      <p:sp>
        <p:nvSpPr>
          <p:cNvPr id="69712" name="AutoShape 80">
            <a:hlinkClick r:id="rId5" action="ppaction://hlinksldjump"/>
          </p:cNvPr>
          <p:cNvSpPr>
            <a:spLocks noChangeArrowheads="1"/>
          </p:cNvSpPr>
          <p:nvPr/>
        </p:nvSpPr>
        <p:spPr bwMode="auto">
          <a:xfrm>
            <a:off x="1692275" y="2349500"/>
            <a:ext cx="576263"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2</a:t>
            </a:r>
            <a:endParaRPr lang="ru-RU" altLang="ru-RU" sz="3600" b="1">
              <a:latin typeface="Times New Roman" pitchFamily="18" charset="0"/>
            </a:endParaRPr>
          </a:p>
        </p:txBody>
      </p:sp>
      <p:sp>
        <p:nvSpPr>
          <p:cNvPr id="69713" name="AutoShape 81">
            <a:hlinkClick r:id="rId6" action="ppaction://hlinksldjump"/>
          </p:cNvPr>
          <p:cNvSpPr>
            <a:spLocks noChangeArrowheads="1"/>
          </p:cNvSpPr>
          <p:nvPr/>
        </p:nvSpPr>
        <p:spPr bwMode="auto">
          <a:xfrm>
            <a:off x="2411413" y="2349500"/>
            <a:ext cx="576262"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3</a:t>
            </a:r>
            <a:endParaRPr lang="ru-RU" altLang="ru-RU" sz="3600" b="1">
              <a:latin typeface="Times New Roman" pitchFamily="18" charset="0"/>
            </a:endParaRPr>
          </a:p>
        </p:txBody>
      </p:sp>
      <p:sp>
        <p:nvSpPr>
          <p:cNvPr id="69714" name="AutoShape 82">
            <a:hlinkClick r:id="rId7" action="ppaction://hlinksldjump"/>
          </p:cNvPr>
          <p:cNvSpPr>
            <a:spLocks noChangeArrowheads="1"/>
          </p:cNvSpPr>
          <p:nvPr/>
        </p:nvSpPr>
        <p:spPr bwMode="auto">
          <a:xfrm>
            <a:off x="3132138" y="2349500"/>
            <a:ext cx="576262"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4</a:t>
            </a:r>
            <a:endParaRPr lang="ru-RU" altLang="ru-RU" sz="3600" b="1">
              <a:latin typeface="Times New Roman" pitchFamily="18" charset="0"/>
            </a:endParaRPr>
          </a:p>
        </p:txBody>
      </p:sp>
      <p:sp>
        <p:nvSpPr>
          <p:cNvPr id="69715" name="AutoShape 83">
            <a:hlinkClick r:id="rId8" action="ppaction://hlinksldjump"/>
          </p:cNvPr>
          <p:cNvSpPr>
            <a:spLocks noChangeArrowheads="1"/>
          </p:cNvSpPr>
          <p:nvPr/>
        </p:nvSpPr>
        <p:spPr bwMode="auto">
          <a:xfrm>
            <a:off x="3924300" y="2349500"/>
            <a:ext cx="576263"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5</a:t>
            </a:r>
            <a:endParaRPr lang="ru-RU" altLang="ru-RU" sz="3600" b="1">
              <a:latin typeface="Times New Roman" pitchFamily="18" charset="0"/>
            </a:endParaRPr>
          </a:p>
        </p:txBody>
      </p:sp>
      <p:sp>
        <p:nvSpPr>
          <p:cNvPr id="69716" name="AutoShape 84">
            <a:hlinkClick r:id="rId9" action="ppaction://hlinksldjump"/>
          </p:cNvPr>
          <p:cNvSpPr>
            <a:spLocks noChangeArrowheads="1"/>
          </p:cNvSpPr>
          <p:nvPr/>
        </p:nvSpPr>
        <p:spPr bwMode="auto">
          <a:xfrm>
            <a:off x="4643438" y="2349500"/>
            <a:ext cx="576262"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6</a:t>
            </a:r>
            <a:endParaRPr lang="ru-RU" altLang="ru-RU" sz="3600" b="1">
              <a:latin typeface="Times New Roman" pitchFamily="18" charset="0"/>
            </a:endParaRPr>
          </a:p>
        </p:txBody>
      </p:sp>
      <p:sp>
        <p:nvSpPr>
          <p:cNvPr id="69717" name="AutoShape 85">
            <a:hlinkClick r:id="rId10" action="ppaction://hlinksldjump"/>
          </p:cNvPr>
          <p:cNvSpPr>
            <a:spLocks noChangeArrowheads="1"/>
          </p:cNvSpPr>
          <p:nvPr/>
        </p:nvSpPr>
        <p:spPr bwMode="auto">
          <a:xfrm>
            <a:off x="5435600" y="2349500"/>
            <a:ext cx="576263"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7</a:t>
            </a:r>
            <a:endParaRPr lang="ru-RU" altLang="ru-RU" sz="3600" b="1">
              <a:latin typeface="Times New Roman" pitchFamily="18" charset="0"/>
            </a:endParaRPr>
          </a:p>
        </p:txBody>
      </p:sp>
      <p:sp>
        <p:nvSpPr>
          <p:cNvPr id="69718" name="AutoShape 86">
            <a:hlinkClick r:id="rId11" action="ppaction://hlinksldjump"/>
          </p:cNvPr>
          <p:cNvSpPr>
            <a:spLocks noChangeArrowheads="1"/>
          </p:cNvSpPr>
          <p:nvPr/>
        </p:nvSpPr>
        <p:spPr bwMode="auto">
          <a:xfrm>
            <a:off x="6156325" y="2349500"/>
            <a:ext cx="576263"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8</a:t>
            </a:r>
            <a:endParaRPr lang="ru-RU" altLang="ru-RU" sz="3600" b="1">
              <a:latin typeface="Times New Roman" pitchFamily="18" charset="0"/>
            </a:endParaRPr>
          </a:p>
        </p:txBody>
      </p:sp>
      <p:sp>
        <p:nvSpPr>
          <p:cNvPr id="69719" name="AutoShape 87">
            <a:hlinkClick r:id="rId12" action="ppaction://hlinksldjump"/>
          </p:cNvPr>
          <p:cNvSpPr>
            <a:spLocks noChangeArrowheads="1"/>
          </p:cNvSpPr>
          <p:nvPr/>
        </p:nvSpPr>
        <p:spPr bwMode="auto">
          <a:xfrm>
            <a:off x="6948488" y="2349500"/>
            <a:ext cx="576262"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9</a:t>
            </a:r>
            <a:endParaRPr lang="ru-RU" altLang="ru-RU" sz="3600" b="1">
              <a:latin typeface="Times New Roman" pitchFamily="18" charset="0"/>
            </a:endParaRPr>
          </a:p>
        </p:txBody>
      </p:sp>
      <p:sp>
        <p:nvSpPr>
          <p:cNvPr id="69720" name="AutoShape 88">
            <a:hlinkClick r:id="rId13" action="ppaction://hlinksldjump"/>
          </p:cNvPr>
          <p:cNvSpPr>
            <a:spLocks noChangeArrowheads="1"/>
          </p:cNvSpPr>
          <p:nvPr/>
        </p:nvSpPr>
        <p:spPr bwMode="auto">
          <a:xfrm>
            <a:off x="7667625" y="2349500"/>
            <a:ext cx="576263" cy="4318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10</a:t>
            </a:r>
            <a:endParaRPr lang="ru-RU" altLang="ru-RU" sz="3600" b="1">
              <a:latin typeface="Times New Roman" pitchFamily="18" charset="0"/>
            </a:endParaRPr>
          </a:p>
        </p:txBody>
      </p:sp>
      <p:sp>
        <p:nvSpPr>
          <p:cNvPr id="69721" name="AutoShape 89">
            <a:hlinkClick r:id="rId14" action="ppaction://hlinksldjump"/>
          </p:cNvPr>
          <p:cNvSpPr>
            <a:spLocks noChangeArrowheads="1"/>
          </p:cNvSpPr>
          <p:nvPr/>
        </p:nvSpPr>
        <p:spPr bwMode="auto">
          <a:xfrm>
            <a:off x="900113" y="4076700"/>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a:t>
            </a:r>
            <a:endParaRPr lang="ru-RU" altLang="ru-RU" sz="3600" b="1">
              <a:latin typeface="Times New Roman" pitchFamily="18" charset="0"/>
            </a:endParaRPr>
          </a:p>
        </p:txBody>
      </p:sp>
      <p:sp>
        <p:nvSpPr>
          <p:cNvPr id="69722" name="AutoShape 90">
            <a:hlinkClick r:id="rId15" action="ppaction://hlinksldjump"/>
          </p:cNvPr>
          <p:cNvSpPr>
            <a:spLocks noChangeArrowheads="1"/>
          </p:cNvSpPr>
          <p:nvPr/>
        </p:nvSpPr>
        <p:spPr bwMode="auto">
          <a:xfrm>
            <a:off x="1619250" y="4076700"/>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2</a:t>
            </a:r>
            <a:endParaRPr lang="ru-RU" altLang="ru-RU" sz="3600" b="1">
              <a:latin typeface="Times New Roman" pitchFamily="18" charset="0"/>
            </a:endParaRPr>
          </a:p>
        </p:txBody>
      </p:sp>
      <p:sp>
        <p:nvSpPr>
          <p:cNvPr id="69723" name="AutoShape 91">
            <a:hlinkClick r:id="rId16" action="ppaction://hlinksldjump"/>
          </p:cNvPr>
          <p:cNvSpPr>
            <a:spLocks noChangeArrowheads="1"/>
          </p:cNvSpPr>
          <p:nvPr/>
        </p:nvSpPr>
        <p:spPr bwMode="auto">
          <a:xfrm>
            <a:off x="2411413" y="4076700"/>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3</a:t>
            </a:r>
            <a:endParaRPr lang="ru-RU" altLang="ru-RU" sz="3600" b="1">
              <a:latin typeface="Times New Roman" pitchFamily="18" charset="0"/>
            </a:endParaRPr>
          </a:p>
        </p:txBody>
      </p:sp>
      <p:sp>
        <p:nvSpPr>
          <p:cNvPr id="69724" name="AutoShape 92">
            <a:hlinkClick r:id="rId17" action="ppaction://hlinksldjump"/>
          </p:cNvPr>
          <p:cNvSpPr>
            <a:spLocks noChangeArrowheads="1"/>
          </p:cNvSpPr>
          <p:nvPr/>
        </p:nvSpPr>
        <p:spPr bwMode="auto">
          <a:xfrm>
            <a:off x="3132138" y="4076700"/>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4</a:t>
            </a:r>
            <a:endParaRPr lang="ru-RU" altLang="ru-RU" sz="3600" b="1">
              <a:latin typeface="Times New Roman" pitchFamily="18" charset="0"/>
            </a:endParaRPr>
          </a:p>
        </p:txBody>
      </p:sp>
      <p:sp>
        <p:nvSpPr>
          <p:cNvPr id="69725" name="AutoShape 93">
            <a:hlinkClick r:id="rId18" action="ppaction://hlinksldjump"/>
          </p:cNvPr>
          <p:cNvSpPr>
            <a:spLocks noChangeArrowheads="1"/>
          </p:cNvSpPr>
          <p:nvPr/>
        </p:nvSpPr>
        <p:spPr bwMode="auto">
          <a:xfrm>
            <a:off x="3924300" y="4076700"/>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5</a:t>
            </a:r>
            <a:endParaRPr lang="ru-RU" altLang="ru-RU" sz="3600" b="1">
              <a:latin typeface="Times New Roman" pitchFamily="18" charset="0"/>
            </a:endParaRPr>
          </a:p>
        </p:txBody>
      </p:sp>
      <p:sp>
        <p:nvSpPr>
          <p:cNvPr id="69726" name="AutoShape 94">
            <a:hlinkClick r:id="rId19" action="ppaction://hlinksldjump"/>
          </p:cNvPr>
          <p:cNvSpPr>
            <a:spLocks noChangeArrowheads="1"/>
          </p:cNvSpPr>
          <p:nvPr/>
        </p:nvSpPr>
        <p:spPr bwMode="auto">
          <a:xfrm>
            <a:off x="4643438" y="4076700"/>
            <a:ext cx="576262"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6</a:t>
            </a:r>
            <a:endParaRPr lang="ru-RU" altLang="ru-RU" sz="3600" b="1">
              <a:latin typeface="Times New Roman" pitchFamily="18" charset="0"/>
            </a:endParaRPr>
          </a:p>
        </p:txBody>
      </p:sp>
      <p:sp>
        <p:nvSpPr>
          <p:cNvPr id="69727" name="AutoShape 95">
            <a:hlinkClick r:id="rId20" action="ppaction://hlinksldjump"/>
          </p:cNvPr>
          <p:cNvSpPr>
            <a:spLocks noChangeArrowheads="1"/>
          </p:cNvSpPr>
          <p:nvPr/>
        </p:nvSpPr>
        <p:spPr bwMode="auto">
          <a:xfrm>
            <a:off x="5435600" y="4076700"/>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7</a:t>
            </a:r>
            <a:endParaRPr lang="ru-RU" altLang="ru-RU" sz="3600" b="1">
              <a:latin typeface="Times New Roman" pitchFamily="18" charset="0"/>
            </a:endParaRPr>
          </a:p>
        </p:txBody>
      </p:sp>
      <p:sp>
        <p:nvSpPr>
          <p:cNvPr id="69728" name="AutoShape 96">
            <a:hlinkClick r:id="rId21" action="ppaction://hlinksldjump"/>
          </p:cNvPr>
          <p:cNvSpPr>
            <a:spLocks noChangeArrowheads="1"/>
          </p:cNvSpPr>
          <p:nvPr/>
        </p:nvSpPr>
        <p:spPr bwMode="auto">
          <a:xfrm>
            <a:off x="6156325" y="4076700"/>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8</a:t>
            </a:r>
            <a:endParaRPr lang="ru-RU" altLang="ru-RU" sz="3600" b="1">
              <a:latin typeface="Times New Roman" pitchFamily="18" charset="0"/>
            </a:endParaRPr>
          </a:p>
        </p:txBody>
      </p:sp>
      <p:sp>
        <p:nvSpPr>
          <p:cNvPr id="69729" name="AutoShape 97">
            <a:hlinkClick r:id="rId22" action="ppaction://hlinksldjump"/>
          </p:cNvPr>
          <p:cNvSpPr>
            <a:spLocks noChangeArrowheads="1"/>
          </p:cNvSpPr>
          <p:nvPr/>
        </p:nvSpPr>
        <p:spPr bwMode="auto">
          <a:xfrm>
            <a:off x="6877050" y="4076700"/>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9</a:t>
            </a:r>
            <a:endParaRPr lang="ru-RU" altLang="ru-RU" sz="3600" b="1">
              <a:latin typeface="Times New Roman" pitchFamily="18" charset="0"/>
            </a:endParaRPr>
          </a:p>
        </p:txBody>
      </p:sp>
      <p:sp>
        <p:nvSpPr>
          <p:cNvPr id="69730" name="AutoShape 98">
            <a:hlinkClick r:id="rId23" action="ppaction://hlinksldjump"/>
          </p:cNvPr>
          <p:cNvSpPr>
            <a:spLocks noChangeArrowheads="1"/>
          </p:cNvSpPr>
          <p:nvPr/>
        </p:nvSpPr>
        <p:spPr bwMode="auto">
          <a:xfrm>
            <a:off x="7667625" y="4076700"/>
            <a:ext cx="576263" cy="4318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10</a:t>
            </a:r>
            <a:endParaRPr lang="ru-RU" altLang="ru-RU" sz="3600" b="1">
              <a:latin typeface="Times New Roman" pitchFamily="18" charset="0"/>
            </a:endParaRPr>
          </a:p>
        </p:txBody>
      </p:sp>
      <p:sp>
        <p:nvSpPr>
          <p:cNvPr id="69731" name="AutoShape 99">
            <a:hlinkClick r:id="rId24" action="ppaction://hlinksldjump"/>
          </p:cNvPr>
          <p:cNvSpPr>
            <a:spLocks noChangeArrowheads="1"/>
          </p:cNvSpPr>
          <p:nvPr/>
        </p:nvSpPr>
        <p:spPr bwMode="auto">
          <a:xfrm>
            <a:off x="900113" y="5661025"/>
            <a:ext cx="576262"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a:t>
            </a:r>
            <a:endParaRPr lang="ru-RU" altLang="ru-RU" sz="3600" b="1">
              <a:latin typeface="Times New Roman" pitchFamily="18" charset="0"/>
            </a:endParaRPr>
          </a:p>
        </p:txBody>
      </p:sp>
      <p:sp>
        <p:nvSpPr>
          <p:cNvPr id="69732" name="AutoShape 100">
            <a:hlinkClick r:id="rId25" action="ppaction://hlinksldjump"/>
          </p:cNvPr>
          <p:cNvSpPr>
            <a:spLocks noChangeArrowheads="1"/>
          </p:cNvSpPr>
          <p:nvPr/>
        </p:nvSpPr>
        <p:spPr bwMode="auto">
          <a:xfrm>
            <a:off x="1619250" y="5661025"/>
            <a:ext cx="576263"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2</a:t>
            </a:r>
            <a:endParaRPr lang="ru-RU" altLang="ru-RU" sz="3600" b="1">
              <a:latin typeface="Times New Roman" pitchFamily="18" charset="0"/>
            </a:endParaRPr>
          </a:p>
        </p:txBody>
      </p:sp>
      <p:sp>
        <p:nvSpPr>
          <p:cNvPr id="69733" name="AutoShape 101">
            <a:hlinkClick r:id="rId26" action="ppaction://hlinksldjump"/>
          </p:cNvPr>
          <p:cNvSpPr>
            <a:spLocks noChangeArrowheads="1"/>
          </p:cNvSpPr>
          <p:nvPr/>
        </p:nvSpPr>
        <p:spPr bwMode="auto">
          <a:xfrm>
            <a:off x="2411413" y="5661025"/>
            <a:ext cx="576262"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3</a:t>
            </a:r>
            <a:endParaRPr lang="ru-RU" altLang="ru-RU" sz="3600" b="1">
              <a:latin typeface="Times New Roman" pitchFamily="18" charset="0"/>
            </a:endParaRPr>
          </a:p>
        </p:txBody>
      </p:sp>
      <p:sp>
        <p:nvSpPr>
          <p:cNvPr id="69734" name="AutoShape 102">
            <a:hlinkClick r:id="rId27" action="ppaction://hlinksldjump"/>
          </p:cNvPr>
          <p:cNvSpPr>
            <a:spLocks noChangeArrowheads="1"/>
          </p:cNvSpPr>
          <p:nvPr/>
        </p:nvSpPr>
        <p:spPr bwMode="auto">
          <a:xfrm>
            <a:off x="3132138" y="5661025"/>
            <a:ext cx="576262"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4</a:t>
            </a:r>
            <a:endParaRPr lang="ru-RU" altLang="ru-RU" sz="3600" b="1">
              <a:latin typeface="Times New Roman" pitchFamily="18" charset="0"/>
            </a:endParaRPr>
          </a:p>
        </p:txBody>
      </p:sp>
      <p:sp>
        <p:nvSpPr>
          <p:cNvPr id="69735" name="AutoShape 103">
            <a:hlinkClick r:id="rId28" action="ppaction://hlinksldjump"/>
          </p:cNvPr>
          <p:cNvSpPr>
            <a:spLocks noChangeArrowheads="1"/>
          </p:cNvSpPr>
          <p:nvPr/>
        </p:nvSpPr>
        <p:spPr bwMode="auto">
          <a:xfrm>
            <a:off x="3924300" y="5661025"/>
            <a:ext cx="576263"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5</a:t>
            </a:r>
            <a:endParaRPr lang="ru-RU" altLang="ru-RU" sz="3600" b="1">
              <a:latin typeface="Times New Roman" pitchFamily="18" charset="0"/>
            </a:endParaRPr>
          </a:p>
        </p:txBody>
      </p:sp>
      <p:sp>
        <p:nvSpPr>
          <p:cNvPr id="69736" name="AutoShape 104">
            <a:hlinkClick r:id="rId29" action="ppaction://hlinksldjump"/>
          </p:cNvPr>
          <p:cNvSpPr>
            <a:spLocks noChangeArrowheads="1"/>
          </p:cNvSpPr>
          <p:nvPr/>
        </p:nvSpPr>
        <p:spPr bwMode="auto">
          <a:xfrm>
            <a:off x="4643438" y="5661025"/>
            <a:ext cx="576262"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6</a:t>
            </a:r>
            <a:endParaRPr lang="ru-RU" altLang="ru-RU" sz="3600" b="1">
              <a:latin typeface="Times New Roman" pitchFamily="18" charset="0"/>
            </a:endParaRPr>
          </a:p>
        </p:txBody>
      </p:sp>
      <p:sp>
        <p:nvSpPr>
          <p:cNvPr id="69737" name="AutoShape 105">
            <a:hlinkClick r:id="rId30" action="ppaction://hlinksldjump"/>
          </p:cNvPr>
          <p:cNvSpPr>
            <a:spLocks noChangeArrowheads="1"/>
          </p:cNvSpPr>
          <p:nvPr/>
        </p:nvSpPr>
        <p:spPr bwMode="auto">
          <a:xfrm>
            <a:off x="5435600" y="5661025"/>
            <a:ext cx="576263"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7</a:t>
            </a:r>
            <a:endParaRPr lang="ru-RU" altLang="ru-RU" sz="3600" b="1">
              <a:latin typeface="Times New Roman" pitchFamily="18" charset="0"/>
            </a:endParaRPr>
          </a:p>
        </p:txBody>
      </p:sp>
      <p:sp>
        <p:nvSpPr>
          <p:cNvPr id="69738" name="AutoShape 106">
            <a:hlinkClick r:id="rId31" action="ppaction://hlinksldjump"/>
          </p:cNvPr>
          <p:cNvSpPr>
            <a:spLocks noChangeArrowheads="1"/>
          </p:cNvSpPr>
          <p:nvPr/>
        </p:nvSpPr>
        <p:spPr bwMode="auto">
          <a:xfrm>
            <a:off x="6156325" y="5661025"/>
            <a:ext cx="576263"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8</a:t>
            </a:r>
            <a:endParaRPr lang="ru-RU" altLang="ru-RU" sz="3600" b="1">
              <a:latin typeface="Times New Roman" pitchFamily="18" charset="0"/>
            </a:endParaRPr>
          </a:p>
        </p:txBody>
      </p:sp>
      <p:sp>
        <p:nvSpPr>
          <p:cNvPr id="69739" name="AutoShape 107">
            <a:hlinkClick r:id="rId32" action="ppaction://hlinksldjump"/>
          </p:cNvPr>
          <p:cNvSpPr>
            <a:spLocks noChangeArrowheads="1"/>
          </p:cNvSpPr>
          <p:nvPr/>
        </p:nvSpPr>
        <p:spPr bwMode="auto">
          <a:xfrm>
            <a:off x="6948488" y="5661025"/>
            <a:ext cx="576262"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9</a:t>
            </a:r>
            <a:endParaRPr lang="ru-RU" altLang="ru-RU" sz="3600" b="1">
              <a:latin typeface="Times New Roman" pitchFamily="18" charset="0"/>
            </a:endParaRPr>
          </a:p>
        </p:txBody>
      </p:sp>
      <p:sp>
        <p:nvSpPr>
          <p:cNvPr id="69740" name="AutoShape 108">
            <a:hlinkClick r:id="rId33" action="ppaction://hlinksldjump"/>
          </p:cNvPr>
          <p:cNvSpPr>
            <a:spLocks noChangeArrowheads="1"/>
          </p:cNvSpPr>
          <p:nvPr/>
        </p:nvSpPr>
        <p:spPr bwMode="auto">
          <a:xfrm>
            <a:off x="7667625" y="5661025"/>
            <a:ext cx="576263" cy="431800"/>
          </a:xfrm>
          <a:prstGeom prst="roundRect">
            <a:avLst>
              <a:gd name="adj" fmla="val 16667"/>
            </a:avLst>
          </a:prstGeom>
          <a:gradFill rotWithShape="1">
            <a:gsLst>
              <a:gs pos="0">
                <a:srgbClr val="FFCCCC">
                  <a:alpha val="62000"/>
                </a:srgbClr>
              </a:gs>
              <a:gs pos="50000">
                <a:schemeClr val="bg1"/>
              </a:gs>
              <a:gs pos="100000">
                <a:srgbClr val="FFCCCC">
                  <a:alpha val="62000"/>
                </a:srgbClr>
              </a:gs>
            </a:gsLst>
            <a:lin ang="2700000" scaled="1"/>
          </a:gradFill>
          <a:ln w="57150" cmpd="thickThin">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a:latin typeface="Times New Roman" pitchFamily="18" charset="0"/>
              </a:rPr>
              <a:t>10</a:t>
            </a:r>
            <a:endParaRPr lang="ru-RU" altLang="ru-RU" sz="3600" b="1">
              <a:latin typeface="Times New Roman" pitchFamily="18" charset="0"/>
            </a:endParaRPr>
          </a:p>
        </p:txBody>
      </p:sp>
      <p:sp>
        <p:nvSpPr>
          <p:cNvPr id="69741" name="AutoShape 109">
            <a:hlinkClick r:id="rId34" action="ppaction://hlinksldjump"/>
          </p:cNvPr>
          <p:cNvSpPr>
            <a:spLocks noChangeArrowheads="1"/>
          </p:cNvSpPr>
          <p:nvPr/>
        </p:nvSpPr>
        <p:spPr bwMode="auto">
          <a:xfrm flipH="1">
            <a:off x="3708400" y="6165850"/>
            <a:ext cx="1728788" cy="485775"/>
          </a:xfrm>
          <a:prstGeom prst="leftArrow">
            <a:avLst>
              <a:gd name="adj1" fmla="val 50000"/>
              <a:gd name="adj2" fmla="val 88971"/>
            </a:avLst>
          </a:prstGeom>
          <a:gradFill rotWithShape="1">
            <a:gsLst>
              <a:gs pos="0">
                <a:schemeClr val="bg1"/>
              </a:gs>
              <a:gs pos="100000">
                <a:srgbClr val="B2B2B2"/>
              </a:gs>
            </a:gsLst>
            <a:lin ang="5400000" scaled="1"/>
          </a:gradFill>
          <a:ln w="38100" cmpd="dbl">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400" b="1">
                <a:latin typeface="Times New Roman" pitchFamily="18" charset="0"/>
              </a:rPr>
              <a:t>Round 2</a:t>
            </a:r>
            <a:endParaRPr lang="ru-RU" altLang="ru-RU" sz="2400" b="1">
              <a:latin typeface="Times New Roman" pitchFamily="18" charset="0"/>
            </a:endParaRPr>
          </a:p>
        </p:txBody>
      </p:sp>
      <p:sp>
        <p:nvSpPr>
          <p:cNvPr id="69748" name="AutoShape 116"/>
          <p:cNvSpPr>
            <a:spLocks noChangeArrowheads="1"/>
          </p:cNvSpPr>
          <p:nvPr/>
        </p:nvSpPr>
        <p:spPr bwMode="auto">
          <a:xfrm>
            <a:off x="2843213" y="404813"/>
            <a:ext cx="3240087" cy="720725"/>
          </a:xfrm>
          <a:prstGeom prst="roundRect">
            <a:avLst>
              <a:gd name="adj" fmla="val 16667"/>
            </a:avLst>
          </a:prstGeom>
          <a:gradFill rotWithShape="1">
            <a:gsLst>
              <a:gs pos="0">
                <a:srgbClr val="B2B2B2">
                  <a:alpha val="64999"/>
                </a:srgbClr>
              </a:gs>
              <a:gs pos="50000">
                <a:schemeClr val="bg1"/>
              </a:gs>
              <a:gs pos="100000">
                <a:srgbClr val="B2B2B2">
                  <a:alpha val="64999"/>
                </a:srgbClr>
              </a:gs>
            </a:gsLst>
            <a:lin ang="2700000" scaled="1"/>
          </a:gradFill>
          <a:ln w="57150" cmpd="thickThin">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a:latin typeface="Times New Roman" pitchFamily="18" charset="0"/>
              </a:rPr>
              <a:t>Round 1</a:t>
            </a:r>
            <a:endParaRPr lang="ru-RU" altLang="ru-RU" sz="4000" b="1">
              <a:latin typeface="Times New Roman" pitchFamily="18" charset="0"/>
            </a:endParaRPr>
          </a:p>
        </p:txBody>
      </p:sp>
      <p:pic>
        <p:nvPicPr>
          <p:cNvPr id="69750" name="Picture 118" descr="Iqte"/>
          <p:cNvPicPr>
            <a:picLocks noChangeAspect="1" noChangeArrowheads="1" noCrop="1"/>
          </p:cNvPicPr>
          <p:nvPr/>
        </p:nvPicPr>
        <p:blipFill>
          <a:blip r:embed="rId35">
            <a:extLst>
              <a:ext uri="{28A0092B-C50C-407E-A947-70E740481C1C}">
                <a14:useLocalDpi xmlns:a14="http://schemas.microsoft.com/office/drawing/2010/main"/>
              </a:ext>
            </a:extLst>
          </a:blip>
          <a:srcRect/>
          <a:stretch>
            <a:fillRect/>
          </a:stretch>
        </p:blipFill>
        <p:spPr bwMode="auto">
          <a:xfrm>
            <a:off x="107950" y="115888"/>
            <a:ext cx="8928100" cy="662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7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9711"/>
                                        </p:tgtEl>
                                        <p:attrNameLst>
                                          <p:attrName>style.opacity</p:attrName>
                                        </p:attrNameLst>
                                      </p:cBhvr>
                                      <p:to>
                                        <p:strVal val="0"/>
                                      </p:to>
                                    </p:set>
                                    <p:animEffect filter="image" prLst="opacity: 0">
                                      <p:cBhvr rctx="IE">
                                        <p:cTn id="7" dur="indefinite"/>
                                        <p:tgtEl>
                                          <p:spTgt spid="69711"/>
                                        </p:tgtEl>
                                      </p:cBhvr>
                                    </p:animEffect>
                                  </p:childTnLst>
                                </p:cTn>
                              </p:par>
                            </p:childTnLst>
                          </p:cTn>
                        </p:par>
                      </p:childTnLst>
                    </p:cTn>
                  </p:par>
                </p:childTnLst>
              </p:cTn>
              <p:nextCondLst>
                <p:cond evt="onClick" delay="0">
                  <p:tgtEl>
                    <p:spTgt spid="69711"/>
                  </p:tgtEl>
                </p:cond>
              </p:nextCondLst>
            </p:seq>
            <p:seq concurrent="1" nextAc="seek">
              <p:cTn id="8" restart="whenNotActive" fill="hold" evtFilter="cancelBubble" nodeType="interactiveSeq">
                <p:stCondLst>
                  <p:cond evt="onClick" delay="0">
                    <p:tgtEl>
                      <p:spTgt spid="697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grpId="0" nodeType="clickEffect">
                                  <p:stCondLst>
                                    <p:cond delay="0"/>
                                  </p:stCondLst>
                                  <p:childTnLst>
                                    <p:set>
                                      <p:cBhvr rctx="PPT">
                                        <p:cTn id="12" dur="indefinite"/>
                                        <p:tgtEl>
                                          <p:spTgt spid="69712"/>
                                        </p:tgtEl>
                                        <p:attrNameLst>
                                          <p:attrName>style.opacity</p:attrName>
                                        </p:attrNameLst>
                                      </p:cBhvr>
                                      <p:to>
                                        <p:strVal val="0"/>
                                      </p:to>
                                    </p:set>
                                    <p:animEffect filter="image" prLst="opacity: 0">
                                      <p:cBhvr rctx="IE">
                                        <p:cTn id="13" dur="indefinite"/>
                                        <p:tgtEl>
                                          <p:spTgt spid="69712"/>
                                        </p:tgtEl>
                                      </p:cBhvr>
                                    </p:animEffect>
                                  </p:childTnLst>
                                </p:cTn>
                              </p:par>
                            </p:childTnLst>
                          </p:cTn>
                        </p:par>
                      </p:childTnLst>
                    </p:cTn>
                  </p:par>
                </p:childTnLst>
              </p:cTn>
              <p:nextCondLst>
                <p:cond evt="onClick" delay="0">
                  <p:tgtEl>
                    <p:spTgt spid="69712"/>
                  </p:tgtEl>
                </p:cond>
              </p:nextCondLst>
            </p:seq>
            <p:seq concurrent="1" nextAc="seek">
              <p:cTn id="14" restart="whenNotActive" fill="hold" evtFilter="cancelBubble" nodeType="interactiveSeq">
                <p:stCondLst>
                  <p:cond evt="onClick" delay="0">
                    <p:tgtEl>
                      <p:spTgt spid="697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grpId="0" nodeType="clickEffect">
                                  <p:stCondLst>
                                    <p:cond delay="0"/>
                                  </p:stCondLst>
                                  <p:childTnLst>
                                    <p:set>
                                      <p:cBhvr rctx="PPT">
                                        <p:cTn id="18" dur="indefinite"/>
                                        <p:tgtEl>
                                          <p:spTgt spid="69713"/>
                                        </p:tgtEl>
                                        <p:attrNameLst>
                                          <p:attrName>style.opacity</p:attrName>
                                        </p:attrNameLst>
                                      </p:cBhvr>
                                      <p:to>
                                        <p:strVal val="0"/>
                                      </p:to>
                                    </p:set>
                                    <p:animEffect filter="image" prLst="opacity: 0">
                                      <p:cBhvr rctx="IE">
                                        <p:cTn id="19" dur="indefinite"/>
                                        <p:tgtEl>
                                          <p:spTgt spid="69713"/>
                                        </p:tgtEl>
                                      </p:cBhvr>
                                    </p:animEffect>
                                  </p:childTnLst>
                                </p:cTn>
                              </p:par>
                            </p:childTnLst>
                          </p:cTn>
                        </p:par>
                      </p:childTnLst>
                    </p:cTn>
                  </p:par>
                </p:childTnLst>
              </p:cTn>
              <p:nextCondLst>
                <p:cond evt="onClick" delay="0">
                  <p:tgtEl>
                    <p:spTgt spid="69713"/>
                  </p:tgtEl>
                </p:cond>
              </p:nextCondLst>
            </p:seq>
            <p:seq concurrent="1" nextAc="seek">
              <p:cTn id="20" restart="whenNotActive" fill="hold" evtFilter="cancelBubble" nodeType="interactiveSeq">
                <p:stCondLst>
                  <p:cond evt="onClick" delay="0">
                    <p:tgtEl>
                      <p:spTgt spid="697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mph" presetSubtype="0" grpId="0" nodeType="clickEffect">
                                  <p:stCondLst>
                                    <p:cond delay="0"/>
                                  </p:stCondLst>
                                  <p:childTnLst>
                                    <p:set>
                                      <p:cBhvr rctx="PPT">
                                        <p:cTn id="24" dur="indefinite"/>
                                        <p:tgtEl>
                                          <p:spTgt spid="69714"/>
                                        </p:tgtEl>
                                        <p:attrNameLst>
                                          <p:attrName>style.opacity</p:attrName>
                                        </p:attrNameLst>
                                      </p:cBhvr>
                                      <p:to>
                                        <p:strVal val="0"/>
                                      </p:to>
                                    </p:set>
                                    <p:animEffect filter="image" prLst="opacity: 0">
                                      <p:cBhvr rctx="IE">
                                        <p:cTn id="25" dur="indefinite"/>
                                        <p:tgtEl>
                                          <p:spTgt spid="69714"/>
                                        </p:tgtEl>
                                      </p:cBhvr>
                                    </p:animEffect>
                                  </p:childTnLst>
                                </p:cTn>
                              </p:par>
                            </p:childTnLst>
                          </p:cTn>
                        </p:par>
                      </p:childTnLst>
                    </p:cTn>
                  </p:par>
                </p:childTnLst>
              </p:cTn>
              <p:nextCondLst>
                <p:cond evt="onClick" delay="0">
                  <p:tgtEl>
                    <p:spTgt spid="69714"/>
                  </p:tgtEl>
                </p:cond>
              </p:nextCondLst>
            </p:seq>
            <p:seq concurrent="1" nextAc="seek">
              <p:cTn id="26" restart="whenNotActive" fill="hold" evtFilter="cancelBubble" nodeType="interactiveSeq">
                <p:stCondLst>
                  <p:cond evt="onClick" delay="0">
                    <p:tgtEl>
                      <p:spTgt spid="697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9" presetClass="emph" presetSubtype="0" grpId="0" nodeType="clickEffect">
                                  <p:stCondLst>
                                    <p:cond delay="0"/>
                                  </p:stCondLst>
                                  <p:childTnLst>
                                    <p:set>
                                      <p:cBhvr rctx="PPT">
                                        <p:cTn id="30" dur="indefinite"/>
                                        <p:tgtEl>
                                          <p:spTgt spid="69715"/>
                                        </p:tgtEl>
                                        <p:attrNameLst>
                                          <p:attrName>style.opacity</p:attrName>
                                        </p:attrNameLst>
                                      </p:cBhvr>
                                      <p:to>
                                        <p:strVal val="0"/>
                                      </p:to>
                                    </p:set>
                                    <p:animEffect filter="image" prLst="opacity: 0">
                                      <p:cBhvr rctx="IE">
                                        <p:cTn id="31" dur="indefinite"/>
                                        <p:tgtEl>
                                          <p:spTgt spid="69715"/>
                                        </p:tgtEl>
                                      </p:cBhvr>
                                    </p:animEffect>
                                  </p:childTnLst>
                                </p:cTn>
                              </p:par>
                            </p:childTnLst>
                          </p:cTn>
                        </p:par>
                      </p:childTnLst>
                    </p:cTn>
                  </p:par>
                </p:childTnLst>
              </p:cTn>
              <p:nextCondLst>
                <p:cond evt="onClick" delay="0">
                  <p:tgtEl>
                    <p:spTgt spid="69715"/>
                  </p:tgtEl>
                </p:cond>
              </p:nextCondLst>
            </p:seq>
            <p:seq concurrent="1" nextAc="seek">
              <p:cTn id="32" restart="whenNotActive" fill="hold" evtFilter="cancelBubble" nodeType="interactiveSeq">
                <p:stCondLst>
                  <p:cond evt="onClick" delay="0">
                    <p:tgtEl>
                      <p:spTgt spid="6971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mph" presetSubtype="0" grpId="0" nodeType="clickEffect">
                                  <p:stCondLst>
                                    <p:cond delay="0"/>
                                  </p:stCondLst>
                                  <p:childTnLst>
                                    <p:set>
                                      <p:cBhvr rctx="PPT">
                                        <p:cTn id="36" dur="indefinite"/>
                                        <p:tgtEl>
                                          <p:spTgt spid="69716"/>
                                        </p:tgtEl>
                                        <p:attrNameLst>
                                          <p:attrName>style.opacity</p:attrName>
                                        </p:attrNameLst>
                                      </p:cBhvr>
                                      <p:to>
                                        <p:strVal val="0"/>
                                      </p:to>
                                    </p:set>
                                    <p:animEffect filter="image" prLst="opacity: 0">
                                      <p:cBhvr rctx="IE">
                                        <p:cTn id="37" dur="indefinite"/>
                                        <p:tgtEl>
                                          <p:spTgt spid="69716"/>
                                        </p:tgtEl>
                                      </p:cBhvr>
                                    </p:animEffect>
                                  </p:childTnLst>
                                </p:cTn>
                              </p:par>
                            </p:childTnLst>
                          </p:cTn>
                        </p:par>
                      </p:childTnLst>
                    </p:cTn>
                  </p:par>
                </p:childTnLst>
              </p:cTn>
              <p:nextCondLst>
                <p:cond evt="onClick" delay="0">
                  <p:tgtEl>
                    <p:spTgt spid="69716"/>
                  </p:tgtEl>
                </p:cond>
              </p:nextCondLst>
            </p:seq>
            <p:seq concurrent="1" nextAc="seek">
              <p:cTn id="38" restart="whenNotActive" fill="hold" evtFilter="cancelBubble" nodeType="interactiveSeq">
                <p:stCondLst>
                  <p:cond evt="onClick" delay="0">
                    <p:tgtEl>
                      <p:spTgt spid="6971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9" presetClass="emph" presetSubtype="0" grpId="0" nodeType="clickEffect">
                                  <p:stCondLst>
                                    <p:cond delay="0"/>
                                  </p:stCondLst>
                                  <p:childTnLst>
                                    <p:set>
                                      <p:cBhvr rctx="PPT">
                                        <p:cTn id="42" dur="indefinite"/>
                                        <p:tgtEl>
                                          <p:spTgt spid="69717"/>
                                        </p:tgtEl>
                                        <p:attrNameLst>
                                          <p:attrName>style.opacity</p:attrName>
                                        </p:attrNameLst>
                                      </p:cBhvr>
                                      <p:to>
                                        <p:strVal val="0"/>
                                      </p:to>
                                    </p:set>
                                    <p:animEffect filter="image" prLst="opacity: 0">
                                      <p:cBhvr rctx="IE">
                                        <p:cTn id="43" dur="indefinite"/>
                                        <p:tgtEl>
                                          <p:spTgt spid="69717"/>
                                        </p:tgtEl>
                                      </p:cBhvr>
                                    </p:animEffect>
                                  </p:childTnLst>
                                </p:cTn>
                              </p:par>
                            </p:childTnLst>
                          </p:cTn>
                        </p:par>
                      </p:childTnLst>
                    </p:cTn>
                  </p:par>
                </p:childTnLst>
              </p:cTn>
              <p:nextCondLst>
                <p:cond evt="onClick" delay="0">
                  <p:tgtEl>
                    <p:spTgt spid="69717"/>
                  </p:tgtEl>
                </p:cond>
              </p:nextCondLst>
            </p:seq>
            <p:seq concurrent="1" nextAc="seek">
              <p:cTn id="44" restart="whenNotActive" fill="hold" evtFilter="cancelBubble" nodeType="interactiveSeq">
                <p:stCondLst>
                  <p:cond evt="onClick" delay="0">
                    <p:tgtEl>
                      <p:spTgt spid="6971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9" presetClass="emph" presetSubtype="0" grpId="0" nodeType="clickEffect">
                                  <p:stCondLst>
                                    <p:cond delay="0"/>
                                  </p:stCondLst>
                                  <p:childTnLst>
                                    <p:set>
                                      <p:cBhvr rctx="PPT">
                                        <p:cTn id="48" dur="indefinite"/>
                                        <p:tgtEl>
                                          <p:spTgt spid="69718"/>
                                        </p:tgtEl>
                                        <p:attrNameLst>
                                          <p:attrName>style.opacity</p:attrName>
                                        </p:attrNameLst>
                                      </p:cBhvr>
                                      <p:to>
                                        <p:strVal val="0"/>
                                      </p:to>
                                    </p:set>
                                    <p:animEffect filter="image" prLst="opacity: 0">
                                      <p:cBhvr rctx="IE">
                                        <p:cTn id="49" dur="indefinite"/>
                                        <p:tgtEl>
                                          <p:spTgt spid="69718"/>
                                        </p:tgtEl>
                                      </p:cBhvr>
                                    </p:animEffect>
                                  </p:childTnLst>
                                </p:cTn>
                              </p:par>
                            </p:childTnLst>
                          </p:cTn>
                        </p:par>
                      </p:childTnLst>
                    </p:cTn>
                  </p:par>
                </p:childTnLst>
              </p:cTn>
              <p:nextCondLst>
                <p:cond evt="onClick" delay="0">
                  <p:tgtEl>
                    <p:spTgt spid="69718"/>
                  </p:tgtEl>
                </p:cond>
              </p:nextCondLst>
            </p:seq>
            <p:seq concurrent="1" nextAc="seek">
              <p:cTn id="50" restart="whenNotActive" fill="hold" evtFilter="cancelBubble" nodeType="interactiveSeq">
                <p:stCondLst>
                  <p:cond evt="onClick" delay="0">
                    <p:tgtEl>
                      <p:spTgt spid="6971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9" presetClass="emph" presetSubtype="0" grpId="0" nodeType="clickEffect">
                                  <p:stCondLst>
                                    <p:cond delay="0"/>
                                  </p:stCondLst>
                                  <p:childTnLst>
                                    <p:set>
                                      <p:cBhvr rctx="PPT">
                                        <p:cTn id="54" dur="indefinite"/>
                                        <p:tgtEl>
                                          <p:spTgt spid="69719"/>
                                        </p:tgtEl>
                                        <p:attrNameLst>
                                          <p:attrName>style.opacity</p:attrName>
                                        </p:attrNameLst>
                                      </p:cBhvr>
                                      <p:to>
                                        <p:strVal val="0"/>
                                      </p:to>
                                    </p:set>
                                    <p:animEffect filter="image" prLst="opacity: 0">
                                      <p:cBhvr rctx="IE">
                                        <p:cTn id="55" dur="indefinite"/>
                                        <p:tgtEl>
                                          <p:spTgt spid="69719"/>
                                        </p:tgtEl>
                                      </p:cBhvr>
                                    </p:animEffect>
                                  </p:childTnLst>
                                </p:cTn>
                              </p:par>
                            </p:childTnLst>
                          </p:cTn>
                        </p:par>
                      </p:childTnLst>
                    </p:cTn>
                  </p:par>
                </p:childTnLst>
              </p:cTn>
              <p:nextCondLst>
                <p:cond evt="onClick" delay="0">
                  <p:tgtEl>
                    <p:spTgt spid="69719"/>
                  </p:tgtEl>
                </p:cond>
              </p:nextCondLst>
            </p:seq>
            <p:seq concurrent="1" nextAc="seek">
              <p:cTn id="56" restart="whenNotActive" fill="hold" evtFilter="cancelBubble" nodeType="interactiveSeq">
                <p:stCondLst>
                  <p:cond evt="onClick" delay="0">
                    <p:tgtEl>
                      <p:spTgt spid="6972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9" presetClass="emph" presetSubtype="0" grpId="0" nodeType="clickEffect">
                                  <p:stCondLst>
                                    <p:cond delay="0"/>
                                  </p:stCondLst>
                                  <p:childTnLst>
                                    <p:set>
                                      <p:cBhvr rctx="PPT">
                                        <p:cTn id="60" dur="indefinite"/>
                                        <p:tgtEl>
                                          <p:spTgt spid="69720"/>
                                        </p:tgtEl>
                                        <p:attrNameLst>
                                          <p:attrName>style.opacity</p:attrName>
                                        </p:attrNameLst>
                                      </p:cBhvr>
                                      <p:to>
                                        <p:strVal val="0"/>
                                      </p:to>
                                    </p:set>
                                    <p:animEffect filter="image" prLst="opacity: 0">
                                      <p:cBhvr rctx="IE">
                                        <p:cTn id="61" dur="indefinite"/>
                                        <p:tgtEl>
                                          <p:spTgt spid="69720"/>
                                        </p:tgtEl>
                                      </p:cBhvr>
                                    </p:animEffect>
                                  </p:childTnLst>
                                </p:cTn>
                              </p:par>
                            </p:childTnLst>
                          </p:cTn>
                        </p:par>
                      </p:childTnLst>
                    </p:cTn>
                  </p:par>
                </p:childTnLst>
              </p:cTn>
              <p:nextCondLst>
                <p:cond evt="onClick" delay="0">
                  <p:tgtEl>
                    <p:spTgt spid="69720"/>
                  </p:tgtEl>
                </p:cond>
              </p:nextCondLst>
            </p:seq>
            <p:seq concurrent="1" nextAc="seek">
              <p:cTn id="62" restart="whenNotActive" fill="hold" evtFilter="cancelBubble" nodeType="interactiveSeq">
                <p:stCondLst>
                  <p:cond evt="onClick" delay="0">
                    <p:tgtEl>
                      <p:spTgt spid="69721"/>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9" presetClass="emph" presetSubtype="0" grpId="0" nodeType="clickEffect">
                                  <p:stCondLst>
                                    <p:cond delay="0"/>
                                  </p:stCondLst>
                                  <p:childTnLst>
                                    <p:set>
                                      <p:cBhvr rctx="PPT">
                                        <p:cTn id="66" dur="indefinite"/>
                                        <p:tgtEl>
                                          <p:spTgt spid="69721"/>
                                        </p:tgtEl>
                                        <p:attrNameLst>
                                          <p:attrName>style.opacity</p:attrName>
                                        </p:attrNameLst>
                                      </p:cBhvr>
                                      <p:to>
                                        <p:strVal val="0"/>
                                      </p:to>
                                    </p:set>
                                    <p:animEffect filter="image" prLst="opacity: 0">
                                      <p:cBhvr rctx="IE">
                                        <p:cTn id="67" dur="indefinite"/>
                                        <p:tgtEl>
                                          <p:spTgt spid="69721"/>
                                        </p:tgtEl>
                                      </p:cBhvr>
                                    </p:animEffect>
                                  </p:childTnLst>
                                </p:cTn>
                              </p:par>
                            </p:childTnLst>
                          </p:cTn>
                        </p:par>
                      </p:childTnLst>
                    </p:cTn>
                  </p:par>
                </p:childTnLst>
              </p:cTn>
              <p:nextCondLst>
                <p:cond evt="onClick" delay="0">
                  <p:tgtEl>
                    <p:spTgt spid="69721"/>
                  </p:tgtEl>
                </p:cond>
              </p:nextCondLst>
            </p:seq>
            <p:seq concurrent="1" nextAc="seek">
              <p:cTn id="68" restart="whenNotActive" fill="hold" evtFilter="cancelBubble" nodeType="interactiveSeq">
                <p:stCondLst>
                  <p:cond evt="onClick" delay="0">
                    <p:tgtEl>
                      <p:spTgt spid="69722"/>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9" presetClass="emph" presetSubtype="0" grpId="0" nodeType="clickEffect">
                                  <p:stCondLst>
                                    <p:cond delay="0"/>
                                  </p:stCondLst>
                                  <p:childTnLst>
                                    <p:set>
                                      <p:cBhvr rctx="PPT">
                                        <p:cTn id="72" dur="indefinite"/>
                                        <p:tgtEl>
                                          <p:spTgt spid="69722"/>
                                        </p:tgtEl>
                                        <p:attrNameLst>
                                          <p:attrName>style.opacity</p:attrName>
                                        </p:attrNameLst>
                                      </p:cBhvr>
                                      <p:to>
                                        <p:strVal val="0"/>
                                      </p:to>
                                    </p:set>
                                    <p:animEffect filter="image" prLst="opacity: 0">
                                      <p:cBhvr rctx="IE">
                                        <p:cTn id="73" dur="indefinite"/>
                                        <p:tgtEl>
                                          <p:spTgt spid="69722"/>
                                        </p:tgtEl>
                                      </p:cBhvr>
                                    </p:animEffect>
                                  </p:childTnLst>
                                </p:cTn>
                              </p:par>
                            </p:childTnLst>
                          </p:cTn>
                        </p:par>
                      </p:childTnLst>
                    </p:cTn>
                  </p:par>
                </p:childTnLst>
              </p:cTn>
              <p:nextCondLst>
                <p:cond evt="onClick" delay="0">
                  <p:tgtEl>
                    <p:spTgt spid="69722"/>
                  </p:tgtEl>
                </p:cond>
              </p:nextCondLst>
            </p:seq>
            <p:seq concurrent="1" nextAc="seek">
              <p:cTn id="74" restart="whenNotActive" fill="hold" evtFilter="cancelBubble" nodeType="interactiveSeq">
                <p:stCondLst>
                  <p:cond evt="onClick" delay="0">
                    <p:tgtEl>
                      <p:spTgt spid="6972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9" presetClass="emph" presetSubtype="0" grpId="0" nodeType="clickEffect">
                                  <p:stCondLst>
                                    <p:cond delay="0"/>
                                  </p:stCondLst>
                                  <p:childTnLst>
                                    <p:set>
                                      <p:cBhvr rctx="PPT">
                                        <p:cTn id="78" dur="indefinite"/>
                                        <p:tgtEl>
                                          <p:spTgt spid="69723"/>
                                        </p:tgtEl>
                                        <p:attrNameLst>
                                          <p:attrName>style.opacity</p:attrName>
                                        </p:attrNameLst>
                                      </p:cBhvr>
                                      <p:to>
                                        <p:strVal val="0"/>
                                      </p:to>
                                    </p:set>
                                    <p:animEffect filter="image" prLst="opacity: 0">
                                      <p:cBhvr rctx="IE">
                                        <p:cTn id="79" dur="indefinite"/>
                                        <p:tgtEl>
                                          <p:spTgt spid="69723"/>
                                        </p:tgtEl>
                                      </p:cBhvr>
                                    </p:animEffect>
                                  </p:childTnLst>
                                </p:cTn>
                              </p:par>
                            </p:childTnLst>
                          </p:cTn>
                        </p:par>
                      </p:childTnLst>
                    </p:cTn>
                  </p:par>
                </p:childTnLst>
              </p:cTn>
              <p:nextCondLst>
                <p:cond evt="onClick" delay="0">
                  <p:tgtEl>
                    <p:spTgt spid="69723"/>
                  </p:tgtEl>
                </p:cond>
              </p:nextCondLst>
            </p:seq>
            <p:seq concurrent="1" nextAc="seek">
              <p:cTn id="80" restart="whenNotActive" fill="hold" evtFilter="cancelBubble" nodeType="interactiveSeq">
                <p:stCondLst>
                  <p:cond evt="onClick" delay="0">
                    <p:tgtEl>
                      <p:spTgt spid="6972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9" presetClass="emph" presetSubtype="0" grpId="0" nodeType="clickEffect">
                                  <p:stCondLst>
                                    <p:cond delay="0"/>
                                  </p:stCondLst>
                                  <p:childTnLst>
                                    <p:set>
                                      <p:cBhvr rctx="PPT">
                                        <p:cTn id="84" dur="indefinite"/>
                                        <p:tgtEl>
                                          <p:spTgt spid="69724"/>
                                        </p:tgtEl>
                                        <p:attrNameLst>
                                          <p:attrName>style.opacity</p:attrName>
                                        </p:attrNameLst>
                                      </p:cBhvr>
                                      <p:to>
                                        <p:strVal val="0"/>
                                      </p:to>
                                    </p:set>
                                    <p:animEffect filter="image" prLst="opacity: 0">
                                      <p:cBhvr rctx="IE">
                                        <p:cTn id="85" dur="indefinite"/>
                                        <p:tgtEl>
                                          <p:spTgt spid="69724"/>
                                        </p:tgtEl>
                                      </p:cBhvr>
                                    </p:animEffect>
                                  </p:childTnLst>
                                </p:cTn>
                              </p:par>
                            </p:childTnLst>
                          </p:cTn>
                        </p:par>
                      </p:childTnLst>
                    </p:cTn>
                  </p:par>
                </p:childTnLst>
              </p:cTn>
              <p:nextCondLst>
                <p:cond evt="onClick" delay="0">
                  <p:tgtEl>
                    <p:spTgt spid="69724"/>
                  </p:tgtEl>
                </p:cond>
              </p:nextCondLst>
            </p:seq>
            <p:seq concurrent="1" nextAc="seek">
              <p:cTn id="86" restart="whenNotActive" fill="hold" evtFilter="cancelBubble" nodeType="interactiveSeq">
                <p:stCondLst>
                  <p:cond evt="onClick" delay="0">
                    <p:tgtEl>
                      <p:spTgt spid="69725"/>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9" presetClass="emph" presetSubtype="0" grpId="0" nodeType="clickEffect">
                                  <p:stCondLst>
                                    <p:cond delay="0"/>
                                  </p:stCondLst>
                                  <p:childTnLst>
                                    <p:set>
                                      <p:cBhvr rctx="PPT">
                                        <p:cTn id="90" dur="indefinite"/>
                                        <p:tgtEl>
                                          <p:spTgt spid="69725"/>
                                        </p:tgtEl>
                                        <p:attrNameLst>
                                          <p:attrName>style.opacity</p:attrName>
                                        </p:attrNameLst>
                                      </p:cBhvr>
                                      <p:to>
                                        <p:strVal val="0"/>
                                      </p:to>
                                    </p:set>
                                    <p:animEffect filter="image" prLst="opacity: 0">
                                      <p:cBhvr rctx="IE">
                                        <p:cTn id="91" dur="indefinite"/>
                                        <p:tgtEl>
                                          <p:spTgt spid="69725"/>
                                        </p:tgtEl>
                                      </p:cBhvr>
                                    </p:animEffect>
                                  </p:childTnLst>
                                </p:cTn>
                              </p:par>
                            </p:childTnLst>
                          </p:cTn>
                        </p:par>
                      </p:childTnLst>
                    </p:cTn>
                  </p:par>
                </p:childTnLst>
              </p:cTn>
              <p:nextCondLst>
                <p:cond evt="onClick" delay="0">
                  <p:tgtEl>
                    <p:spTgt spid="69725"/>
                  </p:tgtEl>
                </p:cond>
              </p:nextCondLst>
            </p:seq>
            <p:seq concurrent="1" nextAc="seek">
              <p:cTn id="92" restart="whenNotActive" fill="hold" evtFilter="cancelBubble" nodeType="interactiveSeq">
                <p:stCondLst>
                  <p:cond evt="onClick" delay="0">
                    <p:tgtEl>
                      <p:spTgt spid="6972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9" presetClass="emph" presetSubtype="0" grpId="0" nodeType="clickEffect">
                                  <p:stCondLst>
                                    <p:cond delay="0"/>
                                  </p:stCondLst>
                                  <p:childTnLst>
                                    <p:set>
                                      <p:cBhvr rctx="PPT">
                                        <p:cTn id="96" dur="indefinite"/>
                                        <p:tgtEl>
                                          <p:spTgt spid="69726"/>
                                        </p:tgtEl>
                                        <p:attrNameLst>
                                          <p:attrName>style.opacity</p:attrName>
                                        </p:attrNameLst>
                                      </p:cBhvr>
                                      <p:to>
                                        <p:strVal val="0"/>
                                      </p:to>
                                    </p:set>
                                    <p:animEffect filter="image" prLst="opacity: 0">
                                      <p:cBhvr rctx="IE">
                                        <p:cTn id="97" dur="indefinite"/>
                                        <p:tgtEl>
                                          <p:spTgt spid="69726"/>
                                        </p:tgtEl>
                                      </p:cBhvr>
                                    </p:animEffect>
                                  </p:childTnLst>
                                </p:cTn>
                              </p:par>
                            </p:childTnLst>
                          </p:cTn>
                        </p:par>
                      </p:childTnLst>
                    </p:cTn>
                  </p:par>
                </p:childTnLst>
              </p:cTn>
              <p:nextCondLst>
                <p:cond evt="onClick" delay="0">
                  <p:tgtEl>
                    <p:spTgt spid="69726"/>
                  </p:tgtEl>
                </p:cond>
              </p:nextCondLst>
            </p:seq>
            <p:seq concurrent="1" nextAc="seek">
              <p:cTn id="98" restart="whenNotActive" fill="hold" evtFilter="cancelBubble" nodeType="interactiveSeq">
                <p:stCondLst>
                  <p:cond evt="onClick" delay="0">
                    <p:tgtEl>
                      <p:spTgt spid="6972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9" presetClass="emph" presetSubtype="0" grpId="0" nodeType="clickEffect">
                                  <p:stCondLst>
                                    <p:cond delay="0"/>
                                  </p:stCondLst>
                                  <p:childTnLst>
                                    <p:set>
                                      <p:cBhvr rctx="PPT">
                                        <p:cTn id="102" dur="indefinite"/>
                                        <p:tgtEl>
                                          <p:spTgt spid="69727"/>
                                        </p:tgtEl>
                                        <p:attrNameLst>
                                          <p:attrName>style.opacity</p:attrName>
                                        </p:attrNameLst>
                                      </p:cBhvr>
                                      <p:to>
                                        <p:strVal val="0"/>
                                      </p:to>
                                    </p:set>
                                    <p:animEffect filter="image" prLst="opacity: 0">
                                      <p:cBhvr rctx="IE">
                                        <p:cTn id="103" dur="indefinite"/>
                                        <p:tgtEl>
                                          <p:spTgt spid="69727"/>
                                        </p:tgtEl>
                                      </p:cBhvr>
                                    </p:animEffect>
                                  </p:childTnLst>
                                </p:cTn>
                              </p:par>
                            </p:childTnLst>
                          </p:cTn>
                        </p:par>
                      </p:childTnLst>
                    </p:cTn>
                  </p:par>
                </p:childTnLst>
              </p:cTn>
              <p:nextCondLst>
                <p:cond evt="onClick" delay="0">
                  <p:tgtEl>
                    <p:spTgt spid="69727"/>
                  </p:tgtEl>
                </p:cond>
              </p:nextCondLst>
            </p:seq>
            <p:seq concurrent="1" nextAc="seek">
              <p:cTn id="104" restart="whenNotActive" fill="hold" evtFilter="cancelBubble" nodeType="interactiveSeq">
                <p:stCondLst>
                  <p:cond evt="onClick" delay="0">
                    <p:tgtEl>
                      <p:spTgt spid="6972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9" presetClass="emph" presetSubtype="0" grpId="0" nodeType="clickEffect">
                                  <p:stCondLst>
                                    <p:cond delay="0"/>
                                  </p:stCondLst>
                                  <p:childTnLst>
                                    <p:set>
                                      <p:cBhvr rctx="PPT">
                                        <p:cTn id="108" dur="indefinite"/>
                                        <p:tgtEl>
                                          <p:spTgt spid="69728"/>
                                        </p:tgtEl>
                                        <p:attrNameLst>
                                          <p:attrName>style.opacity</p:attrName>
                                        </p:attrNameLst>
                                      </p:cBhvr>
                                      <p:to>
                                        <p:strVal val="0"/>
                                      </p:to>
                                    </p:set>
                                    <p:animEffect filter="image" prLst="opacity: 0">
                                      <p:cBhvr rctx="IE">
                                        <p:cTn id="109" dur="indefinite"/>
                                        <p:tgtEl>
                                          <p:spTgt spid="69728"/>
                                        </p:tgtEl>
                                      </p:cBhvr>
                                    </p:animEffect>
                                  </p:childTnLst>
                                </p:cTn>
                              </p:par>
                            </p:childTnLst>
                          </p:cTn>
                        </p:par>
                      </p:childTnLst>
                    </p:cTn>
                  </p:par>
                </p:childTnLst>
              </p:cTn>
              <p:nextCondLst>
                <p:cond evt="onClick" delay="0">
                  <p:tgtEl>
                    <p:spTgt spid="69728"/>
                  </p:tgtEl>
                </p:cond>
              </p:nextCondLst>
            </p:seq>
            <p:seq concurrent="1" nextAc="seek">
              <p:cTn id="110" restart="whenNotActive" fill="hold" evtFilter="cancelBubble" nodeType="interactiveSeq">
                <p:stCondLst>
                  <p:cond evt="onClick" delay="0">
                    <p:tgtEl>
                      <p:spTgt spid="69729"/>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9" presetClass="emph" presetSubtype="0" grpId="0" nodeType="clickEffect">
                                  <p:stCondLst>
                                    <p:cond delay="0"/>
                                  </p:stCondLst>
                                  <p:childTnLst>
                                    <p:set>
                                      <p:cBhvr rctx="PPT">
                                        <p:cTn id="114" dur="indefinite"/>
                                        <p:tgtEl>
                                          <p:spTgt spid="69729"/>
                                        </p:tgtEl>
                                        <p:attrNameLst>
                                          <p:attrName>style.opacity</p:attrName>
                                        </p:attrNameLst>
                                      </p:cBhvr>
                                      <p:to>
                                        <p:strVal val="0"/>
                                      </p:to>
                                    </p:set>
                                    <p:animEffect filter="image" prLst="opacity: 0">
                                      <p:cBhvr rctx="IE">
                                        <p:cTn id="115" dur="indefinite"/>
                                        <p:tgtEl>
                                          <p:spTgt spid="69729"/>
                                        </p:tgtEl>
                                      </p:cBhvr>
                                    </p:animEffect>
                                  </p:childTnLst>
                                </p:cTn>
                              </p:par>
                            </p:childTnLst>
                          </p:cTn>
                        </p:par>
                      </p:childTnLst>
                    </p:cTn>
                  </p:par>
                </p:childTnLst>
              </p:cTn>
              <p:nextCondLst>
                <p:cond evt="onClick" delay="0">
                  <p:tgtEl>
                    <p:spTgt spid="69729"/>
                  </p:tgtEl>
                </p:cond>
              </p:nextCondLst>
            </p:seq>
            <p:seq concurrent="1" nextAc="seek">
              <p:cTn id="116" restart="whenNotActive" fill="hold" evtFilter="cancelBubble" nodeType="interactiveSeq">
                <p:stCondLst>
                  <p:cond evt="onClick" delay="0">
                    <p:tgtEl>
                      <p:spTgt spid="69730"/>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9" presetClass="emph" presetSubtype="0" grpId="0" nodeType="clickEffect">
                                  <p:stCondLst>
                                    <p:cond delay="0"/>
                                  </p:stCondLst>
                                  <p:childTnLst>
                                    <p:set>
                                      <p:cBhvr rctx="PPT">
                                        <p:cTn id="120" dur="indefinite"/>
                                        <p:tgtEl>
                                          <p:spTgt spid="69730"/>
                                        </p:tgtEl>
                                        <p:attrNameLst>
                                          <p:attrName>style.opacity</p:attrName>
                                        </p:attrNameLst>
                                      </p:cBhvr>
                                      <p:to>
                                        <p:strVal val="0"/>
                                      </p:to>
                                    </p:set>
                                    <p:animEffect filter="image" prLst="opacity: 0">
                                      <p:cBhvr rctx="IE">
                                        <p:cTn id="121" dur="indefinite"/>
                                        <p:tgtEl>
                                          <p:spTgt spid="69730"/>
                                        </p:tgtEl>
                                      </p:cBhvr>
                                    </p:animEffect>
                                  </p:childTnLst>
                                </p:cTn>
                              </p:par>
                            </p:childTnLst>
                          </p:cTn>
                        </p:par>
                      </p:childTnLst>
                    </p:cTn>
                  </p:par>
                </p:childTnLst>
              </p:cTn>
              <p:nextCondLst>
                <p:cond evt="onClick" delay="0">
                  <p:tgtEl>
                    <p:spTgt spid="69730"/>
                  </p:tgtEl>
                </p:cond>
              </p:nextCondLst>
            </p:seq>
            <p:seq concurrent="1" nextAc="seek">
              <p:cTn id="122" restart="whenNotActive" fill="hold" evtFilter="cancelBubble" nodeType="interactiveSeq">
                <p:stCondLst>
                  <p:cond evt="onClick" delay="0">
                    <p:tgtEl>
                      <p:spTgt spid="69731"/>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9" presetClass="emph" presetSubtype="0" grpId="0" nodeType="clickEffect">
                                  <p:stCondLst>
                                    <p:cond delay="0"/>
                                  </p:stCondLst>
                                  <p:childTnLst>
                                    <p:set>
                                      <p:cBhvr rctx="PPT">
                                        <p:cTn id="126" dur="indefinite"/>
                                        <p:tgtEl>
                                          <p:spTgt spid="69731"/>
                                        </p:tgtEl>
                                        <p:attrNameLst>
                                          <p:attrName>style.opacity</p:attrName>
                                        </p:attrNameLst>
                                      </p:cBhvr>
                                      <p:to>
                                        <p:strVal val="0"/>
                                      </p:to>
                                    </p:set>
                                    <p:animEffect filter="image" prLst="opacity: 0">
                                      <p:cBhvr rctx="IE">
                                        <p:cTn id="127" dur="indefinite"/>
                                        <p:tgtEl>
                                          <p:spTgt spid="69731"/>
                                        </p:tgtEl>
                                      </p:cBhvr>
                                    </p:animEffect>
                                  </p:childTnLst>
                                </p:cTn>
                              </p:par>
                            </p:childTnLst>
                          </p:cTn>
                        </p:par>
                      </p:childTnLst>
                    </p:cTn>
                  </p:par>
                </p:childTnLst>
              </p:cTn>
              <p:nextCondLst>
                <p:cond evt="onClick" delay="0">
                  <p:tgtEl>
                    <p:spTgt spid="69731"/>
                  </p:tgtEl>
                </p:cond>
              </p:nextCondLst>
            </p:seq>
            <p:seq concurrent="1" nextAc="seek">
              <p:cTn id="128" restart="whenNotActive" fill="hold" evtFilter="cancelBubble" nodeType="interactiveSeq">
                <p:stCondLst>
                  <p:cond evt="onClick" delay="0">
                    <p:tgtEl>
                      <p:spTgt spid="69732"/>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9" presetClass="emph" presetSubtype="0" grpId="0" nodeType="clickEffect">
                                  <p:stCondLst>
                                    <p:cond delay="0"/>
                                  </p:stCondLst>
                                  <p:childTnLst>
                                    <p:set>
                                      <p:cBhvr rctx="PPT">
                                        <p:cTn id="132" dur="indefinite"/>
                                        <p:tgtEl>
                                          <p:spTgt spid="69732"/>
                                        </p:tgtEl>
                                        <p:attrNameLst>
                                          <p:attrName>style.opacity</p:attrName>
                                        </p:attrNameLst>
                                      </p:cBhvr>
                                      <p:to>
                                        <p:strVal val="0"/>
                                      </p:to>
                                    </p:set>
                                    <p:animEffect filter="image" prLst="opacity: 0">
                                      <p:cBhvr rctx="IE">
                                        <p:cTn id="133" dur="indefinite"/>
                                        <p:tgtEl>
                                          <p:spTgt spid="69732"/>
                                        </p:tgtEl>
                                      </p:cBhvr>
                                    </p:animEffect>
                                  </p:childTnLst>
                                </p:cTn>
                              </p:par>
                            </p:childTnLst>
                          </p:cTn>
                        </p:par>
                      </p:childTnLst>
                    </p:cTn>
                  </p:par>
                </p:childTnLst>
              </p:cTn>
              <p:nextCondLst>
                <p:cond evt="onClick" delay="0">
                  <p:tgtEl>
                    <p:spTgt spid="69732"/>
                  </p:tgtEl>
                </p:cond>
              </p:nextCondLst>
            </p:seq>
            <p:seq concurrent="1" nextAc="seek">
              <p:cTn id="134" restart="whenNotActive" fill="hold" evtFilter="cancelBubble" nodeType="interactiveSeq">
                <p:stCondLst>
                  <p:cond evt="onClick" delay="0">
                    <p:tgtEl>
                      <p:spTgt spid="69733"/>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9" presetClass="emph" presetSubtype="0" grpId="0" nodeType="clickEffect">
                                  <p:stCondLst>
                                    <p:cond delay="0"/>
                                  </p:stCondLst>
                                  <p:childTnLst>
                                    <p:set>
                                      <p:cBhvr rctx="PPT">
                                        <p:cTn id="138" dur="indefinite"/>
                                        <p:tgtEl>
                                          <p:spTgt spid="69733"/>
                                        </p:tgtEl>
                                        <p:attrNameLst>
                                          <p:attrName>style.opacity</p:attrName>
                                        </p:attrNameLst>
                                      </p:cBhvr>
                                      <p:to>
                                        <p:strVal val="0"/>
                                      </p:to>
                                    </p:set>
                                    <p:animEffect filter="image" prLst="opacity: 0">
                                      <p:cBhvr rctx="IE">
                                        <p:cTn id="139" dur="indefinite"/>
                                        <p:tgtEl>
                                          <p:spTgt spid="69733"/>
                                        </p:tgtEl>
                                      </p:cBhvr>
                                    </p:animEffect>
                                  </p:childTnLst>
                                </p:cTn>
                              </p:par>
                            </p:childTnLst>
                          </p:cTn>
                        </p:par>
                      </p:childTnLst>
                    </p:cTn>
                  </p:par>
                </p:childTnLst>
              </p:cTn>
              <p:nextCondLst>
                <p:cond evt="onClick" delay="0">
                  <p:tgtEl>
                    <p:spTgt spid="69733"/>
                  </p:tgtEl>
                </p:cond>
              </p:nextCondLst>
            </p:seq>
            <p:seq concurrent="1" nextAc="seek">
              <p:cTn id="140" restart="whenNotActive" fill="hold" evtFilter="cancelBubble" nodeType="interactiveSeq">
                <p:stCondLst>
                  <p:cond evt="onClick" delay="0">
                    <p:tgtEl>
                      <p:spTgt spid="69734"/>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9" presetClass="emph" presetSubtype="0" grpId="0" nodeType="clickEffect">
                                  <p:stCondLst>
                                    <p:cond delay="0"/>
                                  </p:stCondLst>
                                  <p:childTnLst>
                                    <p:set>
                                      <p:cBhvr rctx="PPT">
                                        <p:cTn id="144" dur="indefinite"/>
                                        <p:tgtEl>
                                          <p:spTgt spid="69734"/>
                                        </p:tgtEl>
                                        <p:attrNameLst>
                                          <p:attrName>style.opacity</p:attrName>
                                        </p:attrNameLst>
                                      </p:cBhvr>
                                      <p:to>
                                        <p:strVal val="0"/>
                                      </p:to>
                                    </p:set>
                                    <p:animEffect filter="image" prLst="opacity: 0">
                                      <p:cBhvr rctx="IE">
                                        <p:cTn id="145" dur="indefinite"/>
                                        <p:tgtEl>
                                          <p:spTgt spid="69734"/>
                                        </p:tgtEl>
                                      </p:cBhvr>
                                    </p:animEffect>
                                  </p:childTnLst>
                                </p:cTn>
                              </p:par>
                            </p:childTnLst>
                          </p:cTn>
                        </p:par>
                      </p:childTnLst>
                    </p:cTn>
                  </p:par>
                </p:childTnLst>
              </p:cTn>
              <p:nextCondLst>
                <p:cond evt="onClick" delay="0">
                  <p:tgtEl>
                    <p:spTgt spid="69734"/>
                  </p:tgtEl>
                </p:cond>
              </p:nextCondLst>
            </p:seq>
            <p:seq concurrent="1" nextAc="seek">
              <p:cTn id="146" restart="whenNotActive" fill="hold" evtFilter="cancelBubble" nodeType="interactiveSeq">
                <p:stCondLst>
                  <p:cond evt="onClick" delay="0">
                    <p:tgtEl>
                      <p:spTgt spid="69735"/>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9" presetClass="emph" presetSubtype="0" grpId="0" nodeType="clickEffect">
                                  <p:stCondLst>
                                    <p:cond delay="0"/>
                                  </p:stCondLst>
                                  <p:childTnLst>
                                    <p:set>
                                      <p:cBhvr rctx="PPT">
                                        <p:cTn id="150" dur="indefinite"/>
                                        <p:tgtEl>
                                          <p:spTgt spid="69735"/>
                                        </p:tgtEl>
                                        <p:attrNameLst>
                                          <p:attrName>style.opacity</p:attrName>
                                        </p:attrNameLst>
                                      </p:cBhvr>
                                      <p:to>
                                        <p:strVal val="0"/>
                                      </p:to>
                                    </p:set>
                                    <p:animEffect filter="image" prLst="opacity: 0">
                                      <p:cBhvr rctx="IE">
                                        <p:cTn id="151" dur="indefinite"/>
                                        <p:tgtEl>
                                          <p:spTgt spid="69735"/>
                                        </p:tgtEl>
                                      </p:cBhvr>
                                    </p:animEffect>
                                  </p:childTnLst>
                                </p:cTn>
                              </p:par>
                            </p:childTnLst>
                          </p:cTn>
                        </p:par>
                      </p:childTnLst>
                    </p:cTn>
                  </p:par>
                </p:childTnLst>
              </p:cTn>
              <p:nextCondLst>
                <p:cond evt="onClick" delay="0">
                  <p:tgtEl>
                    <p:spTgt spid="69735"/>
                  </p:tgtEl>
                </p:cond>
              </p:nextCondLst>
            </p:seq>
            <p:seq concurrent="1" nextAc="seek">
              <p:cTn id="152" restart="whenNotActive" fill="hold" evtFilter="cancelBubble" nodeType="interactiveSeq">
                <p:stCondLst>
                  <p:cond evt="onClick" delay="0">
                    <p:tgtEl>
                      <p:spTgt spid="69736"/>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9" presetClass="emph" presetSubtype="0" grpId="0" nodeType="clickEffect">
                                  <p:stCondLst>
                                    <p:cond delay="0"/>
                                  </p:stCondLst>
                                  <p:childTnLst>
                                    <p:set>
                                      <p:cBhvr rctx="PPT">
                                        <p:cTn id="156" dur="indefinite"/>
                                        <p:tgtEl>
                                          <p:spTgt spid="69736"/>
                                        </p:tgtEl>
                                        <p:attrNameLst>
                                          <p:attrName>style.opacity</p:attrName>
                                        </p:attrNameLst>
                                      </p:cBhvr>
                                      <p:to>
                                        <p:strVal val="0"/>
                                      </p:to>
                                    </p:set>
                                    <p:animEffect filter="image" prLst="opacity: 0">
                                      <p:cBhvr rctx="IE">
                                        <p:cTn id="157" dur="indefinite"/>
                                        <p:tgtEl>
                                          <p:spTgt spid="69736"/>
                                        </p:tgtEl>
                                      </p:cBhvr>
                                    </p:animEffect>
                                  </p:childTnLst>
                                </p:cTn>
                              </p:par>
                            </p:childTnLst>
                          </p:cTn>
                        </p:par>
                      </p:childTnLst>
                    </p:cTn>
                  </p:par>
                </p:childTnLst>
              </p:cTn>
              <p:nextCondLst>
                <p:cond evt="onClick" delay="0">
                  <p:tgtEl>
                    <p:spTgt spid="69736"/>
                  </p:tgtEl>
                </p:cond>
              </p:nextCondLst>
            </p:seq>
            <p:seq concurrent="1" nextAc="seek">
              <p:cTn id="158" restart="whenNotActive" fill="hold" evtFilter="cancelBubble" nodeType="interactiveSeq">
                <p:stCondLst>
                  <p:cond evt="onClick" delay="0">
                    <p:tgtEl>
                      <p:spTgt spid="69737"/>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9" presetClass="emph" presetSubtype="0" grpId="0" nodeType="clickEffect">
                                  <p:stCondLst>
                                    <p:cond delay="0"/>
                                  </p:stCondLst>
                                  <p:childTnLst>
                                    <p:set>
                                      <p:cBhvr rctx="PPT">
                                        <p:cTn id="162" dur="indefinite"/>
                                        <p:tgtEl>
                                          <p:spTgt spid="69737"/>
                                        </p:tgtEl>
                                        <p:attrNameLst>
                                          <p:attrName>style.opacity</p:attrName>
                                        </p:attrNameLst>
                                      </p:cBhvr>
                                      <p:to>
                                        <p:strVal val="0"/>
                                      </p:to>
                                    </p:set>
                                    <p:animEffect filter="image" prLst="opacity: 0">
                                      <p:cBhvr rctx="IE">
                                        <p:cTn id="163" dur="indefinite"/>
                                        <p:tgtEl>
                                          <p:spTgt spid="69737"/>
                                        </p:tgtEl>
                                      </p:cBhvr>
                                    </p:animEffect>
                                  </p:childTnLst>
                                </p:cTn>
                              </p:par>
                            </p:childTnLst>
                          </p:cTn>
                        </p:par>
                      </p:childTnLst>
                    </p:cTn>
                  </p:par>
                </p:childTnLst>
              </p:cTn>
              <p:nextCondLst>
                <p:cond evt="onClick" delay="0">
                  <p:tgtEl>
                    <p:spTgt spid="69737"/>
                  </p:tgtEl>
                </p:cond>
              </p:nextCondLst>
            </p:seq>
            <p:seq concurrent="1" nextAc="seek">
              <p:cTn id="164" restart="whenNotActive" fill="hold" evtFilter="cancelBubble" nodeType="interactiveSeq">
                <p:stCondLst>
                  <p:cond evt="onClick" delay="0">
                    <p:tgtEl>
                      <p:spTgt spid="6973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9" presetClass="emph" presetSubtype="0" grpId="0" nodeType="clickEffect">
                                  <p:stCondLst>
                                    <p:cond delay="0"/>
                                  </p:stCondLst>
                                  <p:childTnLst>
                                    <p:set>
                                      <p:cBhvr rctx="PPT">
                                        <p:cTn id="168" dur="indefinite"/>
                                        <p:tgtEl>
                                          <p:spTgt spid="69738"/>
                                        </p:tgtEl>
                                        <p:attrNameLst>
                                          <p:attrName>style.opacity</p:attrName>
                                        </p:attrNameLst>
                                      </p:cBhvr>
                                      <p:to>
                                        <p:strVal val="0"/>
                                      </p:to>
                                    </p:set>
                                    <p:animEffect filter="image" prLst="opacity: 0">
                                      <p:cBhvr rctx="IE">
                                        <p:cTn id="169" dur="indefinite"/>
                                        <p:tgtEl>
                                          <p:spTgt spid="69738"/>
                                        </p:tgtEl>
                                      </p:cBhvr>
                                    </p:animEffect>
                                  </p:childTnLst>
                                </p:cTn>
                              </p:par>
                            </p:childTnLst>
                          </p:cTn>
                        </p:par>
                      </p:childTnLst>
                    </p:cTn>
                  </p:par>
                </p:childTnLst>
              </p:cTn>
              <p:nextCondLst>
                <p:cond evt="onClick" delay="0">
                  <p:tgtEl>
                    <p:spTgt spid="69738"/>
                  </p:tgtEl>
                </p:cond>
              </p:nextCondLst>
            </p:seq>
            <p:seq concurrent="1" nextAc="seek">
              <p:cTn id="170" restart="whenNotActive" fill="hold" evtFilter="cancelBubble" nodeType="interactiveSeq">
                <p:stCondLst>
                  <p:cond evt="onClick" delay="0">
                    <p:tgtEl>
                      <p:spTgt spid="69739"/>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9" presetClass="emph" presetSubtype="0" grpId="0" nodeType="clickEffect">
                                  <p:stCondLst>
                                    <p:cond delay="0"/>
                                  </p:stCondLst>
                                  <p:childTnLst>
                                    <p:set>
                                      <p:cBhvr rctx="PPT">
                                        <p:cTn id="174" dur="indefinite"/>
                                        <p:tgtEl>
                                          <p:spTgt spid="69739"/>
                                        </p:tgtEl>
                                        <p:attrNameLst>
                                          <p:attrName>style.opacity</p:attrName>
                                        </p:attrNameLst>
                                      </p:cBhvr>
                                      <p:to>
                                        <p:strVal val="0"/>
                                      </p:to>
                                    </p:set>
                                    <p:animEffect filter="image" prLst="opacity: 0">
                                      <p:cBhvr rctx="IE">
                                        <p:cTn id="175" dur="indefinite"/>
                                        <p:tgtEl>
                                          <p:spTgt spid="69739"/>
                                        </p:tgtEl>
                                      </p:cBhvr>
                                    </p:animEffect>
                                  </p:childTnLst>
                                </p:cTn>
                              </p:par>
                            </p:childTnLst>
                          </p:cTn>
                        </p:par>
                      </p:childTnLst>
                    </p:cTn>
                  </p:par>
                </p:childTnLst>
              </p:cTn>
              <p:nextCondLst>
                <p:cond evt="onClick" delay="0">
                  <p:tgtEl>
                    <p:spTgt spid="69739"/>
                  </p:tgtEl>
                </p:cond>
              </p:nextCondLst>
            </p:seq>
            <p:seq concurrent="1" nextAc="seek">
              <p:cTn id="176" restart="whenNotActive" fill="hold" evtFilter="cancelBubble" nodeType="interactiveSeq">
                <p:stCondLst>
                  <p:cond evt="onClick" delay="0">
                    <p:tgtEl>
                      <p:spTgt spid="69740"/>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9" presetClass="emph" presetSubtype="0" grpId="0" nodeType="clickEffect">
                                  <p:stCondLst>
                                    <p:cond delay="0"/>
                                  </p:stCondLst>
                                  <p:childTnLst>
                                    <p:set>
                                      <p:cBhvr rctx="PPT">
                                        <p:cTn id="180" dur="indefinite"/>
                                        <p:tgtEl>
                                          <p:spTgt spid="69740"/>
                                        </p:tgtEl>
                                        <p:attrNameLst>
                                          <p:attrName>style.opacity</p:attrName>
                                        </p:attrNameLst>
                                      </p:cBhvr>
                                      <p:to>
                                        <p:strVal val="0"/>
                                      </p:to>
                                    </p:set>
                                    <p:animEffect filter="image" prLst="opacity: 0">
                                      <p:cBhvr rctx="IE">
                                        <p:cTn id="181" dur="indefinite"/>
                                        <p:tgtEl>
                                          <p:spTgt spid="69740"/>
                                        </p:tgtEl>
                                      </p:cBhvr>
                                    </p:animEffect>
                                  </p:childTnLst>
                                </p:cTn>
                              </p:par>
                            </p:childTnLst>
                          </p:cTn>
                        </p:par>
                      </p:childTnLst>
                    </p:cTn>
                  </p:par>
                </p:childTnLst>
              </p:cTn>
              <p:nextCondLst>
                <p:cond evt="onClick" delay="0">
                  <p:tgtEl>
                    <p:spTgt spid="69740"/>
                  </p:tgtEl>
                </p:cond>
              </p:nextCondLst>
            </p:seq>
            <p:seq concurrent="1" nextAc="seek">
              <p:cTn id="182" restart="whenNotActive" fill="hold" evtFilter="cancelBubble" nodeType="interactiveSeq">
                <p:stCondLst>
                  <p:cond evt="onClick" delay="0">
                    <p:tgtEl>
                      <p:spTgt spid="69748"/>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69750"/>
                                        </p:tgtEl>
                                        <p:attrNameLst>
                                          <p:attrName>style.visibility</p:attrName>
                                        </p:attrNameLst>
                                      </p:cBhvr>
                                      <p:to>
                                        <p:strVal val="visible"/>
                                      </p:to>
                                    </p:set>
                                    <p:animEffect transition="in" filter="fade">
                                      <p:cBhvr>
                                        <p:cTn id="187" dur="500"/>
                                        <p:tgtEl>
                                          <p:spTgt spid="69750"/>
                                        </p:tgtEl>
                                      </p:cBhvr>
                                    </p:animEffect>
                                  </p:childTnLst>
                                </p:cTn>
                              </p:par>
                              <p:par>
                                <p:cTn id="188" presetID="10" presetClass="exit" presetSubtype="0" fill="hold" nodeType="withEffect">
                                  <p:stCondLst>
                                    <p:cond delay="3000"/>
                                  </p:stCondLst>
                                  <p:childTnLst>
                                    <p:animEffect transition="out" filter="fade">
                                      <p:cBhvr>
                                        <p:cTn id="189" dur="1000"/>
                                        <p:tgtEl>
                                          <p:spTgt spid="69750"/>
                                        </p:tgtEl>
                                      </p:cBhvr>
                                    </p:animEffect>
                                    <p:set>
                                      <p:cBhvr>
                                        <p:cTn id="190" dur="1" fill="hold">
                                          <p:stCondLst>
                                            <p:cond delay="999"/>
                                          </p:stCondLst>
                                        </p:cTn>
                                        <p:tgtEl>
                                          <p:spTgt spid="69750"/>
                                        </p:tgtEl>
                                        <p:attrNameLst>
                                          <p:attrName>style.visibility</p:attrName>
                                        </p:attrNameLst>
                                      </p:cBhvr>
                                      <p:to>
                                        <p:strVal val="hidden"/>
                                      </p:to>
                                    </p:set>
                                  </p:childTnLst>
                                </p:cTn>
                              </p:par>
                            </p:childTnLst>
                          </p:cTn>
                        </p:par>
                      </p:childTnLst>
                    </p:cTn>
                  </p:par>
                </p:childTnLst>
              </p:cTn>
              <p:nextCondLst>
                <p:cond evt="onClick" delay="0">
                  <p:tgtEl>
                    <p:spTgt spid="69748"/>
                  </p:tgtEl>
                </p:cond>
              </p:nextCondLst>
            </p:seq>
          </p:childTnLst>
        </p:cTn>
      </p:par>
    </p:tnLst>
    <p:bldLst>
      <p:bldP spid="69711" grpId="0" animBg="1"/>
      <p:bldP spid="69712" grpId="0" animBg="1"/>
      <p:bldP spid="69713" grpId="0" animBg="1"/>
      <p:bldP spid="69714" grpId="0" animBg="1"/>
      <p:bldP spid="69715" grpId="0" animBg="1"/>
      <p:bldP spid="69716" grpId="0" animBg="1"/>
      <p:bldP spid="69717" grpId="0" animBg="1"/>
      <p:bldP spid="69718" grpId="0" animBg="1"/>
      <p:bldP spid="69719" grpId="0" animBg="1"/>
      <p:bldP spid="69720" grpId="0" animBg="1"/>
      <p:bldP spid="69721" grpId="0" animBg="1"/>
      <p:bldP spid="69722" grpId="0" animBg="1"/>
      <p:bldP spid="69723" grpId="0" animBg="1"/>
      <p:bldP spid="69724" grpId="0" animBg="1"/>
      <p:bldP spid="69725" grpId="0" animBg="1"/>
      <p:bldP spid="69726" grpId="0" animBg="1"/>
      <p:bldP spid="69727" grpId="0" animBg="1"/>
      <p:bldP spid="69728" grpId="0" animBg="1"/>
      <p:bldP spid="69729" grpId="0" animBg="1"/>
      <p:bldP spid="69730" grpId="0" animBg="1"/>
      <p:bldP spid="69731" grpId="0" animBg="1"/>
      <p:bldP spid="69732" grpId="0" animBg="1"/>
      <p:bldP spid="69733" grpId="0" animBg="1"/>
      <p:bldP spid="69734" grpId="0" animBg="1"/>
      <p:bldP spid="69735" grpId="0" animBg="1"/>
      <p:bldP spid="69736" grpId="0" animBg="1"/>
      <p:bldP spid="69737" grpId="0" animBg="1"/>
      <p:bldP spid="69738" grpId="0" animBg="1"/>
      <p:bldP spid="69739" grpId="0" animBg="1"/>
      <p:bldP spid="697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4691"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4692"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4693"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4694"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4695"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4696"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469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4698"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4699"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4700"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4701"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4702"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4703"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4704"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4705"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4706"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4707"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470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3</a:t>
            </a:r>
            <a:endParaRPr lang="ru-RU" altLang="ru-RU" sz="4400" b="1">
              <a:latin typeface="Times New Roman" pitchFamily="18" charset="0"/>
            </a:endParaRPr>
          </a:p>
        </p:txBody>
      </p:sp>
      <p:sp>
        <p:nvSpPr>
          <p:cNvPr id="114709" name="AutoShape 21" descr="64"/>
          <p:cNvSpPr>
            <a:spLocks noChangeArrowheads="1"/>
          </p:cNvSpPr>
          <p:nvPr/>
        </p:nvSpPr>
        <p:spPr bwMode="auto">
          <a:xfrm>
            <a:off x="3419475" y="2924175"/>
            <a:ext cx="2520950" cy="3313113"/>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4710"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4712"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4713"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My aunt Mary will be </a:t>
            </a:r>
            <a:r>
              <a:rPr lang="en-US" altLang="ru-RU" sz="3600" b="1" u="sng">
                <a:latin typeface="Times New Roman" pitchFamily="18" charset="0"/>
              </a:rPr>
              <a:t>sixty-four </a:t>
            </a:r>
            <a:r>
              <a:rPr lang="en-US" altLang="ru-RU" sz="3600" b="1">
                <a:latin typeface="Times New Roman" pitchFamily="18" charset="0"/>
              </a:rPr>
              <a:t>next year.</a:t>
            </a:r>
            <a:endParaRPr lang="ru-RU" altLang="ru-RU" sz="4000" b="1">
              <a:latin typeface="Times New Roman" pitchFamily="18" charset="0"/>
            </a:endParaRPr>
          </a:p>
        </p:txBody>
      </p:sp>
      <p:sp>
        <p:nvSpPr>
          <p:cNvPr id="114714" name="Rectangle 26"/>
          <p:cNvSpPr>
            <a:spLocks noChangeArrowheads="1"/>
          </p:cNvSpPr>
          <p:nvPr/>
        </p:nvSpPr>
        <p:spPr bwMode="auto">
          <a:xfrm>
            <a:off x="0" y="2060575"/>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How old will your aunt Mary be next year?</a:t>
            </a:r>
            <a:endParaRPr lang="ru-RU" altLang="ru-RU" sz="4000" b="1" i="1" u="sng">
              <a:latin typeface="Times New Roman" pitchFamily="18" charset="0"/>
            </a:endParaRPr>
          </a:p>
        </p:txBody>
      </p:sp>
      <p:pic>
        <p:nvPicPr>
          <p:cNvPr id="114715"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4716"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fade">
                                      <p:cBhvr>
                                        <p:cTn id="7" dur="500"/>
                                        <p:tgtEl>
                                          <p:spTgt spid="114691"/>
                                        </p:tgtEl>
                                      </p:cBhvr>
                                    </p:animEffect>
                                  </p:childTnLst>
                                </p:cTn>
                              </p:par>
                              <p:par>
                                <p:cTn id="8" presetID="10" presetClass="entr" presetSubtype="0" fill="hold" nodeType="withEffect">
                                  <p:stCondLst>
                                    <p:cond delay="0"/>
                                  </p:stCondLst>
                                  <p:childTnLst>
                                    <p:set>
                                      <p:cBhvr>
                                        <p:cTn id="9" dur="1" fill="hold">
                                          <p:stCondLst>
                                            <p:cond delay="0"/>
                                          </p:stCondLst>
                                        </p:cTn>
                                        <p:tgtEl>
                                          <p:spTgt spid="114716"/>
                                        </p:tgtEl>
                                        <p:attrNameLst>
                                          <p:attrName>style.visibility</p:attrName>
                                        </p:attrNameLst>
                                      </p:cBhvr>
                                      <p:to>
                                        <p:strVal val="visible"/>
                                      </p:to>
                                    </p:set>
                                    <p:animEffect transition="in" filter="fade">
                                      <p:cBhvr>
                                        <p:cTn id="10" dur="500"/>
                                        <p:tgtEl>
                                          <p:spTgt spid="11471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4692"/>
                                        </p:tgtEl>
                                        <p:attrNameLst>
                                          <p:attrName>style.visibility</p:attrName>
                                        </p:attrNameLst>
                                      </p:cBhvr>
                                      <p:to>
                                        <p:strVal val="visible"/>
                                      </p:to>
                                    </p:set>
                                    <p:animEffect transition="in" filter="fade">
                                      <p:cBhvr>
                                        <p:cTn id="14" dur="500"/>
                                        <p:tgtEl>
                                          <p:spTgt spid="11469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4692"/>
                                        </p:tgtEl>
                                      </p:cBhvr>
                                    </p:animEffect>
                                    <p:set>
                                      <p:cBhvr>
                                        <p:cTn id="18" dur="1" fill="hold">
                                          <p:stCondLst>
                                            <p:cond delay="499"/>
                                          </p:stCondLst>
                                        </p:cTn>
                                        <p:tgtEl>
                                          <p:spTgt spid="11469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4693"/>
                                        </p:tgtEl>
                                        <p:attrNameLst>
                                          <p:attrName>style.visibility</p:attrName>
                                        </p:attrNameLst>
                                      </p:cBhvr>
                                      <p:to>
                                        <p:strVal val="visible"/>
                                      </p:to>
                                    </p:set>
                                    <p:animEffect transition="in" filter="fade">
                                      <p:cBhvr>
                                        <p:cTn id="22" dur="500"/>
                                        <p:tgtEl>
                                          <p:spTgt spid="11469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4693"/>
                                        </p:tgtEl>
                                      </p:cBhvr>
                                    </p:animEffect>
                                    <p:set>
                                      <p:cBhvr>
                                        <p:cTn id="26" dur="1" fill="hold">
                                          <p:stCondLst>
                                            <p:cond delay="499"/>
                                          </p:stCondLst>
                                        </p:cTn>
                                        <p:tgtEl>
                                          <p:spTgt spid="11469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4694"/>
                                        </p:tgtEl>
                                        <p:attrNameLst>
                                          <p:attrName>style.visibility</p:attrName>
                                        </p:attrNameLst>
                                      </p:cBhvr>
                                      <p:to>
                                        <p:strVal val="visible"/>
                                      </p:to>
                                    </p:set>
                                    <p:animEffect transition="in" filter="fade">
                                      <p:cBhvr>
                                        <p:cTn id="30" dur="500"/>
                                        <p:tgtEl>
                                          <p:spTgt spid="11469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4694"/>
                                        </p:tgtEl>
                                      </p:cBhvr>
                                    </p:animEffect>
                                    <p:set>
                                      <p:cBhvr>
                                        <p:cTn id="34" dur="1" fill="hold">
                                          <p:stCondLst>
                                            <p:cond delay="499"/>
                                          </p:stCondLst>
                                        </p:cTn>
                                        <p:tgtEl>
                                          <p:spTgt spid="11469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4695"/>
                                        </p:tgtEl>
                                        <p:attrNameLst>
                                          <p:attrName>style.visibility</p:attrName>
                                        </p:attrNameLst>
                                      </p:cBhvr>
                                      <p:to>
                                        <p:strVal val="visible"/>
                                      </p:to>
                                    </p:set>
                                    <p:animEffect transition="in" filter="fade">
                                      <p:cBhvr>
                                        <p:cTn id="38" dur="500"/>
                                        <p:tgtEl>
                                          <p:spTgt spid="11469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4695"/>
                                        </p:tgtEl>
                                      </p:cBhvr>
                                    </p:animEffect>
                                    <p:set>
                                      <p:cBhvr>
                                        <p:cTn id="42" dur="1" fill="hold">
                                          <p:stCondLst>
                                            <p:cond delay="499"/>
                                          </p:stCondLst>
                                        </p:cTn>
                                        <p:tgtEl>
                                          <p:spTgt spid="11469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4696"/>
                                        </p:tgtEl>
                                        <p:attrNameLst>
                                          <p:attrName>style.visibility</p:attrName>
                                        </p:attrNameLst>
                                      </p:cBhvr>
                                      <p:to>
                                        <p:strVal val="visible"/>
                                      </p:to>
                                    </p:set>
                                    <p:animEffect transition="in" filter="fade">
                                      <p:cBhvr>
                                        <p:cTn id="46" dur="500"/>
                                        <p:tgtEl>
                                          <p:spTgt spid="11469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4696"/>
                                        </p:tgtEl>
                                      </p:cBhvr>
                                    </p:animEffect>
                                    <p:set>
                                      <p:cBhvr>
                                        <p:cTn id="50" dur="1" fill="hold">
                                          <p:stCondLst>
                                            <p:cond delay="499"/>
                                          </p:stCondLst>
                                        </p:cTn>
                                        <p:tgtEl>
                                          <p:spTgt spid="11469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4697"/>
                                        </p:tgtEl>
                                        <p:attrNameLst>
                                          <p:attrName>style.visibility</p:attrName>
                                        </p:attrNameLst>
                                      </p:cBhvr>
                                      <p:to>
                                        <p:strVal val="visible"/>
                                      </p:to>
                                    </p:set>
                                    <p:animEffect transition="in" filter="fade">
                                      <p:cBhvr>
                                        <p:cTn id="54" dur="500"/>
                                        <p:tgtEl>
                                          <p:spTgt spid="11469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4697"/>
                                        </p:tgtEl>
                                      </p:cBhvr>
                                    </p:animEffect>
                                    <p:set>
                                      <p:cBhvr>
                                        <p:cTn id="58" dur="1" fill="hold">
                                          <p:stCondLst>
                                            <p:cond delay="499"/>
                                          </p:stCondLst>
                                        </p:cTn>
                                        <p:tgtEl>
                                          <p:spTgt spid="11469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4698"/>
                                        </p:tgtEl>
                                        <p:attrNameLst>
                                          <p:attrName>style.visibility</p:attrName>
                                        </p:attrNameLst>
                                      </p:cBhvr>
                                      <p:to>
                                        <p:strVal val="visible"/>
                                      </p:to>
                                    </p:set>
                                    <p:animEffect transition="in" filter="fade">
                                      <p:cBhvr>
                                        <p:cTn id="62" dur="500"/>
                                        <p:tgtEl>
                                          <p:spTgt spid="11469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4698"/>
                                        </p:tgtEl>
                                      </p:cBhvr>
                                    </p:animEffect>
                                    <p:set>
                                      <p:cBhvr>
                                        <p:cTn id="66" dur="1" fill="hold">
                                          <p:stCondLst>
                                            <p:cond delay="499"/>
                                          </p:stCondLst>
                                        </p:cTn>
                                        <p:tgtEl>
                                          <p:spTgt spid="11469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4699"/>
                                        </p:tgtEl>
                                        <p:attrNameLst>
                                          <p:attrName>style.visibility</p:attrName>
                                        </p:attrNameLst>
                                      </p:cBhvr>
                                      <p:to>
                                        <p:strVal val="visible"/>
                                      </p:to>
                                    </p:set>
                                    <p:animEffect transition="in" filter="fade">
                                      <p:cBhvr>
                                        <p:cTn id="70" dur="500"/>
                                        <p:tgtEl>
                                          <p:spTgt spid="11469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4699"/>
                                        </p:tgtEl>
                                      </p:cBhvr>
                                    </p:animEffect>
                                    <p:set>
                                      <p:cBhvr>
                                        <p:cTn id="74" dur="1" fill="hold">
                                          <p:stCondLst>
                                            <p:cond delay="499"/>
                                          </p:stCondLst>
                                        </p:cTn>
                                        <p:tgtEl>
                                          <p:spTgt spid="11469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4700"/>
                                        </p:tgtEl>
                                        <p:attrNameLst>
                                          <p:attrName>style.visibility</p:attrName>
                                        </p:attrNameLst>
                                      </p:cBhvr>
                                      <p:to>
                                        <p:strVal val="visible"/>
                                      </p:to>
                                    </p:set>
                                    <p:animEffect transition="in" filter="fade">
                                      <p:cBhvr>
                                        <p:cTn id="78" dur="500"/>
                                        <p:tgtEl>
                                          <p:spTgt spid="11470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4700"/>
                                        </p:tgtEl>
                                      </p:cBhvr>
                                    </p:animEffect>
                                    <p:set>
                                      <p:cBhvr>
                                        <p:cTn id="82" dur="1" fill="hold">
                                          <p:stCondLst>
                                            <p:cond delay="499"/>
                                          </p:stCondLst>
                                        </p:cTn>
                                        <p:tgtEl>
                                          <p:spTgt spid="11470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4701"/>
                                        </p:tgtEl>
                                        <p:attrNameLst>
                                          <p:attrName>style.visibility</p:attrName>
                                        </p:attrNameLst>
                                      </p:cBhvr>
                                      <p:to>
                                        <p:strVal val="visible"/>
                                      </p:to>
                                    </p:set>
                                    <p:animEffect transition="in" filter="fade">
                                      <p:cBhvr>
                                        <p:cTn id="86" dur="500"/>
                                        <p:tgtEl>
                                          <p:spTgt spid="11470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4701"/>
                                        </p:tgtEl>
                                      </p:cBhvr>
                                    </p:animEffect>
                                    <p:set>
                                      <p:cBhvr>
                                        <p:cTn id="90" dur="1" fill="hold">
                                          <p:stCondLst>
                                            <p:cond delay="499"/>
                                          </p:stCondLst>
                                        </p:cTn>
                                        <p:tgtEl>
                                          <p:spTgt spid="11470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4702"/>
                                        </p:tgtEl>
                                        <p:attrNameLst>
                                          <p:attrName>style.visibility</p:attrName>
                                        </p:attrNameLst>
                                      </p:cBhvr>
                                      <p:to>
                                        <p:strVal val="visible"/>
                                      </p:to>
                                    </p:set>
                                    <p:animEffect transition="in" filter="fade">
                                      <p:cBhvr>
                                        <p:cTn id="94" dur="500"/>
                                        <p:tgtEl>
                                          <p:spTgt spid="11470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4702"/>
                                        </p:tgtEl>
                                      </p:cBhvr>
                                    </p:animEffect>
                                    <p:set>
                                      <p:cBhvr>
                                        <p:cTn id="98" dur="1" fill="hold">
                                          <p:stCondLst>
                                            <p:cond delay="499"/>
                                          </p:stCondLst>
                                        </p:cTn>
                                        <p:tgtEl>
                                          <p:spTgt spid="11470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4703"/>
                                        </p:tgtEl>
                                        <p:attrNameLst>
                                          <p:attrName>style.visibility</p:attrName>
                                        </p:attrNameLst>
                                      </p:cBhvr>
                                      <p:to>
                                        <p:strVal val="visible"/>
                                      </p:to>
                                    </p:set>
                                    <p:animEffect transition="in" filter="fade">
                                      <p:cBhvr>
                                        <p:cTn id="102" dur="500"/>
                                        <p:tgtEl>
                                          <p:spTgt spid="11470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4703"/>
                                        </p:tgtEl>
                                      </p:cBhvr>
                                    </p:animEffect>
                                    <p:set>
                                      <p:cBhvr>
                                        <p:cTn id="106" dur="1" fill="hold">
                                          <p:stCondLst>
                                            <p:cond delay="499"/>
                                          </p:stCondLst>
                                        </p:cTn>
                                        <p:tgtEl>
                                          <p:spTgt spid="11470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4704"/>
                                        </p:tgtEl>
                                        <p:attrNameLst>
                                          <p:attrName>style.visibility</p:attrName>
                                        </p:attrNameLst>
                                      </p:cBhvr>
                                      <p:to>
                                        <p:strVal val="visible"/>
                                      </p:to>
                                    </p:set>
                                    <p:animEffect transition="in" filter="fade">
                                      <p:cBhvr>
                                        <p:cTn id="110" dur="500"/>
                                        <p:tgtEl>
                                          <p:spTgt spid="11470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4704"/>
                                        </p:tgtEl>
                                      </p:cBhvr>
                                    </p:animEffect>
                                    <p:set>
                                      <p:cBhvr>
                                        <p:cTn id="114" dur="1" fill="hold">
                                          <p:stCondLst>
                                            <p:cond delay="499"/>
                                          </p:stCondLst>
                                        </p:cTn>
                                        <p:tgtEl>
                                          <p:spTgt spid="11470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4705"/>
                                        </p:tgtEl>
                                        <p:attrNameLst>
                                          <p:attrName>style.visibility</p:attrName>
                                        </p:attrNameLst>
                                      </p:cBhvr>
                                      <p:to>
                                        <p:strVal val="visible"/>
                                      </p:to>
                                    </p:set>
                                    <p:animEffect transition="in" filter="fade">
                                      <p:cBhvr>
                                        <p:cTn id="118" dur="500"/>
                                        <p:tgtEl>
                                          <p:spTgt spid="11470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4705"/>
                                        </p:tgtEl>
                                      </p:cBhvr>
                                    </p:animEffect>
                                    <p:set>
                                      <p:cBhvr>
                                        <p:cTn id="122" dur="1" fill="hold">
                                          <p:stCondLst>
                                            <p:cond delay="499"/>
                                          </p:stCondLst>
                                        </p:cTn>
                                        <p:tgtEl>
                                          <p:spTgt spid="11470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4706"/>
                                        </p:tgtEl>
                                        <p:attrNameLst>
                                          <p:attrName>style.visibility</p:attrName>
                                        </p:attrNameLst>
                                      </p:cBhvr>
                                      <p:to>
                                        <p:strVal val="visible"/>
                                      </p:to>
                                    </p:set>
                                    <p:animEffect transition="in" filter="fade">
                                      <p:cBhvr>
                                        <p:cTn id="126" dur="500"/>
                                        <p:tgtEl>
                                          <p:spTgt spid="11470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4706"/>
                                        </p:tgtEl>
                                      </p:cBhvr>
                                    </p:animEffect>
                                    <p:set>
                                      <p:cBhvr>
                                        <p:cTn id="130" dur="1" fill="hold">
                                          <p:stCondLst>
                                            <p:cond delay="499"/>
                                          </p:stCondLst>
                                        </p:cTn>
                                        <p:tgtEl>
                                          <p:spTgt spid="11470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4707"/>
                                        </p:tgtEl>
                                        <p:attrNameLst>
                                          <p:attrName>style.visibility</p:attrName>
                                        </p:attrNameLst>
                                      </p:cBhvr>
                                      <p:to>
                                        <p:strVal val="visible"/>
                                      </p:to>
                                    </p:set>
                                    <p:animEffect transition="in" filter="fade">
                                      <p:cBhvr>
                                        <p:cTn id="134" dur="500"/>
                                        <p:tgtEl>
                                          <p:spTgt spid="11470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4707"/>
                                        </p:tgtEl>
                                      </p:cBhvr>
                                    </p:animEffect>
                                    <p:set>
                                      <p:cBhvr>
                                        <p:cTn id="138" dur="1" fill="hold">
                                          <p:stCondLst>
                                            <p:cond delay="499"/>
                                          </p:stCondLst>
                                        </p:cTn>
                                        <p:tgtEl>
                                          <p:spTgt spid="11470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4691"/>
                                        </p:tgtEl>
                                      </p:cBhvr>
                                    </p:animEffect>
                                    <p:set>
                                      <p:cBhvr>
                                        <p:cTn id="141" dur="1" fill="hold">
                                          <p:stCondLst>
                                            <p:cond delay="499"/>
                                          </p:stCondLst>
                                        </p:cTn>
                                        <p:tgtEl>
                                          <p:spTgt spid="11469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4716"/>
                                        </p:tgtEl>
                                      </p:cBhvr>
                                    </p:animEffect>
                                    <p:set>
                                      <p:cBhvr>
                                        <p:cTn id="144" dur="1" fill="hold">
                                          <p:stCondLst>
                                            <p:cond delay="499"/>
                                          </p:stCondLst>
                                        </p:cTn>
                                        <p:tgtEl>
                                          <p:spTgt spid="114716"/>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4714"/>
                                        </p:tgtEl>
                                        <p:attrNameLst>
                                          <p:attrName>style.visibility</p:attrName>
                                        </p:attrNameLst>
                                      </p:cBhvr>
                                      <p:to>
                                        <p:strVal val="visible"/>
                                      </p:to>
                                    </p:set>
                                    <p:animEffect transition="in" filter="fade">
                                      <p:cBhvr>
                                        <p:cTn id="149" dur="500"/>
                                        <p:tgtEl>
                                          <p:spTgt spid="114714"/>
                                        </p:tgtEl>
                                      </p:cBhvr>
                                    </p:animEffect>
                                  </p:childTnLst>
                                </p:cTn>
                              </p:par>
                              <p:par>
                                <p:cTn id="150" presetID="10" presetClass="entr" presetSubtype="0" fill="hold" nodeType="withEffect">
                                  <p:stCondLst>
                                    <p:cond delay="0"/>
                                  </p:stCondLst>
                                  <p:childTnLst>
                                    <p:set>
                                      <p:cBhvr>
                                        <p:cTn id="151" dur="1" fill="hold">
                                          <p:stCondLst>
                                            <p:cond delay="0"/>
                                          </p:stCondLst>
                                        </p:cTn>
                                        <p:tgtEl>
                                          <p:spTgt spid="114715"/>
                                        </p:tgtEl>
                                        <p:attrNameLst>
                                          <p:attrName>style.visibility</p:attrName>
                                        </p:attrNameLst>
                                      </p:cBhvr>
                                      <p:to>
                                        <p:strVal val="visible"/>
                                      </p:to>
                                    </p:set>
                                    <p:animEffect transition="in" filter="fade">
                                      <p:cBhvr>
                                        <p:cTn id="152" dur="500"/>
                                        <p:tgtEl>
                                          <p:spTgt spid="114715"/>
                                        </p:tgtEl>
                                      </p:cBhvr>
                                    </p:animEffect>
                                  </p:childTnLst>
                                </p:cTn>
                              </p:par>
                              <p:par>
                                <p:cTn id="153" presetID="10" presetClass="exit" presetSubtype="0" fill="hold" nodeType="withEffect">
                                  <p:stCondLst>
                                    <p:cond delay="3500"/>
                                  </p:stCondLst>
                                  <p:childTnLst>
                                    <p:animEffect transition="out" filter="fade">
                                      <p:cBhvr>
                                        <p:cTn id="154" dur="500"/>
                                        <p:tgtEl>
                                          <p:spTgt spid="114715"/>
                                        </p:tgtEl>
                                      </p:cBhvr>
                                    </p:animEffect>
                                    <p:set>
                                      <p:cBhvr>
                                        <p:cTn id="155" dur="1" fill="hold">
                                          <p:stCondLst>
                                            <p:cond delay="499"/>
                                          </p:stCondLst>
                                        </p:cTn>
                                        <p:tgtEl>
                                          <p:spTgt spid="1147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1" grpId="1" animBg="1"/>
      <p:bldP spid="114692" grpId="0" animBg="1"/>
      <p:bldP spid="114692" grpId="1" animBg="1"/>
      <p:bldP spid="114693" grpId="0" animBg="1"/>
      <p:bldP spid="114693" grpId="1" animBg="1"/>
      <p:bldP spid="114694" grpId="0" animBg="1"/>
      <p:bldP spid="114694" grpId="1" animBg="1"/>
      <p:bldP spid="114695" grpId="0" animBg="1"/>
      <p:bldP spid="114695" grpId="1" animBg="1"/>
      <p:bldP spid="114696" grpId="0" animBg="1"/>
      <p:bldP spid="114696" grpId="1" animBg="1"/>
      <p:bldP spid="114697" grpId="0" animBg="1"/>
      <p:bldP spid="114697" grpId="1" animBg="1"/>
      <p:bldP spid="114698" grpId="0" animBg="1"/>
      <p:bldP spid="114698" grpId="1" animBg="1"/>
      <p:bldP spid="114699" grpId="0" animBg="1"/>
      <p:bldP spid="114699" grpId="1" animBg="1"/>
      <p:bldP spid="114700" grpId="0" animBg="1"/>
      <p:bldP spid="114700" grpId="1" animBg="1"/>
      <p:bldP spid="114701" grpId="0" animBg="1"/>
      <p:bldP spid="114701" grpId="1" animBg="1"/>
      <p:bldP spid="114702" grpId="0" animBg="1"/>
      <p:bldP spid="114702" grpId="1" animBg="1"/>
      <p:bldP spid="114703" grpId="0" animBg="1"/>
      <p:bldP spid="114703" grpId="1" animBg="1"/>
      <p:bldP spid="114704" grpId="0" animBg="1"/>
      <p:bldP spid="114704" grpId="1" animBg="1"/>
      <p:bldP spid="114705" grpId="0" animBg="1"/>
      <p:bldP spid="114705" grpId="1" animBg="1"/>
      <p:bldP spid="114706" grpId="0" animBg="1"/>
      <p:bldP spid="114706" grpId="1" animBg="1"/>
      <p:bldP spid="114707" grpId="0" animBg="1"/>
      <p:bldP spid="114707" grpId="1" animBg="1"/>
      <p:bldP spid="1147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5715"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5716"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5717"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5718"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5719"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5720"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5721"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5722"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5723"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5724"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5725"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5726"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5727"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5728"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5729"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5730"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5731"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573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4</a:t>
            </a:r>
            <a:endParaRPr lang="ru-RU" altLang="ru-RU" sz="4400" b="1">
              <a:latin typeface="Times New Roman" pitchFamily="18" charset="0"/>
            </a:endParaRPr>
          </a:p>
        </p:txBody>
      </p:sp>
      <p:sp>
        <p:nvSpPr>
          <p:cNvPr id="115733" name="AutoShape 21" descr="png-transparent-books-education-female-girl-learning-rabbit-school-people-supplies"/>
          <p:cNvSpPr>
            <a:spLocks noChangeArrowheads="1"/>
          </p:cNvSpPr>
          <p:nvPr/>
        </p:nvSpPr>
        <p:spPr bwMode="auto">
          <a:xfrm>
            <a:off x="3203575" y="3429000"/>
            <a:ext cx="3240088" cy="2808288"/>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5734"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5736"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5737"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Sophie has bought </a:t>
            </a:r>
            <a:r>
              <a:rPr lang="en-US" altLang="ru-RU" sz="3600" b="1" u="sng">
                <a:latin typeface="Times New Roman" pitchFamily="18" charset="0"/>
              </a:rPr>
              <a:t>six copy-books</a:t>
            </a:r>
            <a:r>
              <a:rPr lang="en-US" altLang="ru-RU" sz="3600" b="1">
                <a:latin typeface="Times New Roman" pitchFamily="18" charset="0"/>
              </a:rPr>
              <a:t> today.</a:t>
            </a:r>
            <a:endParaRPr lang="ru-RU" altLang="ru-RU" sz="4000" b="1" u="sng">
              <a:latin typeface="Times New Roman" pitchFamily="18" charset="0"/>
            </a:endParaRPr>
          </a:p>
        </p:txBody>
      </p:sp>
      <p:sp>
        <p:nvSpPr>
          <p:cNvPr id="115738" name="Rectangle 26"/>
          <p:cNvSpPr>
            <a:spLocks noChangeArrowheads="1"/>
          </p:cNvSpPr>
          <p:nvPr/>
        </p:nvSpPr>
        <p:spPr bwMode="auto">
          <a:xfrm>
            <a:off x="0" y="2276475"/>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How many copy-books has Sophie bought today?</a:t>
            </a:r>
            <a:endParaRPr lang="ru-RU" altLang="ru-RU" sz="4000" b="1" i="1" u="sng">
              <a:latin typeface="Times New Roman" pitchFamily="18" charset="0"/>
            </a:endParaRPr>
          </a:p>
        </p:txBody>
      </p:sp>
      <p:pic>
        <p:nvPicPr>
          <p:cNvPr id="115739"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5740"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fade">
                                      <p:cBhvr>
                                        <p:cTn id="7" dur="500"/>
                                        <p:tgtEl>
                                          <p:spTgt spid="115715"/>
                                        </p:tgtEl>
                                      </p:cBhvr>
                                    </p:animEffect>
                                  </p:childTnLst>
                                </p:cTn>
                              </p:par>
                              <p:par>
                                <p:cTn id="8" presetID="10" presetClass="entr" presetSubtype="0" fill="hold" nodeType="withEffect">
                                  <p:stCondLst>
                                    <p:cond delay="0"/>
                                  </p:stCondLst>
                                  <p:childTnLst>
                                    <p:set>
                                      <p:cBhvr>
                                        <p:cTn id="9" dur="1" fill="hold">
                                          <p:stCondLst>
                                            <p:cond delay="0"/>
                                          </p:stCondLst>
                                        </p:cTn>
                                        <p:tgtEl>
                                          <p:spTgt spid="115740"/>
                                        </p:tgtEl>
                                        <p:attrNameLst>
                                          <p:attrName>style.visibility</p:attrName>
                                        </p:attrNameLst>
                                      </p:cBhvr>
                                      <p:to>
                                        <p:strVal val="visible"/>
                                      </p:to>
                                    </p:set>
                                    <p:animEffect transition="in" filter="fade">
                                      <p:cBhvr>
                                        <p:cTn id="10" dur="500"/>
                                        <p:tgtEl>
                                          <p:spTgt spid="11574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5716"/>
                                        </p:tgtEl>
                                        <p:attrNameLst>
                                          <p:attrName>style.visibility</p:attrName>
                                        </p:attrNameLst>
                                      </p:cBhvr>
                                      <p:to>
                                        <p:strVal val="visible"/>
                                      </p:to>
                                    </p:set>
                                    <p:animEffect transition="in" filter="fade">
                                      <p:cBhvr>
                                        <p:cTn id="14" dur="500"/>
                                        <p:tgtEl>
                                          <p:spTgt spid="11571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5716"/>
                                        </p:tgtEl>
                                      </p:cBhvr>
                                    </p:animEffect>
                                    <p:set>
                                      <p:cBhvr>
                                        <p:cTn id="18" dur="1" fill="hold">
                                          <p:stCondLst>
                                            <p:cond delay="499"/>
                                          </p:stCondLst>
                                        </p:cTn>
                                        <p:tgtEl>
                                          <p:spTgt spid="11571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5717"/>
                                        </p:tgtEl>
                                        <p:attrNameLst>
                                          <p:attrName>style.visibility</p:attrName>
                                        </p:attrNameLst>
                                      </p:cBhvr>
                                      <p:to>
                                        <p:strVal val="visible"/>
                                      </p:to>
                                    </p:set>
                                    <p:animEffect transition="in" filter="fade">
                                      <p:cBhvr>
                                        <p:cTn id="22" dur="500"/>
                                        <p:tgtEl>
                                          <p:spTgt spid="11571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5717"/>
                                        </p:tgtEl>
                                      </p:cBhvr>
                                    </p:animEffect>
                                    <p:set>
                                      <p:cBhvr>
                                        <p:cTn id="26" dur="1" fill="hold">
                                          <p:stCondLst>
                                            <p:cond delay="499"/>
                                          </p:stCondLst>
                                        </p:cTn>
                                        <p:tgtEl>
                                          <p:spTgt spid="11571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5718"/>
                                        </p:tgtEl>
                                        <p:attrNameLst>
                                          <p:attrName>style.visibility</p:attrName>
                                        </p:attrNameLst>
                                      </p:cBhvr>
                                      <p:to>
                                        <p:strVal val="visible"/>
                                      </p:to>
                                    </p:set>
                                    <p:animEffect transition="in" filter="fade">
                                      <p:cBhvr>
                                        <p:cTn id="30" dur="500"/>
                                        <p:tgtEl>
                                          <p:spTgt spid="11571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5718"/>
                                        </p:tgtEl>
                                      </p:cBhvr>
                                    </p:animEffect>
                                    <p:set>
                                      <p:cBhvr>
                                        <p:cTn id="34" dur="1" fill="hold">
                                          <p:stCondLst>
                                            <p:cond delay="499"/>
                                          </p:stCondLst>
                                        </p:cTn>
                                        <p:tgtEl>
                                          <p:spTgt spid="11571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5719"/>
                                        </p:tgtEl>
                                        <p:attrNameLst>
                                          <p:attrName>style.visibility</p:attrName>
                                        </p:attrNameLst>
                                      </p:cBhvr>
                                      <p:to>
                                        <p:strVal val="visible"/>
                                      </p:to>
                                    </p:set>
                                    <p:animEffect transition="in" filter="fade">
                                      <p:cBhvr>
                                        <p:cTn id="38" dur="500"/>
                                        <p:tgtEl>
                                          <p:spTgt spid="11571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5719"/>
                                        </p:tgtEl>
                                      </p:cBhvr>
                                    </p:animEffect>
                                    <p:set>
                                      <p:cBhvr>
                                        <p:cTn id="42" dur="1" fill="hold">
                                          <p:stCondLst>
                                            <p:cond delay="499"/>
                                          </p:stCondLst>
                                        </p:cTn>
                                        <p:tgtEl>
                                          <p:spTgt spid="11571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5720"/>
                                        </p:tgtEl>
                                        <p:attrNameLst>
                                          <p:attrName>style.visibility</p:attrName>
                                        </p:attrNameLst>
                                      </p:cBhvr>
                                      <p:to>
                                        <p:strVal val="visible"/>
                                      </p:to>
                                    </p:set>
                                    <p:animEffect transition="in" filter="fade">
                                      <p:cBhvr>
                                        <p:cTn id="46" dur="500"/>
                                        <p:tgtEl>
                                          <p:spTgt spid="11572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5720"/>
                                        </p:tgtEl>
                                      </p:cBhvr>
                                    </p:animEffect>
                                    <p:set>
                                      <p:cBhvr>
                                        <p:cTn id="50" dur="1" fill="hold">
                                          <p:stCondLst>
                                            <p:cond delay="499"/>
                                          </p:stCondLst>
                                        </p:cTn>
                                        <p:tgtEl>
                                          <p:spTgt spid="11572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5721"/>
                                        </p:tgtEl>
                                        <p:attrNameLst>
                                          <p:attrName>style.visibility</p:attrName>
                                        </p:attrNameLst>
                                      </p:cBhvr>
                                      <p:to>
                                        <p:strVal val="visible"/>
                                      </p:to>
                                    </p:set>
                                    <p:animEffect transition="in" filter="fade">
                                      <p:cBhvr>
                                        <p:cTn id="54" dur="500"/>
                                        <p:tgtEl>
                                          <p:spTgt spid="11572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5721"/>
                                        </p:tgtEl>
                                      </p:cBhvr>
                                    </p:animEffect>
                                    <p:set>
                                      <p:cBhvr>
                                        <p:cTn id="58" dur="1" fill="hold">
                                          <p:stCondLst>
                                            <p:cond delay="499"/>
                                          </p:stCondLst>
                                        </p:cTn>
                                        <p:tgtEl>
                                          <p:spTgt spid="11572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5722"/>
                                        </p:tgtEl>
                                        <p:attrNameLst>
                                          <p:attrName>style.visibility</p:attrName>
                                        </p:attrNameLst>
                                      </p:cBhvr>
                                      <p:to>
                                        <p:strVal val="visible"/>
                                      </p:to>
                                    </p:set>
                                    <p:animEffect transition="in" filter="fade">
                                      <p:cBhvr>
                                        <p:cTn id="62" dur="500"/>
                                        <p:tgtEl>
                                          <p:spTgt spid="11572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5722"/>
                                        </p:tgtEl>
                                      </p:cBhvr>
                                    </p:animEffect>
                                    <p:set>
                                      <p:cBhvr>
                                        <p:cTn id="66" dur="1" fill="hold">
                                          <p:stCondLst>
                                            <p:cond delay="499"/>
                                          </p:stCondLst>
                                        </p:cTn>
                                        <p:tgtEl>
                                          <p:spTgt spid="11572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5723"/>
                                        </p:tgtEl>
                                        <p:attrNameLst>
                                          <p:attrName>style.visibility</p:attrName>
                                        </p:attrNameLst>
                                      </p:cBhvr>
                                      <p:to>
                                        <p:strVal val="visible"/>
                                      </p:to>
                                    </p:set>
                                    <p:animEffect transition="in" filter="fade">
                                      <p:cBhvr>
                                        <p:cTn id="70" dur="500"/>
                                        <p:tgtEl>
                                          <p:spTgt spid="11572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5723"/>
                                        </p:tgtEl>
                                      </p:cBhvr>
                                    </p:animEffect>
                                    <p:set>
                                      <p:cBhvr>
                                        <p:cTn id="74" dur="1" fill="hold">
                                          <p:stCondLst>
                                            <p:cond delay="499"/>
                                          </p:stCondLst>
                                        </p:cTn>
                                        <p:tgtEl>
                                          <p:spTgt spid="11572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5724"/>
                                        </p:tgtEl>
                                        <p:attrNameLst>
                                          <p:attrName>style.visibility</p:attrName>
                                        </p:attrNameLst>
                                      </p:cBhvr>
                                      <p:to>
                                        <p:strVal val="visible"/>
                                      </p:to>
                                    </p:set>
                                    <p:animEffect transition="in" filter="fade">
                                      <p:cBhvr>
                                        <p:cTn id="78" dur="500"/>
                                        <p:tgtEl>
                                          <p:spTgt spid="11572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5724"/>
                                        </p:tgtEl>
                                      </p:cBhvr>
                                    </p:animEffect>
                                    <p:set>
                                      <p:cBhvr>
                                        <p:cTn id="82" dur="1" fill="hold">
                                          <p:stCondLst>
                                            <p:cond delay="499"/>
                                          </p:stCondLst>
                                        </p:cTn>
                                        <p:tgtEl>
                                          <p:spTgt spid="11572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5725"/>
                                        </p:tgtEl>
                                        <p:attrNameLst>
                                          <p:attrName>style.visibility</p:attrName>
                                        </p:attrNameLst>
                                      </p:cBhvr>
                                      <p:to>
                                        <p:strVal val="visible"/>
                                      </p:to>
                                    </p:set>
                                    <p:animEffect transition="in" filter="fade">
                                      <p:cBhvr>
                                        <p:cTn id="86" dur="500"/>
                                        <p:tgtEl>
                                          <p:spTgt spid="11572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5725"/>
                                        </p:tgtEl>
                                      </p:cBhvr>
                                    </p:animEffect>
                                    <p:set>
                                      <p:cBhvr>
                                        <p:cTn id="90" dur="1" fill="hold">
                                          <p:stCondLst>
                                            <p:cond delay="499"/>
                                          </p:stCondLst>
                                        </p:cTn>
                                        <p:tgtEl>
                                          <p:spTgt spid="11572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5726"/>
                                        </p:tgtEl>
                                        <p:attrNameLst>
                                          <p:attrName>style.visibility</p:attrName>
                                        </p:attrNameLst>
                                      </p:cBhvr>
                                      <p:to>
                                        <p:strVal val="visible"/>
                                      </p:to>
                                    </p:set>
                                    <p:animEffect transition="in" filter="fade">
                                      <p:cBhvr>
                                        <p:cTn id="94" dur="500"/>
                                        <p:tgtEl>
                                          <p:spTgt spid="11572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5726"/>
                                        </p:tgtEl>
                                      </p:cBhvr>
                                    </p:animEffect>
                                    <p:set>
                                      <p:cBhvr>
                                        <p:cTn id="98" dur="1" fill="hold">
                                          <p:stCondLst>
                                            <p:cond delay="499"/>
                                          </p:stCondLst>
                                        </p:cTn>
                                        <p:tgtEl>
                                          <p:spTgt spid="11572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5727"/>
                                        </p:tgtEl>
                                        <p:attrNameLst>
                                          <p:attrName>style.visibility</p:attrName>
                                        </p:attrNameLst>
                                      </p:cBhvr>
                                      <p:to>
                                        <p:strVal val="visible"/>
                                      </p:to>
                                    </p:set>
                                    <p:animEffect transition="in" filter="fade">
                                      <p:cBhvr>
                                        <p:cTn id="102" dur="500"/>
                                        <p:tgtEl>
                                          <p:spTgt spid="11572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5727"/>
                                        </p:tgtEl>
                                      </p:cBhvr>
                                    </p:animEffect>
                                    <p:set>
                                      <p:cBhvr>
                                        <p:cTn id="106" dur="1" fill="hold">
                                          <p:stCondLst>
                                            <p:cond delay="499"/>
                                          </p:stCondLst>
                                        </p:cTn>
                                        <p:tgtEl>
                                          <p:spTgt spid="11572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5728"/>
                                        </p:tgtEl>
                                        <p:attrNameLst>
                                          <p:attrName>style.visibility</p:attrName>
                                        </p:attrNameLst>
                                      </p:cBhvr>
                                      <p:to>
                                        <p:strVal val="visible"/>
                                      </p:to>
                                    </p:set>
                                    <p:animEffect transition="in" filter="fade">
                                      <p:cBhvr>
                                        <p:cTn id="110" dur="500"/>
                                        <p:tgtEl>
                                          <p:spTgt spid="11572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5728"/>
                                        </p:tgtEl>
                                      </p:cBhvr>
                                    </p:animEffect>
                                    <p:set>
                                      <p:cBhvr>
                                        <p:cTn id="114" dur="1" fill="hold">
                                          <p:stCondLst>
                                            <p:cond delay="499"/>
                                          </p:stCondLst>
                                        </p:cTn>
                                        <p:tgtEl>
                                          <p:spTgt spid="11572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5729"/>
                                        </p:tgtEl>
                                        <p:attrNameLst>
                                          <p:attrName>style.visibility</p:attrName>
                                        </p:attrNameLst>
                                      </p:cBhvr>
                                      <p:to>
                                        <p:strVal val="visible"/>
                                      </p:to>
                                    </p:set>
                                    <p:animEffect transition="in" filter="fade">
                                      <p:cBhvr>
                                        <p:cTn id="118" dur="500"/>
                                        <p:tgtEl>
                                          <p:spTgt spid="11572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5729"/>
                                        </p:tgtEl>
                                      </p:cBhvr>
                                    </p:animEffect>
                                    <p:set>
                                      <p:cBhvr>
                                        <p:cTn id="122" dur="1" fill="hold">
                                          <p:stCondLst>
                                            <p:cond delay="499"/>
                                          </p:stCondLst>
                                        </p:cTn>
                                        <p:tgtEl>
                                          <p:spTgt spid="11572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5730"/>
                                        </p:tgtEl>
                                        <p:attrNameLst>
                                          <p:attrName>style.visibility</p:attrName>
                                        </p:attrNameLst>
                                      </p:cBhvr>
                                      <p:to>
                                        <p:strVal val="visible"/>
                                      </p:to>
                                    </p:set>
                                    <p:animEffect transition="in" filter="fade">
                                      <p:cBhvr>
                                        <p:cTn id="126" dur="500"/>
                                        <p:tgtEl>
                                          <p:spTgt spid="11573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5730"/>
                                        </p:tgtEl>
                                      </p:cBhvr>
                                    </p:animEffect>
                                    <p:set>
                                      <p:cBhvr>
                                        <p:cTn id="130" dur="1" fill="hold">
                                          <p:stCondLst>
                                            <p:cond delay="499"/>
                                          </p:stCondLst>
                                        </p:cTn>
                                        <p:tgtEl>
                                          <p:spTgt spid="11573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5731"/>
                                        </p:tgtEl>
                                        <p:attrNameLst>
                                          <p:attrName>style.visibility</p:attrName>
                                        </p:attrNameLst>
                                      </p:cBhvr>
                                      <p:to>
                                        <p:strVal val="visible"/>
                                      </p:to>
                                    </p:set>
                                    <p:animEffect transition="in" filter="fade">
                                      <p:cBhvr>
                                        <p:cTn id="134" dur="500"/>
                                        <p:tgtEl>
                                          <p:spTgt spid="11573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5731"/>
                                        </p:tgtEl>
                                      </p:cBhvr>
                                    </p:animEffect>
                                    <p:set>
                                      <p:cBhvr>
                                        <p:cTn id="138" dur="1" fill="hold">
                                          <p:stCondLst>
                                            <p:cond delay="499"/>
                                          </p:stCondLst>
                                        </p:cTn>
                                        <p:tgtEl>
                                          <p:spTgt spid="11573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5715"/>
                                        </p:tgtEl>
                                      </p:cBhvr>
                                    </p:animEffect>
                                    <p:set>
                                      <p:cBhvr>
                                        <p:cTn id="141" dur="1" fill="hold">
                                          <p:stCondLst>
                                            <p:cond delay="499"/>
                                          </p:stCondLst>
                                        </p:cTn>
                                        <p:tgtEl>
                                          <p:spTgt spid="11571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5740"/>
                                        </p:tgtEl>
                                      </p:cBhvr>
                                    </p:animEffect>
                                    <p:set>
                                      <p:cBhvr>
                                        <p:cTn id="144" dur="1" fill="hold">
                                          <p:stCondLst>
                                            <p:cond delay="499"/>
                                          </p:stCondLst>
                                        </p:cTn>
                                        <p:tgtEl>
                                          <p:spTgt spid="115740"/>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5738"/>
                                        </p:tgtEl>
                                        <p:attrNameLst>
                                          <p:attrName>style.visibility</p:attrName>
                                        </p:attrNameLst>
                                      </p:cBhvr>
                                      <p:to>
                                        <p:strVal val="visible"/>
                                      </p:to>
                                    </p:set>
                                    <p:animEffect transition="in" filter="fade">
                                      <p:cBhvr>
                                        <p:cTn id="149" dur="500"/>
                                        <p:tgtEl>
                                          <p:spTgt spid="115738"/>
                                        </p:tgtEl>
                                      </p:cBhvr>
                                    </p:animEffect>
                                  </p:childTnLst>
                                </p:cTn>
                              </p:par>
                              <p:par>
                                <p:cTn id="150" presetID="10" presetClass="entr" presetSubtype="0" fill="hold" nodeType="withEffect">
                                  <p:stCondLst>
                                    <p:cond delay="0"/>
                                  </p:stCondLst>
                                  <p:childTnLst>
                                    <p:set>
                                      <p:cBhvr>
                                        <p:cTn id="151" dur="1" fill="hold">
                                          <p:stCondLst>
                                            <p:cond delay="0"/>
                                          </p:stCondLst>
                                        </p:cTn>
                                        <p:tgtEl>
                                          <p:spTgt spid="115739"/>
                                        </p:tgtEl>
                                        <p:attrNameLst>
                                          <p:attrName>style.visibility</p:attrName>
                                        </p:attrNameLst>
                                      </p:cBhvr>
                                      <p:to>
                                        <p:strVal val="visible"/>
                                      </p:to>
                                    </p:set>
                                    <p:animEffect transition="in" filter="fade">
                                      <p:cBhvr>
                                        <p:cTn id="152" dur="500"/>
                                        <p:tgtEl>
                                          <p:spTgt spid="115739"/>
                                        </p:tgtEl>
                                      </p:cBhvr>
                                    </p:animEffect>
                                  </p:childTnLst>
                                </p:cTn>
                              </p:par>
                              <p:par>
                                <p:cTn id="153" presetID="10" presetClass="exit" presetSubtype="0" fill="hold" nodeType="withEffect">
                                  <p:stCondLst>
                                    <p:cond delay="3500"/>
                                  </p:stCondLst>
                                  <p:childTnLst>
                                    <p:animEffect transition="out" filter="fade">
                                      <p:cBhvr>
                                        <p:cTn id="154" dur="500"/>
                                        <p:tgtEl>
                                          <p:spTgt spid="115739"/>
                                        </p:tgtEl>
                                      </p:cBhvr>
                                    </p:animEffect>
                                    <p:set>
                                      <p:cBhvr>
                                        <p:cTn id="155" dur="1" fill="hold">
                                          <p:stCondLst>
                                            <p:cond delay="499"/>
                                          </p:stCondLst>
                                        </p:cTn>
                                        <p:tgtEl>
                                          <p:spTgt spid="1157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p:bldP spid="115715" grpId="1" animBg="1"/>
      <p:bldP spid="115716" grpId="0" animBg="1"/>
      <p:bldP spid="115716" grpId="1" animBg="1"/>
      <p:bldP spid="115717" grpId="0" animBg="1"/>
      <p:bldP spid="115717" grpId="1" animBg="1"/>
      <p:bldP spid="115718" grpId="0" animBg="1"/>
      <p:bldP spid="115718" grpId="1" animBg="1"/>
      <p:bldP spid="115719" grpId="0" animBg="1"/>
      <p:bldP spid="115719" grpId="1" animBg="1"/>
      <p:bldP spid="115720" grpId="0" animBg="1"/>
      <p:bldP spid="115720" grpId="1" animBg="1"/>
      <p:bldP spid="115721" grpId="0" animBg="1"/>
      <p:bldP spid="115721" grpId="1" animBg="1"/>
      <p:bldP spid="115722" grpId="0" animBg="1"/>
      <p:bldP spid="115722" grpId="1" animBg="1"/>
      <p:bldP spid="115723" grpId="0" animBg="1"/>
      <p:bldP spid="115723" grpId="1" animBg="1"/>
      <p:bldP spid="115724" grpId="0" animBg="1"/>
      <p:bldP spid="115724" grpId="1" animBg="1"/>
      <p:bldP spid="115725" grpId="0" animBg="1"/>
      <p:bldP spid="115725" grpId="1" animBg="1"/>
      <p:bldP spid="115726" grpId="0" animBg="1"/>
      <p:bldP spid="115726" grpId="1" animBg="1"/>
      <p:bldP spid="115727" grpId="0" animBg="1"/>
      <p:bldP spid="115727" grpId="1" animBg="1"/>
      <p:bldP spid="115728" grpId="0" animBg="1"/>
      <p:bldP spid="115728" grpId="1" animBg="1"/>
      <p:bldP spid="115729" grpId="0" animBg="1"/>
      <p:bldP spid="115729" grpId="1" animBg="1"/>
      <p:bldP spid="115730" grpId="0" animBg="1"/>
      <p:bldP spid="115730" grpId="1" animBg="1"/>
      <p:bldP spid="115731" grpId="0" animBg="1"/>
      <p:bldP spid="115731" grpId="1" animBg="1"/>
      <p:bldP spid="1157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6739"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6740"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6741"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6742"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6743"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6744"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6745"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6746"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6747"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6748"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6749"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6750"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6751"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6752"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6753"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6754"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6755"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675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5</a:t>
            </a:r>
            <a:endParaRPr lang="ru-RU" altLang="ru-RU" sz="4400" b="1">
              <a:latin typeface="Times New Roman" pitchFamily="18" charset="0"/>
            </a:endParaRPr>
          </a:p>
        </p:txBody>
      </p:sp>
      <p:sp>
        <p:nvSpPr>
          <p:cNvPr id="116757" name="AutoShape 21" descr="knee"/>
          <p:cNvSpPr>
            <a:spLocks noChangeArrowheads="1"/>
          </p:cNvSpPr>
          <p:nvPr/>
        </p:nvSpPr>
        <p:spPr bwMode="auto">
          <a:xfrm>
            <a:off x="3203575" y="3284538"/>
            <a:ext cx="2952750" cy="3024187"/>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6758"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6760"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6761"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Pam is crying </a:t>
            </a:r>
            <a:r>
              <a:rPr lang="en-US" altLang="ru-RU" sz="3600" b="1" u="sng">
                <a:latin typeface="Times New Roman" pitchFamily="18" charset="0"/>
              </a:rPr>
              <a:t>because she has skinned her knee.</a:t>
            </a:r>
            <a:endParaRPr lang="ru-RU" altLang="ru-RU" sz="4000" b="1" u="sng">
              <a:latin typeface="Times New Roman" pitchFamily="18" charset="0"/>
            </a:endParaRPr>
          </a:p>
        </p:txBody>
      </p:sp>
      <p:sp>
        <p:nvSpPr>
          <p:cNvPr id="116762" name="Rectangle 26"/>
          <p:cNvSpPr>
            <a:spLocks noChangeArrowheads="1"/>
          </p:cNvSpPr>
          <p:nvPr/>
        </p:nvSpPr>
        <p:spPr bwMode="auto">
          <a:xfrm>
            <a:off x="0" y="2349500"/>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Why is Pam crying?</a:t>
            </a:r>
            <a:endParaRPr lang="ru-RU" altLang="ru-RU" sz="4000" b="1" i="1" u="sng">
              <a:latin typeface="Times New Roman" pitchFamily="18" charset="0"/>
            </a:endParaRPr>
          </a:p>
        </p:txBody>
      </p:sp>
      <p:pic>
        <p:nvPicPr>
          <p:cNvPr id="116763"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6764"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fade">
                                      <p:cBhvr>
                                        <p:cTn id="7" dur="500"/>
                                        <p:tgtEl>
                                          <p:spTgt spid="116739"/>
                                        </p:tgtEl>
                                      </p:cBhvr>
                                    </p:animEffect>
                                  </p:childTnLst>
                                </p:cTn>
                              </p:par>
                              <p:par>
                                <p:cTn id="8" presetID="10" presetClass="entr" presetSubtype="0" fill="hold" nodeType="withEffect">
                                  <p:stCondLst>
                                    <p:cond delay="0"/>
                                  </p:stCondLst>
                                  <p:childTnLst>
                                    <p:set>
                                      <p:cBhvr>
                                        <p:cTn id="9" dur="1" fill="hold">
                                          <p:stCondLst>
                                            <p:cond delay="0"/>
                                          </p:stCondLst>
                                        </p:cTn>
                                        <p:tgtEl>
                                          <p:spTgt spid="116764"/>
                                        </p:tgtEl>
                                        <p:attrNameLst>
                                          <p:attrName>style.visibility</p:attrName>
                                        </p:attrNameLst>
                                      </p:cBhvr>
                                      <p:to>
                                        <p:strVal val="visible"/>
                                      </p:to>
                                    </p:set>
                                    <p:animEffect transition="in" filter="fade">
                                      <p:cBhvr>
                                        <p:cTn id="10" dur="500"/>
                                        <p:tgtEl>
                                          <p:spTgt spid="11676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6740"/>
                                        </p:tgtEl>
                                        <p:attrNameLst>
                                          <p:attrName>style.visibility</p:attrName>
                                        </p:attrNameLst>
                                      </p:cBhvr>
                                      <p:to>
                                        <p:strVal val="visible"/>
                                      </p:to>
                                    </p:set>
                                    <p:animEffect transition="in" filter="fade">
                                      <p:cBhvr>
                                        <p:cTn id="14" dur="500"/>
                                        <p:tgtEl>
                                          <p:spTgt spid="11674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6740"/>
                                        </p:tgtEl>
                                      </p:cBhvr>
                                    </p:animEffect>
                                    <p:set>
                                      <p:cBhvr>
                                        <p:cTn id="18" dur="1" fill="hold">
                                          <p:stCondLst>
                                            <p:cond delay="499"/>
                                          </p:stCondLst>
                                        </p:cTn>
                                        <p:tgtEl>
                                          <p:spTgt spid="11674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6741"/>
                                        </p:tgtEl>
                                        <p:attrNameLst>
                                          <p:attrName>style.visibility</p:attrName>
                                        </p:attrNameLst>
                                      </p:cBhvr>
                                      <p:to>
                                        <p:strVal val="visible"/>
                                      </p:to>
                                    </p:set>
                                    <p:animEffect transition="in" filter="fade">
                                      <p:cBhvr>
                                        <p:cTn id="22" dur="500"/>
                                        <p:tgtEl>
                                          <p:spTgt spid="11674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6741"/>
                                        </p:tgtEl>
                                      </p:cBhvr>
                                    </p:animEffect>
                                    <p:set>
                                      <p:cBhvr>
                                        <p:cTn id="26" dur="1" fill="hold">
                                          <p:stCondLst>
                                            <p:cond delay="499"/>
                                          </p:stCondLst>
                                        </p:cTn>
                                        <p:tgtEl>
                                          <p:spTgt spid="11674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6742"/>
                                        </p:tgtEl>
                                        <p:attrNameLst>
                                          <p:attrName>style.visibility</p:attrName>
                                        </p:attrNameLst>
                                      </p:cBhvr>
                                      <p:to>
                                        <p:strVal val="visible"/>
                                      </p:to>
                                    </p:set>
                                    <p:animEffect transition="in" filter="fade">
                                      <p:cBhvr>
                                        <p:cTn id="30" dur="500"/>
                                        <p:tgtEl>
                                          <p:spTgt spid="11674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6742"/>
                                        </p:tgtEl>
                                      </p:cBhvr>
                                    </p:animEffect>
                                    <p:set>
                                      <p:cBhvr>
                                        <p:cTn id="34" dur="1" fill="hold">
                                          <p:stCondLst>
                                            <p:cond delay="499"/>
                                          </p:stCondLst>
                                        </p:cTn>
                                        <p:tgtEl>
                                          <p:spTgt spid="11674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6743"/>
                                        </p:tgtEl>
                                        <p:attrNameLst>
                                          <p:attrName>style.visibility</p:attrName>
                                        </p:attrNameLst>
                                      </p:cBhvr>
                                      <p:to>
                                        <p:strVal val="visible"/>
                                      </p:to>
                                    </p:set>
                                    <p:animEffect transition="in" filter="fade">
                                      <p:cBhvr>
                                        <p:cTn id="38" dur="500"/>
                                        <p:tgtEl>
                                          <p:spTgt spid="11674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6743"/>
                                        </p:tgtEl>
                                      </p:cBhvr>
                                    </p:animEffect>
                                    <p:set>
                                      <p:cBhvr>
                                        <p:cTn id="42" dur="1" fill="hold">
                                          <p:stCondLst>
                                            <p:cond delay="499"/>
                                          </p:stCondLst>
                                        </p:cTn>
                                        <p:tgtEl>
                                          <p:spTgt spid="11674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6744"/>
                                        </p:tgtEl>
                                        <p:attrNameLst>
                                          <p:attrName>style.visibility</p:attrName>
                                        </p:attrNameLst>
                                      </p:cBhvr>
                                      <p:to>
                                        <p:strVal val="visible"/>
                                      </p:to>
                                    </p:set>
                                    <p:animEffect transition="in" filter="fade">
                                      <p:cBhvr>
                                        <p:cTn id="46" dur="500"/>
                                        <p:tgtEl>
                                          <p:spTgt spid="11674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6744"/>
                                        </p:tgtEl>
                                      </p:cBhvr>
                                    </p:animEffect>
                                    <p:set>
                                      <p:cBhvr>
                                        <p:cTn id="50" dur="1" fill="hold">
                                          <p:stCondLst>
                                            <p:cond delay="499"/>
                                          </p:stCondLst>
                                        </p:cTn>
                                        <p:tgtEl>
                                          <p:spTgt spid="11674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6745"/>
                                        </p:tgtEl>
                                        <p:attrNameLst>
                                          <p:attrName>style.visibility</p:attrName>
                                        </p:attrNameLst>
                                      </p:cBhvr>
                                      <p:to>
                                        <p:strVal val="visible"/>
                                      </p:to>
                                    </p:set>
                                    <p:animEffect transition="in" filter="fade">
                                      <p:cBhvr>
                                        <p:cTn id="54" dur="500"/>
                                        <p:tgtEl>
                                          <p:spTgt spid="11674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6745"/>
                                        </p:tgtEl>
                                      </p:cBhvr>
                                    </p:animEffect>
                                    <p:set>
                                      <p:cBhvr>
                                        <p:cTn id="58" dur="1" fill="hold">
                                          <p:stCondLst>
                                            <p:cond delay="499"/>
                                          </p:stCondLst>
                                        </p:cTn>
                                        <p:tgtEl>
                                          <p:spTgt spid="11674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6746"/>
                                        </p:tgtEl>
                                        <p:attrNameLst>
                                          <p:attrName>style.visibility</p:attrName>
                                        </p:attrNameLst>
                                      </p:cBhvr>
                                      <p:to>
                                        <p:strVal val="visible"/>
                                      </p:to>
                                    </p:set>
                                    <p:animEffect transition="in" filter="fade">
                                      <p:cBhvr>
                                        <p:cTn id="62" dur="500"/>
                                        <p:tgtEl>
                                          <p:spTgt spid="11674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6746"/>
                                        </p:tgtEl>
                                      </p:cBhvr>
                                    </p:animEffect>
                                    <p:set>
                                      <p:cBhvr>
                                        <p:cTn id="66" dur="1" fill="hold">
                                          <p:stCondLst>
                                            <p:cond delay="499"/>
                                          </p:stCondLst>
                                        </p:cTn>
                                        <p:tgtEl>
                                          <p:spTgt spid="11674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6747"/>
                                        </p:tgtEl>
                                        <p:attrNameLst>
                                          <p:attrName>style.visibility</p:attrName>
                                        </p:attrNameLst>
                                      </p:cBhvr>
                                      <p:to>
                                        <p:strVal val="visible"/>
                                      </p:to>
                                    </p:set>
                                    <p:animEffect transition="in" filter="fade">
                                      <p:cBhvr>
                                        <p:cTn id="70" dur="500"/>
                                        <p:tgtEl>
                                          <p:spTgt spid="11674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6747"/>
                                        </p:tgtEl>
                                      </p:cBhvr>
                                    </p:animEffect>
                                    <p:set>
                                      <p:cBhvr>
                                        <p:cTn id="74" dur="1" fill="hold">
                                          <p:stCondLst>
                                            <p:cond delay="499"/>
                                          </p:stCondLst>
                                        </p:cTn>
                                        <p:tgtEl>
                                          <p:spTgt spid="11674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6748"/>
                                        </p:tgtEl>
                                        <p:attrNameLst>
                                          <p:attrName>style.visibility</p:attrName>
                                        </p:attrNameLst>
                                      </p:cBhvr>
                                      <p:to>
                                        <p:strVal val="visible"/>
                                      </p:to>
                                    </p:set>
                                    <p:animEffect transition="in" filter="fade">
                                      <p:cBhvr>
                                        <p:cTn id="78" dur="500"/>
                                        <p:tgtEl>
                                          <p:spTgt spid="11674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6748"/>
                                        </p:tgtEl>
                                      </p:cBhvr>
                                    </p:animEffect>
                                    <p:set>
                                      <p:cBhvr>
                                        <p:cTn id="82" dur="1" fill="hold">
                                          <p:stCondLst>
                                            <p:cond delay="499"/>
                                          </p:stCondLst>
                                        </p:cTn>
                                        <p:tgtEl>
                                          <p:spTgt spid="11674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6749"/>
                                        </p:tgtEl>
                                        <p:attrNameLst>
                                          <p:attrName>style.visibility</p:attrName>
                                        </p:attrNameLst>
                                      </p:cBhvr>
                                      <p:to>
                                        <p:strVal val="visible"/>
                                      </p:to>
                                    </p:set>
                                    <p:animEffect transition="in" filter="fade">
                                      <p:cBhvr>
                                        <p:cTn id="86" dur="500"/>
                                        <p:tgtEl>
                                          <p:spTgt spid="11674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6749"/>
                                        </p:tgtEl>
                                      </p:cBhvr>
                                    </p:animEffect>
                                    <p:set>
                                      <p:cBhvr>
                                        <p:cTn id="90" dur="1" fill="hold">
                                          <p:stCondLst>
                                            <p:cond delay="499"/>
                                          </p:stCondLst>
                                        </p:cTn>
                                        <p:tgtEl>
                                          <p:spTgt spid="11674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6750"/>
                                        </p:tgtEl>
                                        <p:attrNameLst>
                                          <p:attrName>style.visibility</p:attrName>
                                        </p:attrNameLst>
                                      </p:cBhvr>
                                      <p:to>
                                        <p:strVal val="visible"/>
                                      </p:to>
                                    </p:set>
                                    <p:animEffect transition="in" filter="fade">
                                      <p:cBhvr>
                                        <p:cTn id="94" dur="500"/>
                                        <p:tgtEl>
                                          <p:spTgt spid="11675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6750"/>
                                        </p:tgtEl>
                                      </p:cBhvr>
                                    </p:animEffect>
                                    <p:set>
                                      <p:cBhvr>
                                        <p:cTn id="98" dur="1" fill="hold">
                                          <p:stCondLst>
                                            <p:cond delay="499"/>
                                          </p:stCondLst>
                                        </p:cTn>
                                        <p:tgtEl>
                                          <p:spTgt spid="11675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6751"/>
                                        </p:tgtEl>
                                        <p:attrNameLst>
                                          <p:attrName>style.visibility</p:attrName>
                                        </p:attrNameLst>
                                      </p:cBhvr>
                                      <p:to>
                                        <p:strVal val="visible"/>
                                      </p:to>
                                    </p:set>
                                    <p:animEffect transition="in" filter="fade">
                                      <p:cBhvr>
                                        <p:cTn id="102" dur="500"/>
                                        <p:tgtEl>
                                          <p:spTgt spid="11675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6751"/>
                                        </p:tgtEl>
                                      </p:cBhvr>
                                    </p:animEffect>
                                    <p:set>
                                      <p:cBhvr>
                                        <p:cTn id="106" dur="1" fill="hold">
                                          <p:stCondLst>
                                            <p:cond delay="499"/>
                                          </p:stCondLst>
                                        </p:cTn>
                                        <p:tgtEl>
                                          <p:spTgt spid="11675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6752"/>
                                        </p:tgtEl>
                                        <p:attrNameLst>
                                          <p:attrName>style.visibility</p:attrName>
                                        </p:attrNameLst>
                                      </p:cBhvr>
                                      <p:to>
                                        <p:strVal val="visible"/>
                                      </p:to>
                                    </p:set>
                                    <p:animEffect transition="in" filter="fade">
                                      <p:cBhvr>
                                        <p:cTn id="110" dur="500"/>
                                        <p:tgtEl>
                                          <p:spTgt spid="11675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6752"/>
                                        </p:tgtEl>
                                      </p:cBhvr>
                                    </p:animEffect>
                                    <p:set>
                                      <p:cBhvr>
                                        <p:cTn id="114" dur="1" fill="hold">
                                          <p:stCondLst>
                                            <p:cond delay="499"/>
                                          </p:stCondLst>
                                        </p:cTn>
                                        <p:tgtEl>
                                          <p:spTgt spid="11675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6753"/>
                                        </p:tgtEl>
                                        <p:attrNameLst>
                                          <p:attrName>style.visibility</p:attrName>
                                        </p:attrNameLst>
                                      </p:cBhvr>
                                      <p:to>
                                        <p:strVal val="visible"/>
                                      </p:to>
                                    </p:set>
                                    <p:animEffect transition="in" filter="fade">
                                      <p:cBhvr>
                                        <p:cTn id="118" dur="500"/>
                                        <p:tgtEl>
                                          <p:spTgt spid="11675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6753"/>
                                        </p:tgtEl>
                                      </p:cBhvr>
                                    </p:animEffect>
                                    <p:set>
                                      <p:cBhvr>
                                        <p:cTn id="122" dur="1" fill="hold">
                                          <p:stCondLst>
                                            <p:cond delay="499"/>
                                          </p:stCondLst>
                                        </p:cTn>
                                        <p:tgtEl>
                                          <p:spTgt spid="11675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6754"/>
                                        </p:tgtEl>
                                        <p:attrNameLst>
                                          <p:attrName>style.visibility</p:attrName>
                                        </p:attrNameLst>
                                      </p:cBhvr>
                                      <p:to>
                                        <p:strVal val="visible"/>
                                      </p:to>
                                    </p:set>
                                    <p:animEffect transition="in" filter="fade">
                                      <p:cBhvr>
                                        <p:cTn id="126" dur="500"/>
                                        <p:tgtEl>
                                          <p:spTgt spid="11675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6754"/>
                                        </p:tgtEl>
                                      </p:cBhvr>
                                    </p:animEffect>
                                    <p:set>
                                      <p:cBhvr>
                                        <p:cTn id="130" dur="1" fill="hold">
                                          <p:stCondLst>
                                            <p:cond delay="499"/>
                                          </p:stCondLst>
                                        </p:cTn>
                                        <p:tgtEl>
                                          <p:spTgt spid="11675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6755"/>
                                        </p:tgtEl>
                                        <p:attrNameLst>
                                          <p:attrName>style.visibility</p:attrName>
                                        </p:attrNameLst>
                                      </p:cBhvr>
                                      <p:to>
                                        <p:strVal val="visible"/>
                                      </p:to>
                                    </p:set>
                                    <p:animEffect transition="in" filter="fade">
                                      <p:cBhvr>
                                        <p:cTn id="134" dur="500"/>
                                        <p:tgtEl>
                                          <p:spTgt spid="11675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6755"/>
                                        </p:tgtEl>
                                      </p:cBhvr>
                                    </p:animEffect>
                                    <p:set>
                                      <p:cBhvr>
                                        <p:cTn id="138" dur="1" fill="hold">
                                          <p:stCondLst>
                                            <p:cond delay="499"/>
                                          </p:stCondLst>
                                        </p:cTn>
                                        <p:tgtEl>
                                          <p:spTgt spid="11675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6739"/>
                                        </p:tgtEl>
                                      </p:cBhvr>
                                    </p:animEffect>
                                    <p:set>
                                      <p:cBhvr>
                                        <p:cTn id="141" dur="1" fill="hold">
                                          <p:stCondLst>
                                            <p:cond delay="499"/>
                                          </p:stCondLst>
                                        </p:cTn>
                                        <p:tgtEl>
                                          <p:spTgt spid="11673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6764"/>
                                        </p:tgtEl>
                                      </p:cBhvr>
                                    </p:animEffect>
                                    <p:set>
                                      <p:cBhvr>
                                        <p:cTn id="144" dur="1" fill="hold">
                                          <p:stCondLst>
                                            <p:cond delay="499"/>
                                          </p:stCondLst>
                                        </p:cTn>
                                        <p:tgtEl>
                                          <p:spTgt spid="116764"/>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6762"/>
                                        </p:tgtEl>
                                        <p:attrNameLst>
                                          <p:attrName>style.visibility</p:attrName>
                                        </p:attrNameLst>
                                      </p:cBhvr>
                                      <p:to>
                                        <p:strVal val="visible"/>
                                      </p:to>
                                    </p:set>
                                    <p:animEffect transition="in" filter="fade">
                                      <p:cBhvr>
                                        <p:cTn id="149" dur="500"/>
                                        <p:tgtEl>
                                          <p:spTgt spid="116762"/>
                                        </p:tgtEl>
                                      </p:cBhvr>
                                    </p:animEffect>
                                  </p:childTnLst>
                                </p:cTn>
                              </p:par>
                              <p:par>
                                <p:cTn id="150" presetID="10" presetClass="entr" presetSubtype="0" fill="hold" nodeType="withEffect">
                                  <p:stCondLst>
                                    <p:cond delay="0"/>
                                  </p:stCondLst>
                                  <p:childTnLst>
                                    <p:set>
                                      <p:cBhvr>
                                        <p:cTn id="151" dur="1" fill="hold">
                                          <p:stCondLst>
                                            <p:cond delay="0"/>
                                          </p:stCondLst>
                                        </p:cTn>
                                        <p:tgtEl>
                                          <p:spTgt spid="116763"/>
                                        </p:tgtEl>
                                        <p:attrNameLst>
                                          <p:attrName>style.visibility</p:attrName>
                                        </p:attrNameLst>
                                      </p:cBhvr>
                                      <p:to>
                                        <p:strVal val="visible"/>
                                      </p:to>
                                    </p:set>
                                    <p:animEffect transition="in" filter="fade">
                                      <p:cBhvr>
                                        <p:cTn id="152" dur="500"/>
                                        <p:tgtEl>
                                          <p:spTgt spid="116763"/>
                                        </p:tgtEl>
                                      </p:cBhvr>
                                    </p:animEffect>
                                  </p:childTnLst>
                                </p:cTn>
                              </p:par>
                              <p:par>
                                <p:cTn id="153" presetID="10" presetClass="exit" presetSubtype="0" fill="hold" nodeType="withEffect">
                                  <p:stCondLst>
                                    <p:cond delay="3500"/>
                                  </p:stCondLst>
                                  <p:childTnLst>
                                    <p:animEffect transition="out" filter="fade">
                                      <p:cBhvr>
                                        <p:cTn id="154" dur="500"/>
                                        <p:tgtEl>
                                          <p:spTgt spid="116763"/>
                                        </p:tgtEl>
                                      </p:cBhvr>
                                    </p:animEffect>
                                    <p:set>
                                      <p:cBhvr>
                                        <p:cTn id="155" dur="1" fill="hold">
                                          <p:stCondLst>
                                            <p:cond delay="499"/>
                                          </p:stCondLst>
                                        </p:cTn>
                                        <p:tgtEl>
                                          <p:spTgt spid="1167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39" grpId="1" animBg="1"/>
      <p:bldP spid="116740" grpId="0" animBg="1"/>
      <p:bldP spid="116740" grpId="1" animBg="1"/>
      <p:bldP spid="116741" grpId="0" animBg="1"/>
      <p:bldP spid="116741" grpId="1" animBg="1"/>
      <p:bldP spid="116742" grpId="0" animBg="1"/>
      <p:bldP spid="116742" grpId="1" animBg="1"/>
      <p:bldP spid="116743" grpId="0" animBg="1"/>
      <p:bldP spid="116743" grpId="1" animBg="1"/>
      <p:bldP spid="116744" grpId="0" animBg="1"/>
      <p:bldP spid="116744" grpId="1" animBg="1"/>
      <p:bldP spid="116745" grpId="0" animBg="1"/>
      <p:bldP spid="116745" grpId="1" animBg="1"/>
      <p:bldP spid="116746" grpId="0" animBg="1"/>
      <p:bldP spid="116746" grpId="1" animBg="1"/>
      <p:bldP spid="116747" grpId="0" animBg="1"/>
      <p:bldP spid="116747" grpId="1" animBg="1"/>
      <p:bldP spid="116748" grpId="0" animBg="1"/>
      <p:bldP spid="116748" grpId="1" animBg="1"/>
      <p:bldP spid="116749" grpId="0" animBg="1"/>
      <p:bldP spid="116749" grpId="1" animBg="1"/>
      <p:bldP spid="116750" grpId="0" animBg="1"/>
      <p:bldP spid="116750" grpId="1" animBg="1"/>
      <p:bldP spid="116751" grpId="0" animBg="1"/>
      <p:bldP spid="116751" grpId="1" animBg="1"/>
      <p:bldP spid="116752" grpId="0" animBg="1"/>
      <p:bldP spid="116752" grpId="1" animBg="1"/>
      <p:bldP spid="116753" grpId="0" animBg="1"/>
      <p:bldP spid="116753" grpId="1" animBg="1"/>
      <p:bldP spid="116754" grpId="0" animBg="1"/>
      <p:bldP spid="116754" grpId="1" animBg="1"/>
      <p:bldP spid="116755" grpId="0" animBg="1"/>
      <p:bldP spid="116755" grpId="1" animBg="1"/>
      <p:bldP spid="11676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7763"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7764"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7765"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7766"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7767"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7768"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7769"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7770"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7771"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7772"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7773"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7774"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7775"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7776"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7777"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7778"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7779"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7780"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6</a:t>
            </a:r>
            <a:endParaRPr lang="ru-RU" altLang="ru-RU" sz="4400" b="1">
              <a:latin typeface="Times New Roman" pitchFamily="18" charset="0"/>
            </a:endParaRPr>
          </a:p>
        </p:txBody>
      </p:sp>
      <p:sp>
        <p:nvSpPr>
          <p:cNvPr id="117781" name="AutoShape 21" descr="by plane3"/>
          <p:cNvSpPr>
            <a:spLocks noChangeArrowheads="1"/>
          </p:cNvSpPr>
          <p:nvPr/>
        </p:nvSpPr>
        <p:spPr bwMode="auto">
          <a:xfrm>
            <a:off x="2195513" y="3141663"/>
            <a:ext cx="5256212" cy="2735262"/>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7782"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7784"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7785"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They got to London </a:t>
            </a:r>
            <a:r>
              <a:rPr lang="en-US" altLang="ru-RU" sz="3600" b="1" u="sng">
                <a:latin typeface="Times New Roman" pitchFamily="18" charset="0"/>
              </a:rPr>
              <a:t>by plane</a:t>
            </a:r>
            <a:r>
              <a:rPr lang="en-US" altLang="ru-RU" sz="3600" b="1">
                <a:latin typeface="Times New Roman" pitchFamily="18" charset="0"/>
              </a:rPr>
              <a:t> on Wednesday.</a:t>
            </a:r>
            <a:endParaRPr lang="ru-RU" altLang="ru-RU" sz="4000" b="1" u="sng">
              <a:latin typeface="Times New Roman" pitchFamily="18" charset="0"/>
            </a:endParaRPr>
          </a:p>
        </p:txBody>
      </p:sp>
      <p:sp>
        <p:nvSpPr>
          <p:cNvPr id="117786" name="Rectangle 26"/>
          <p:cNvSpPr>
            <a:spLocks noChangeArrowheads="1"/>
          </p:cNvSpPr>
          <p:nvPr/>
        </p:nvSpPr>
        <p:spPr bwMode="auto">
          <a:xfrm>
            <a:off x="0" y="2133600"/>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How did they get to London on Wednesday?</a:t>
            </a:r>
            <a:endParaRPr lang="ru-RU" altLang="ru-RU" sz="4000" b="1" i="1" u="sng">
              <a:latin typeface="Times New Roman" pitchFamily="18" charset="0"/>
            </a:endParaRPr>
          </a:p>
        </p:txBody>
      </p:sp>
      <p:pic>
        <p:nvPicPr>
          <p:cNvPr id="117787"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7788"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fade">
                                      <p:cBhvr>
                                        <p:cTn id="7" dur="500"/>
                                        <p:tgtEl>
                                          <p:spTgt spid="117763"/>
                                        </p:tgtEl>
                                      </p:cBhvr>
                                    </p:animEffect>
                                  </p:childTnLst>
                                </p:cTn>
                              </p:par>
                              <p:par>
                                <p:cTn id="8" presetID="10" presetClass="entr" presetSubtype="0" fill="hold" nodeType="withEffect">
                                  <p:stCondLst>
                                    <p:cond delay="0"/>
                                  </p:stCondLst>
                                  <p:childTnLst>
                                    <p:set>
                                      <p:cBhvr>
                                        <p:cTn id="9" dur="1" fill="hold">
                                          <p:stCondLst>
                                            <p:cond delay="0"/>
                                          </p:stCondLst>
                                        </p:cTn>
                                        <p:tgtEl>
                                          <p:spTgt spid="117788"/>
                                        </p:tgtEl>
                                        <p:attrNameLst>
                                          <p:attrName>style.visibility</p:attrName>
                                        </p:attrNameLst>
                                      </p:cBhvr>
                                      <p:to>
                                        <p:strVal val="visible"/>
                                      </p:to>
                                    </p:set>
                                    <p:animEffect transition="in" filter="fade">
                                      <p:cBhvr>
                                        <p:cTn id="10" dur="500"/>
                                        <p:tgtEl>
                                          <p:spTgt spid="11778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7764"/>
                                        </p:tgtEl>
                                        <p:attrNameLst>
                                          <p:attrName>style.visibility</p:attrName>
                                        </p:attrNameLst>
                                      </p:cBhvr>
                                      <p:to>
                                        <p:strVal val="visible"/>
                                      </p:to>
                                    </p:set>
                                    <p:animEffect transition="in" filter="fade">
                                      <p:cBhvr>
                                        <p:cTn id="14" dur="500"/>
                                        <p:tgtEl>
                                          <p:spTgt spid="11776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7764"/>
                                        </p:tgtEl>
                                      </p:cBhvr>
                                    </p:animEffect>
                                    <p:set>
                                      <p:cBhvr>
                                        <p:cTn id="18" dur="1" fill="hold">
                                          <p:stCondLst>
                                            <p:cond delay="499"/>
                                          </p:stCondLst>
                                        </p:cTn>
                                        <p:tgtEl>
                                          <p:spTgt spid="117764"/>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7765"/>
                                        </p:tgtEl>
                                        <p:attrNameLst>
                                          <p:attrName>style.visibility</p:attrName>
                                        </p:attrNameLst>
                                      </p:cBhvr>
                                      <p:to>
                                        <p:strVal val="visible"/>
                                      </p:to>
                                    </p:set>
                                    <p:animEffect transition="in" filter="fade">
                                      <p:cBhvr>
                                        <p:cTn id="22" dur="500"/>
                                        <p:tgtEl>
                                          <p:spTgt spid="117765"/>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7765"/>
                                        </p:tgtEl>
                                      </p:cBhvr>
                                    </p:animEffect>
                                    <p:set>
                                      <p:cBhvr>
                                        <p:cTn id="26" dur="1" fill="hold">
                                          <p:stCondLst>
                                            <p:cond delay="499"/>
                                          </p:stCondLst>
                                        </p:cTn>
                                        <p:tgtEl>
                                          <p:spTgt spid="117765"/>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7766"/>
                                        </p:tgtEl>
                                        <p:attrNameLst>
                                          <p:attrName>style.visibility</p:attrName>
                                        </p:attrNameLst>
                                      </p:cBhvr>
                                      <p:to>
                                        <p:strVal val="visible"/>
                                      </p:to>
                                    </p:set>
                                    <p:animEffect transition="in" filter="fade">
                                      <p:cBhvr>
                                        <p:cTn id="30" dur="500"/>
                                        <p:tgtEl>
                                          <p:spTgt spid="117766"/>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7766"/>
                                        </p:tgtEl>
                                      </p:cBhvr>
                                    </p:animEffect>
                                    <p:set>
                                      <p:cBhvr>
                                        <p:cTn id="34" dur="1" fill="hold">
                                          <p:stCondLst>
                                            <p:cond delay="499"/>
                                          </p:stCondLst>
                                        </p:cTn>
                                        <p:tgtEl>
                                          <p:spTgt spid="117766"/>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7767"/>
                                        </p:tgtEl>
                                        <p:attrNameLst>
                                          <p:attrName>style.visibility</p:attrName>
                                        </p:attrNameLst>
                                      </p:cBhvr>
                                      <p:to>
                                        <p:strVal val="visible"/>
                                      </p:to>
                                    </p:set>
                                    <p:animEffect transition="in" filter="fade">
                                      <p:cBhvr>
                                        <p:cTn id="38" dur="500"/>
                                        <p:tgtEl>
                                          <p:spTgt spid="117767"/>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7767"/>
                                        </p:tgtEl>
                                      </p:cBhvr>
                                    </p:animEffect>
                                    <p:set>
                                      <p:cBhvr>
                                        <p:cTn id="42" dur="1" fill="hold">
                                          <p:stCondLst>
                                            <p:cond delay="499"/>
                                          </p:stCondLst>
                                        </p:cTn>
                                        <p:tgtEl>
                                          <p:spTgt spid="117767"/>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7768"/>
                                        </p:tgtEl>
                                        <p:attrNameLst>
                                          <p:attrName>style.visibility</p:attrName>
                                        </p:attrNameLst>
                                      </p:cBhvr>
                                      <p:to>
                                        <p:strVal val="visible"/>
                                      </p:to>
                                    </p:set>
                                    <p:animEffect transition="in" filter="fade">
                                      <p:cBhvr>
                                        <p:cTn id="46" dur="500"/>
                                        <p:tgtEl>
                                          <p:spTgt spid="117768"/>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7768"/>
                                        </p:tgtEl>
                                      </p:cBhvr>
                                    </p:animEffect>
                                    <p:set>
                                      <p:cBhvr>
                                        <p:cTn id="50" dur="1" fill="hold">
                                          <p:stCondLst>
                                            <p:cond delay="499"/>
                                          </p:stCondLst>
                                        </p:cTn>
                                        <p:tgtEl>
                                          <p:spTgt spid="117768"/>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7769"/>
                                        </p:tgtEl>
                                        <p:attrNameLst>
                                          <p:attrName>style.visibility</p:attrName>
                                        </p:attrNameLst>
                                      </p:cBhvr>
                                      <p:to>
                                        <p:strVal val="visible"/>
                                      </p:to>
                                    </p:set>
                                    <p:animEffect transition="in" filter="fade">
                                      <p:cBhvr>
                                        <p:cTn id="54" dur="500"/>
                                        <p:tgtEl>
                                          <p:spTgt spid="117769"/>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7769"/>
                                        </p:tgtEl>
                                      </p:cBhvr>
                                    </p:animEffect>
                                    <p:set>
                                      <p:cBhvr>
                                        <p:cTn id="58" dur="1" fill="hold">
                                          <p:stCondLst>
                                            <p:cond delay="499"/>
                                          </p:stCondLst>
                                        </p:cTn>
                                        <p:tgtEl>
                                          <p:spTgt spid="117769"/>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7770"/>
                                        </p:tgtEl>
                                        <p:attrNameLst>
                                          <p:attrName>style.visibility</p:attrName>
                                        </p:attrNameLst>
                                      </p:cBhvr>
                                      <p:to>
                                        <p:strVal val="visible"/>
                                      </p:to>
                                    </p:set>
                                    <p:animEffect transition="in" filter="fade">
                                      <p:cBhvr>
                                        <p:cTn id="62" dur="500"/>
                                        <p:tgtEl>
                                          <p:spTgt spid="117770"/>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7770"/>
                                        </p:tgtEl>
                                      </p:cBhvr>
                                    </p:animEffect>
                                    <p:set>
                                      <p:cBhvr>
                                        <p:cTn id="66" dur="1" fill="hold">
                                          <p:stCondLst>
                                            <p:cond delay="499"/>
                                          </p:stCondLst>
                                        </p:cTn>
                                        <p:tgtEl>
                                          <p:spTgt spid="117770"/>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7771"/>
                                        </p:tgtEl>
                                        <p:attrNameLst>
                                          <p:attrName>style.visibility</p:attrName>
                                        </p:attrNameLst>
                                      </p:cBhvr>
                                      <p:to>
                                        <p:strVal val="visible"/>
                                      </p:to>
                                    </p:set>
                                    <p:animEffect transition="in" filter="fade">
                                      <p:cBhvr>
                                        <p:cTn id="70" dur="500"/>
                                        <p:tgtEl>
                                          <p:spTgt spid="117771"/>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7771"/>
                                        </p:tgtEl>
                                      </p:cBhvr>
                                    </p:animEffect>
                                    <p:set>
                                      <p:cBhvr>
                                        <p:cTn id="74" dur="1" fill="hold">
                                          <p:stCondLst>
                                            <p:cond delay="499"/>
                                          </p:stCondLst>
                                        </p:cTn>
                                        <p:tgtEl>
                                          <p:spTgt spid="117771"/>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7772"/>
                                        </p:tgtEl>
                                        <p:attrNameLst>
                                          <p:attrName>style.visibility</p:attrName>
                                        </p:attrNameLst>
                                      </p:cBhvr>
                                      <p:to>
                                        <p:strVal val="visible"/>
                                      </p:to>
                                    </p:set>
                                    <p:animEffect transition="in" filter="fade">
                                      <p:cBhvr>
                                        <p:cTn id="78" dur="500"/>
                                        <p:tgtEl>
                                          <p:spTgt spid="117772"/>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7772"/>
                                        </p:tgtEl>
                                      </p:cBhvr>
                                    </p:animEffect>
                                    <p:set>
                                      <p:cBhvr>
                                        <p:cTn id="82" dur="1" fill="hold">
                                          <p:stCondLst>
                                            <p:cond delay="499"/>
                                          </p:stCondLst>
                                        </p:cTn>
                                        <p:tgtEl>
                                          <p:spTgt spid="117772"/>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7773"/>
                                        </p:tgtEl>
                                        <p:attrNameLst>
                                          <p:attrName>style.visibility</p:attrName>
                                        </p:attrNameLst>
                                      </p:cBhvr>
                                      <p:to>
                                        <p:strVal val="visible"/>
                                      </p:to>
                                    </p:set>
                                    <p:animEffect transition="in" filter="fade">
                                      <p:cBhvr>
                                        <p:cTn id="86" dur="500"/>
                                        <p:tgtEl>
                                          <p:spTgt spid="117773"/>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7773"/>
                                        </p:tgtEl>
                                      </p:cBhvr>
                                    </p:animEffect>
                                    <p:set>
                                      <p:cBhvr>
                                        <p:cTn id="90" dur="1" fill="hold">
                                          <p:stCondLst>
                                            <p:cond delay="499"/>
                                          </p:stCondLst>
                                        </p:cTn>
                                        <p:tgtEl>
                                          <p:spTgt spid="117773"/>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7774"/>
                                        </p:tgtEl>
                                        <p:attrNameLst>
                                          <p:attrName>style.visibility</p:attrName>
                                        </p:attrNameLst>
                                      </p:cBhvr>
                                      <p:to>
                                        <p:strVal val="visible"/>
                                      </p:to>
                                    </p:set>
                                    <p:animEffect transition="in" filter="fade">
                                      <p:cBhvr>
                                        <p:cTn id="94" dur="500"/>
                                        <p:tgtEl>
                                          <p:spTgt spid="117774"/>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7774"/>
                                        </p:tgtEl>
                                      </p:cBhvr>
                                    </p:animEffect>
                                    <p:set>
                                      <p:cBhvr>
                                        <p:cTn id="98" dur="1" fill="hold">
                                          <p:stCondLst>
                                            <p:cond delay="499"/>
                                          </p:stCondLst>
                                        </p:cTn>
                                        <p:tgtEl>
                                          <p:spTgt spid="117774"/>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7775"/>
                                        </p:tgtEl>
                                        <p:attrNameLst>
                                          <p:attrName>style.visibility</p:attrName>
                                        </p:attrNameLst>
                                      </p:cBhvr>
                                      <p:to>
                                        <p:strVal val="visible"/>
                                      </p:to>
                                    </p:set>
                                    <p:animEffect transition="in" filter="fade">
                                      <p:cBhvr>
                                        <p:cTn id="102" dur="500"/>
                                        <p:tgtEl>
                                          <p:spTgt spid="117775"/>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7775"/>
                                        </p:tgtEl>
                                      </p:cBhvr>
                                    </p:animEffect>
                                    <p:set>
                                      <p:cBhvr>
                                        <p:cTn id="106" dur="1" fill="hold">
                                          <p:stCondLst>
                                            <p:cond delay="499"/>
                                          </p:stCondLst>
                                        </p:cTn>
                                        <p:tgtEl>
                                          <p:spTgt spid="117775"/>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7776"/>
                                        </p:tgtEl>
                                        <p:attrNameLst>
                                          <p:attrName>style.visibility</p:attrName>
                                        </p:attrNameLst>
                                      </p:cBhvr>
                                      <p:to>
                                        <p:strVal val="visible"/>
                                      </p:to>
                                    </p:set>
                                    <p:animEffect transition="in" filter="fade">
                                      <p:cBhvr>
                                        <p:cTn id="110" dur="500"/>
                                        <p:tgtEl>
                                          <p:spTgt spid="117776"/>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7776"/>
                                        </p:tgtEl>
                                      </p:cBhvr>
                                    </p:animEffect>
                                    <p:set>
                                      <p:cBhvr>
                                        <p:cTn id="114" dur="1" fill="hold">
                                          <p:stCondLst>
                                            <p:cond delay="499"/>
                                          </p:stCondLst>
                                        </p:cTn>
                                        <p:tgtEl>
                                          <p:spTgt spid="117776"/>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7777"/>
                                        </p:tgtEl>
                                        <p:attrNameLst>
                                          <p:attrName>style.visibility</p:attrName>
                                        </p:attrNameLst>
                                      </p:cBhvr>
                                      <p:to>
                                        <p:strVal val="visible"/>
                                      </p:to>
                                    </p:set>
                                    <p:animEffect transition="in" filter="fade">
                                      <p:cBhvr>
                                        <p:cTn id="118" dur="500"/>
                                        <p:tgtEl>
                                          <p:spTgt spid="117777"/>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7777"/>
                                        </p:tgtEl>
                                      </p:cBhvr>
                                    </p:animEffect>
                                    <p:set>
                                      <p:cBhvr>
                                        <p:cTn id="122" dur="1" fill="hold">
                                          <p:stCondLst>
                                            <p:cond delay="499"/>
                                          </p:stCondLst>
                                        </p:cTn>
                                        <p:tgtEl>
                                          <p:spTgt spid="117777"/>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7778"/>
                                        </p:tgtEl>
                                        <p:attrNameLst>
                                          <p:attrName>style.visibility</p:attrName>
                                        </p:attrNameLst>
                                      </p:cBhvr>
                                      <p:to>
                                        <p:strVal val="visible"/>
                                      </p:to>
                                    </p:set>
                                    <p:animEffect transition="in" filter="fade">
                                      <p:cBhvr>
                                        <p:cTn id="126" dur="500"/>
                                        <p:tgtEl>
                                          <p:spTgt spid="117778"/>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7778"/>
                                        </p:tgtEl>
                                      </p:cBhvr>
                                    </p:animEffect>
                                    <p:set>
                                      <p:cBhvr>
                                        <p:cTn id="130" dur="1" fill="hold">
                                          <p:stCondLst>
                                            <p:cond delay="499"/>
                                          </p:stCondLst>
                                        </p:cTn>
                                        <p:tgtEl>
                                          <p:spTgt spid="117778"/>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7779"/>
                                        </p:tgtEl>
                                        <p:attrNameLst>
                                          <p:attrName>style.visibility</p:attrName>
                                        </p:attrNameLst>
                                      </p:cBhvr>
                                      <p:to>
                                        <p:strVal val="visible"/>
                                      </p:to>
                                    </p:set>
                                    <p:animEffect transition="in" filter="fade">
                                      <p:cBhvr>
                                        <p:cTn id="134" dur="500"/>
                                        <p:tgtEl>
                                          <p:spTgt spid="117779"/>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7779"/>
                                        </p:tgtEl>
                                      </p:cBhvr>
                                    </p:animEffect>
                                    <p:set>
                                      <p:cBhvr>
                                        <p:cTn id="138" dur="1" fill="hold">
                                          <p:stCondLst>
                                            <p:cond delay="499"/>
                                          </p:stCondLst>
                                        </p:cTn>
                                        <p:tgtEl>
                                          <p:spTgt spid="11777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7763"/>
                                        </p:tgtEl>
                                      </p:cBhvr>
                                    </p:animEffect>
                                    <p:set>
                                      <p:cBhvr>
                                        <p:cTn id="141" dur="1" fill="hold">
                                          <p:stCondLst>
                                            <p:cond delay="499"/>
                                          </p:stCondLst>
                                        </p:cTn>
                                        <p:tgtEl>
                                          <p:spTgt spid="11776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7788"/>
                                        </p:tgtEl>
                                      </p:cBhvr>
                                    </p:animEffect>
                                    <p:set>
                                      <p:cBhvr>
                                        <p:cTn id="144" dur="1" fill="hold">
                                          <p:stCondLst>
                                            <p:cond delay="499"/>
                                          </p:stCondLst>
                                        </p:cTn>
                                        <p:tgtEl>
                                          <p:spTgt spid="117788"/>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7786"/>
                                        </p:tgtEl>
                                        <p:attrNameLst>
                                          <p:attrName>style.visibility</p:attrName>
                                        </p:attrNameLst>
                                      </p:cBhvr>
                                      <p:to>
                                        <p:strVal val="visible"/>
                                      </p:to>
                                    </p:set>
                                    <p:animEffect transition="in" filter="fade">
                                      <p:cBhvr>
                                        <p:cTn id="149" dur="500"/>
                                        <p:tgtEl>
                                          <p:spTgt spid="117786"/>
                                        </p:tgtEl>
                                      </p:cBhvr>
                                    </p:animEffect>
                                  </p:childTnLst>
                                </p:cTn>
                              </p:par>
                              <p:par>
                                <p:cTn id="150" presetID="10" presetClass="entr" presetSubtype="0" fill="hold" nodeType="withEffect">
                                  <p:stCondLst>
                                    <p:cond delay="0"/>
                                  </p:stCondLst>
                                  <p:childTnLst>
                                    <p:set>
                                      <p:cBhvr>
                                        <p:cTn id="151" dur="1" fill="hold">
                                          <p:stCondLst>
                                            <p:cond delay="0"/>
                                          </p:stCondLst>
                                        </p:cTn>
                                        <p:tgtEl>
                                          <p:spTgt spid="117787"/>
                                        </p:tgtEl>
                                        <p:attrNameLst>
                                          <p:attrName>style.visibility</p:attrName>
                                        </p:attrNameLst>
                                      </p:cBhvr>
                                      <p:to>
                                        <p:strVal val="visible"/>
                                      </p:to>
                                    </p:set>
                                    <p:animEffect transition="in" filter="fade">
                                      <p:cBhvr>
                                        <p:cTn id="152" dur="500"/>
                                        <p:tgtEl>
                                          <p:spTgt spid="117787"/>
                                        </p:tgtEl>
                                      </p:cBhvr>
                                    </p:animEffect>
                                  </p:childTnLst>
                                </p:cTn>
                              </p:par>
                              <p:par>
                                <p:cTn id="153" presetID="10" presetClass="exit" presetSubtype="0" fill="hold" nodeType="withEffect">
                                  <p:stCondLst>
                                    <p:cond delay="3500"/>
                                  </p:stCondLst>
                                  <p:childTnLst>
                                    <p:animEffect transition="out" filter="fade">
                                      <p:cBhvr>
                                        <p:cTn id="154" dur="500"/>
                                        <p:tgtEl>
                                          <p:spTgt spid="117787"/>
                                        </p:tgtEl>
                                      </p:cBhvr>
                                    </p:animEffect>
                                    <p:set>
                                      <p:cBhvr>
                                        <p:cTn id="155" dur="1" fill="hold">
                                          <p:stCondLst>
                                            <p:cond delay="499"/>
                                          </p:stCondLst>
                                        </p:cTn>
                                        <p:tgtEl>
                                          <p:spTgt spid="1177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P spid="117763" grpId="1" animBg="1"/>
      <p:bldP spid="117764" grpId="0" animBg="1"/>
      <p:bldP spid="117764" grpId="1" animBg="1"/>
      <p:bldP spid="117765" grpId="0" animBg="1"/>
      <p:bldP spid="117765" grpId="1" animBg="1"/>
      <p:bldP spid="117766" grpId="0" animBg="1"/>
      <p:bldP spid="117766" grpId="1" animBg="1"/>
      <p:bldP spid="117767" grpId="0" animBg="1"/>
      <p:bldP spid="117767" grpId="1" animBg="1"/>
      <p:bldP spid="117768" grpId="0" animBg="1"/>
      <p:bldP spid="117768" grpId="1" animBg="1"/>
      <p:bldP spid="117769" grpId="0" animBg="1"/>
      <p:bldP spid="117769" grpId="1" animBg="1"/>
      <p:bldP spid="117770" grpId="0" animBg="1"/>
      <p:bldP spid="117770" grpId="1" animBg="1"/>
      <p:bldP spid="117771" grpId="0" animBg="1"/>
      <p:bldP spid="117771" grpId="1" animBg="1"/>
      <p:bldP spid="117772" grpId="0" animBg="1"/>
      <p:bldP spid="117772" grpId="1" animBg="1"/>
      <p:bldP spid="117773" grpId="0" animBg="1"/>
      <p:bldP spid="117773" grpId="1" animBg="1"/>
      <p:bldP spid="117774" grpId="0" animBg="1"/>
      <p:bldP spid="117774" grpId="1" animBg="1"/>
      <p:bldP spid="117775" grpId="0" animBg="1"/>
      <p:bldP spid="117775" grpId="1" animBg="1"/>
      <p:bldP spid="117776" grpId="0" animBg="1"/>
      <p:bldP spid="117776" grpId="1" animBg="1"/>
      <p:bldP spid="117777" grpId="0" animBg="1"/>
      <p:bldP spid="117777" grpId="1" animBg="1"/>
      <p:bldP spid="117778" grpId="0" animBg="1"/>
      <p:bldP spid="117778" grpId="1" animBg="1"/>
      <p:bldP spid="117779" grpId="0" animBg="1"/>
      <p:bldP spid="117779" grpId="1" animBg="1"/>
      <p:bldP spid="11778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8787"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8788"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8789"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8790"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8791"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8792"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8793"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8794"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8795"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8796"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8797"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8798"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8799"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8800"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8801"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8802"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8803"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8804"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7</a:t>
            </a:r>
            <a:endParaRPr lang="ru-RU" altLang="ru-RU" sz="4400" b="1">
              <a:latin typeface="Times New Roman" pitchFamily="18" charset="0"/>
            </a:endParaRPr>
          </a:p>
        </p:txBody>
      </p:sp>
      <p:sp>
        <p:nvSpPr>
          <p:cNvPr id="118805" name="AutoShape 21" descr="ызщке"/>
          <p:cNvSpPr>
            <a:spLocks noChangeArrowheads="1"/>
          </p:cNvSpPr>
          <p:nvPr/>
        </p:nvSpPr>
        <p:spPr bwMode="auto">
          <a:xfrm>
            <a:off x="3203575" y="2997200"/>
            <a:ext cx="2520950" cy="3168650"/>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8806"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8808"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8809"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u="sng">
                <a:latin typeface="Times New Roman" pitchFamily="18" charset="0"/>
              </a:rPr>
              <a:t>Ken</a:t>
            </a:r>
            <a:r>
              <a:rPr lang="en-US" altLang="ru-RU" sz="3600" b="1">
                <a:latin typeface="Times New Roman" pitchFamily="18" charset="0"/>
              </a:rPr>
              <a:t> reads sports magazines every day.</a:t>
            </a:r>
            <a:endParaRPr lang="ru-RU" altLang="ru-RU" sz="4000" b="1" u="sng">
              <a:latin typeface="Times New Roman" pitchFamily="18" charset="0"/>
            </a:endParaRPr>
          </a:p>
        </p:txBody>
      </p:sp>
      <p:sp>
        <p:nvSpPr>
          <p:cNvPr id="118810" name="Rectangle 26"/>
          <p:cNvSpPr>
            <a:spLocks noChangeArrowheads="1"/>
          </p:cNvSpPr>
          <p:nvPr/>
        </p:nvSpPr>
        <p:spPr bwMode="auto">
          <a:xfrm>
            <a:off x="0" y="2133600"/>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Who reads sports magazines every day?</a:t>
            </a:r>
            <a:endParaRPr lang="ru-RU" altLang="ru-RU" sz="3600" b="1" i="1">
              <a:latin typeface="Times New Roman" pitchFamily="18" charset="0"/>
            </a:endParaRPr>
          </a:p>
        </p:txBody>
      </p:sp>
      <p:pic>
        <p:nvPicPr>
          <p:cNvPr id="118811"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8812"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fade">
                                      <p:cBhvr>
                                        <p:cTn id="7" dur="500"/>
                                        <p:tgtEl>
                                          <p:spTgt spid="118787"/>
                                        </p:tgtEl>
                                      </p:cBhvr>
                                    </p:animEffect>
                                  </p:childTnLst>
                                </p:cTn>
                              </p:par>
                              <p:par>
                                <p:cTn id="8" presetID="10" presetClass="entr" presetSubtype="0" fill="hold" nodeType="withEffect">
                                  <p:stCondLst>
                                    <p:cond delay="0"/>
                                  </p:stCondLst>
                                  <p:childTnLst>
                                    <p:set>
                                      <p:cBhvr>
                                        <p:cTn id="9" dur="1" fill="hold">
                                          <p:stCondLst>
                                            <p:cond delay="0"/>
                                          </p:stCondLst>
                                        </p:cTn>
                                        <p:tgtEl>
                                          <p:spTgt spid="118812"/>
                                        </p:tgtEl>
                                        <p:attrNameLst>
                                          <p:attrName>style.visibility</p:attrName>
                                        </p:attrNameLst>
                                      </p:cBhvr>
                                      <p:to>
                                        <p:strVal val="visible"/>
                                      </p:to>
                                    </p:set>
                                    <p:animEffect transition="in" filter="fade">
                                      <p:cBhvr>
                                        <p:cTn id="10" dur="500"/>
                                        <p:tgtEl>
                                          <p:spTgt spid="11881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8788"/>
                                        </p:tgtEl>
                                        <p:attrNameLst>
                                          <p:attrName>style.visibility</p:attrName>
                                        </p:attrNameLst>
                                      </p:cBhvr>
                                      <p:to>
                                        <p:strVal val="visible"/>
                                      </p:to>
                                    </p:set>
                                    <p:animEffect transition="in" filter="fade">
                                      <p:cBhvr>
                                        <p:cTn id="14" dur="500"/>
                                        <p:tgtEl>
                                          <p:spTgt spid="118788"/>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8788"/>
                                        </p:tgtEl>
                                      </p:cBhvr>
                                    </p:animEffect>
                                    <p:set>
                                      <p:cBhvr>
                                        <p:cTn id="18" dur="1" fill="hold">
                                          <p:stCondLst>
                                            <p:cond delay="499"/>
                                          </p:stCondLst>
                                        </p:cTn>
                                        <p:tgtEl>
                                          <p:spTgt spid="118788"/>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8789"/>
                                        </p:tgtEl>
                                        <p:attrNameLst>
                                          <p:attrName>style.visibility</p:attrName>
                                        </p:attrNameLst>
                                      </p:cBhvr>
                                      <p:to>
                                        <p:strVal val="visible"/>
                                      </p:to>
                                    </p:set>
                                    <p:animEffect transition="in" filter="fade">
                                      <p:cBhvr>
                                        <p:cTn id="22" dur="500"/>
                                        <p:tgtEl>
                                          <p:spTgt spid="118789"/>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8789"/>
                                        </p:tgtEl>
                                      </p:cBhvr>
                                    </p:animEffect>
                                    <p:set>
                                      <p:cBhvr>
                                        <p:cTn id="26" dur="1" fill="hold">
                                          <p:stCondLst>
                                            <p:cond delay="499"/>
                                          </p:stCondLst>
                                        </p:cTn>
                                        <p:tgtEl>
                                          <p:spTgt spid="118789"/>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8790"/>
                                        </p:tgtEl>
                                        <p:attrNameLst>
                                          <p:attrName>style.visibility</p:attrName>
                                        </p:attrNameLst>
                                      </p:cBhvr>
                                      <p:to>
                                        <p:strVal val="visible"/>
                                      </p:to>
                                    </p:set>
                                    <p:animEffect transition="in" filter="fade">
                                      <p:cBhvr>
                                        <p:cTn id="30" dur="500"/>
                                        <p:tgtEl>
                                          <p:spTgt spid="118790"/>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8790"/>
                                        </p:tgtEl>
                                      </p:cBhvr>
                                    </p:animEffect>
                                    <p:set>
                                      <p:cBhvr>
                                        <p:cTn id="34" dur="1" fill="hold">
                                          <p:stCondLst>
                                            <p:cond delay="499"/>
                                          </p:stCondLst>
                                        </p:cTn>
                                        <p:tgtEl>
                                          <p:spTgt spid="118790"/>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8791"/>
                                        </p:tgtEl>
                                        <p:attrNameLst>
                                          <p:attrName>style.visibility</p:attrName>
                                        </p:attrNameLst>
                                      </p:cBhvr>
                                      <p:to>
                                        <p:strVal val="visible"/>
                                      </p:to>
                                    </p:set>
                                    <p:animEffect transition="in" filter="fade">
                                      <p:cBhvr>
                                        <p:cTn id="38" dur="500"/>
                                        <p:tgtEl>
                                          <p:spTgt spid="118791"/>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8791"/>
                                        </p:tgtEl>
                                      </p:cBhvr>
                                    </p:animEffect>
                                    <p:set>
                                      <p:cBhvr>
                                        <p:cTn id="42" dur="1" fill="hold">
                                          <p:stCondLst>
                                            <p:cond delay="499"/>
                                          </p:stCondLst>
                                        </p:cTn>
                                        <p:tgtEl>
                                          <p:spTgt spid="118791"/>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8792"/>
                                        </p:tgtEl>
                                        <p:attrNameLst>
                                          <p:attrName>style.visibility</p:attrName>
                                        </p:attrNameLst>
                                      </p:cBhvr>
                                      <p:to>
                                        <p:strVal val="visible"/>
                                      </p:to>
                                    </p:set>
                                    <p:animEffect transition="in" filter="fade">
                                      <p:cBhvr>
                                        <p:cTn id="46" dur="500"/>
                                        <p:tgtEl>
                                          <p:spTgt spid="118792"/>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8792"/>
                                        </p:tgtEl>
                                      </p:cBhvr>
                                    </p:animEffect>
                                    <p:set>
                                      <p:cBhvr>
                                        <p:cTn id="50" dur="1" fill="hold">
                                          <p:stCondLst>
                                            <p:cond delay="499"/>
                                          </p:stCondLst>
                                        </p:cTn>
                                        <p:tgtEl>
                                          <p:spTgt spid="118792"/>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8793"/>
                                        </p:tgtEl>
                                        <p:attrNameLst>
                                          <p:attrName>style.visibility</p:attrName>
                                        </p:attrNameLst>
                                      </p:cBhvr>
                                      <p:to>
                                        <p:strVal val="visible"/>
                                      </p:to>
                                    </p:set>
                                    <p:animEffect transition="in" filter="fade">
                                      <p:cBhvr>
                                        <p:cTn id="54" dur="500"/>
                                        <p:tgtEl>
                                          <p:spTgt spid="118793"/>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8793"/>
                                        </p:tgtEl>
                                      </p:cBhvr>
                                    </p:animEffect>
                                    <p:set>
                                      <p:cBhvr>
                                        <p:cTn id="58" dur="1" fill="hold">
                                          <p:stCondLst>
                                            <p:cond delay="499"/>
                                          </p:stCondLst>
                                        </p:cTn>
                                        <p:tgtEl>
                                          <p:spTgt spid="118793"/>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8794"/>
                                        </p:tgtEl>
                                        <p:attrNameLst>
                                          <p:attrName>style.visibility</p:attrName>
                                        </p:attrNameLst>
                                      </p:cBhvr>
                                      <p:to>
                                        <p:strVal val="visible"/>
                                      </p:to>
                                    </p:set>
                                    <p:animEffect transition="in" filter="fade">
                                      <p:cBhvr>
                                        <p:cTn id="62" dur="500"/>
                                        <p:tgtEl>
                                          <p:spTgt spid="118794"/>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8794"/>
                                        </p:tgtEl>
                                      </p:cBhvr>
                                    </p:animEffect>
                                    <p:set>
                                      <p:cBhvr>
                                        <p:cTn id="66" dur="1" fill="hold">
                                          <p:stCondLst>
                                            <p:cond delay="499"/>
                                          </p:stCondLst>
                                        </p:cTn>
                                        <p:tgtEl>
                                          <p:spTgt spid="118794"/>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8795"/>
                                        </p:tgtEl>
                                        <p:attrNameLst>
                                          <p:attrName>style.visibility</p:attrName>
                                        </p:attrNameLst>
                                      </p:cBhvr>
                                      <p:to>
                                        <p:strVal val="visible"/>
                                      </p:to>
                                    </p:set>
                                    <p:animEffect transition="in" filter="fade">
                                      <p:cBhvr>
                                        <p:cTn id="70" dur="500"/>
                                        <p:tgtEl>
                                          <p:spTgt spid="118795"/>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8795"/>
                                        </p:tgtEl>
                                      </p:cBhvr>
                                    </p:animEffect>
                                    <p:set>
                                      <p:cBhvr>
                                        <p:cTn id="74" dur="1" fill="hold">
                                          <p:stCondLst>
                                            <p:cond delay="499"/>
                                          </p:stCondLst>
                                        </p:cTn>
                                        <p:tgtEl>
                                          <p:spTgt spid="118795"/>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8796"/>
                                        </p:tgtEl>
                                        <p:attrNameLst>
                                          <p:attrName>style.visibility</p:attrName>
                                        </p:attrNameLst>
                                      </p:cBhvr>
                                      <p:to>
                                        <p:strVal val="visible"/>
                                      </p:to>
                                    </p:set>
                                    <p:animEffect transition="in" filter="fade">
                                      <p:cBhvr>
                                        <p:cTn id="78" dur="500"/>
                                        <p:tgtEl>
                                          <p:spTgt spid="118796"/>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8796"/>
                                        </p:tgtEl>
                                      </p:cBhvr>
                                    </p:animEffect>
                                    <p:set>
                                      <p:cBhvr>
                                        <p:cTn id="82" dur="1" fill="hold">
                                          <p:stCondLst>
                                            <p:cond delay="499"/>
                                          </p:stCondLst>
                                        </p:cTn>
                                        <p:tgtEl>
                                          <p:spTgt spid="118796"/>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8797"/>
                                        </p:tgtEl>
                                        <p:attrNameLst>
                                          <p:attrName>style.visibility</p:attrName>
                                        </p:attrNameLst>
                                      </p:cBhvr>
                                      <p:to>
                                        <p:strVal val="visible"/>
                                      </p:to>
                                    </p:set>
                                    <p:animEffect transition="in" filter="fade">
                                      <p:cBhvr>
                                        <p:cTn id="86" dur="500"/>
                                        <p:tgtEl>
                                          <p:spTgt spid="118797"/>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8797"/>
                                        </p:tgtEl>
                                      </p:cBhvr>
                                    </p:animEffect>
                                    <p:set>
                                      <p:cBhvr>
                                        <p:cTn id="90" dur="1" fill="hold">
                                          <p:stCondLst>
                                            <p:cond delay="499"/>
                                          </p:stCondLst>
                                        </p:cTn>
                                        <p:tgtEl>
                                          <p:spTgt spid="118797"/>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8798"/>
                                        </p:tgtEl>
                                        <p:attrNameLst>
                                          <p:attrName>style.visibility</p:attrName>
                                        </p:attrNameLst>
                                      </p:cBhvr>
                                      <p:to>
                                        <p:strVal val="visible"/>
                                      </p:to>
                                    </p:set>
                                    <p:animEffect transition="in" filter="fade">
                                      <p:cBhvr>
                                        <p:cTn id="94" dur="500"/>
                                        <p:tgtEl>
                                          <p:spTgt spid="118798"/>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8798"/>
                                        </p:tgtEl>
                                      </p:cBhvr>
                                    </p:animEffect>
                                    <p:set>
                                      <p:cBhvr>
                                        <p:cTn id="98" dur="1" fill="hold">
                                          <p:stCondLst>
                                            <p:cond delay="499"/>
                                          </p:stCondLst>
                                        </p:cTn>
                                        <p:tgtEl>
                                          <p:spTgt spid="118798"/>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8799"/>
                                        </p:tgtEl>
                                        <p:attrNameLst>
                                          <p:attrName>style.visibility</p:attrName>
                                        </p:attrNameLst>
                                      </p:cBhvr>
                                      <p:to>
                                        <p:strVal val="visible"/>
                                      </p:to>
                                    </p:set>
                                    <p:animEffect transition="in" filter="fade">
                                      <p:cBhvr>
                                        <p:cTn id="102" dur="500"/>
                                        <p:tgtEl>
                                          <p:spTgt spid="118799"/>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8799"/>
                                        </p:tgtEl>
                                      </p:cBhvr>
                                    </p:animEffect>
                                    <p:set>
                                      <p:cBhvr>
                                        <p:cTn id="106" dur="1" fill="hold">
                                          <p:stCondLst>
                                            <p:cond delay="499"/>
                                          </p:stCondLst>
                                        </p:cTn>
                                        <p:tgtEl>
                                          <p:spTgt spid="118799"/>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8800"/>
                                        </p:tgtEl>
                                        <p:attrNameLst>
                                          <p:attrName>style.visibility</p:attrName>
                                        </p:attrNameLst>
                                      </p:cBhvr>
                                      <p:to>
                                        <p:strVal val="visible"/>
                                      </p:to>
                                    </p:set>
                                    <p:animEffect transition="in" filter="fade">
                                      <p:cBhvr>
                                        <p:cTn id="110" dur="500"/>
                                        <p:tgtEl>
                                          <p:spTgt spid="118800"/>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8800"/>
                                        </p:tgtEl>
                                      </p:cBhvr>
                                    </p:animEffect>
                                    <p:set>
                                      <p:cBhvr>
                                        <p:cTn id="114" dur="1" fill="hold">
                                          <p:stCondLst>
                                            <p:cond delay="499"/>
                                          </p:stCondLst>
                                        </p:cTn>
                                        <p:tgtEl>
                                          <p:spTgt spid="118800"/>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8801"/>
                                        </p:tgtEl>
                                        <p:attrNameLst>
                                          <p:attrName>style.visibility</p:attrName>
                                        </p:attrNameLst>
                                      </p:cBhvr>
                                      <p:to>
                                        <p:strVal val="visible"/>
                                      </p:to>
                                    </p:set>
                                    <p:animEffect transition="in" filter="fade">
                                      <p:cBhvr>
                                        <p:cTn id="118" dur="500"/>
                                        <p:tgtEl>
                                          <p:spTgt spid="118801"/>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8801"/>
                                        </p:tgtEl>
                                      </p:cBhvr>
                                    </p:animEffect>
                                    <p:set>
                                      <p:cBhvr>
                                        <p:cTn id="122" dur="1" fill="hold">
                                          <p:stCondLst>
                                            <p:cond delay="499"/>
                                          </p:stCondLst>
                                        </p:cTn>
                                        <p:tgtEl>
                                          <p:spTgt spid="118801"/>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8802"/>
                                        </p:tgtEl>
                                        <p:attrNameLst>
                                          <p:attrName>style.visibility</p:attrName>
                                        </p:attrNameLst>
                                      </p:cBhvr>
                                      <p:to>
                                        <p:strVal val="visible"/>
                                      </p:to>
                                    </p:set>
                                    <p:animEffect transition="in" filter="fade">
                                      <p:cBhvr>
                                        <p:cTn id="126" dur="500"/>
                                        <p:tgtEl>
                                          <p:spTgt spid="118802"/>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8802"/>
                                        </p:tgtEl>
                                      </p:cBhvr>
                                    </p:animEffect>
                                    <p:set>
                                      <p:cBhvr>
                                        <p:cTn id="130" dur="1" fill="hold">
                                          <p:stCondLst>
                                            <p:cond delay="499"/>
                                          </p:stCondLst>
                                        </p:cTn>
                                        <p:tgtEl>
                                          <p:spTgt spid="118802"/>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8803"/>
                                        </p:tgtEl>
                                        <p:attrNameLst>
                                          <p:attrName>style.visibility</p:attrName>
                                        </p:attrNameLst>
                                      </p:cBhvr>
                                      <p:to>
                                        <p:strVal val="visible"/>
                                      </p:to>
                                    </p:set>
                                    <p:animEffect transition="in" filter="fade">
                                      <p:cBhvr>
                                        <p:cTn id="134" dur="500"/>
                                        <p:tgtEl>
                                          <p:spTgt spid="118803"/>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8803"/>
                                        </p:tgtEl>
                                      </p:cBhvr>
                                    </p:animEffect>
                                    <p:set>
                                      <p:cBhvr>
                                        <p:cTn id="138" dur="1" fill="hold">
                                          <p:stCondLst>
                                            <p:cond delay="499"/>
                                          </p:stCondLst>
                                        </p:cTn>
                                        <p:tgtEl>
                                          <p:spTgt spid="11880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8787"/>
                                        </p:tgtEl>
                                      </p:cBhvr>
                                    </p:animEffect>
                                    <p:set>
                                      <p:cBhvr>
                                        <p:cTn id="141" dur="1" fill="hold">
                                          <p:stCondLst>
                                            <p:cond delay="499"/>
                                          </p:stCondLst>
                                        </p:cTn>
                                        <p:tgtEl>
                                          <p:spTgt spid="11878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8812"/>
                                        </p:tgtEl>
                                      </p:cBhvr>
                                    </p:animEffect>
                                    <p:set>
                                      <p:cBhvr>
                                        <p:cTn id="144" dur="1" fill="hold">
                                          <p:stCondLst>
                                            <p:cond delay="499"/>
                                          </p:stCondLst>
                                        </p:cTn>
                                        <p:tgtEl>
                                          <p:spTgt spid="118812"/>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8810"/>
                                        </p:tgtEl>
                                        <p:attrNameLst>
                                          <p:attrName>style.visibility</p:attrName>
                                        </p:attrNameLst>
                                      </p:cBhvr>
                                      <p:to>
                                        <p:strVal val="visible"/>
                                      </p:to>
                                    </p:set>
                                    <p:animEffect transition="in" filter="fade">
                                      <p:cBhvr>
                                        <p:cTn id="149" dur="500"/>
                                        <p:tgtEl>
                                          <p:spTgt spid="118810"/>
                                        </p:tgtEl>
                                      </p:cBhvr>
                                    </p:animEffect>
                                  </p:childTnLst>
                                </p:cTn>
                              </p:par>
                              <p:par>
                                <p:cTn id="150" presetID="10" presetClass="entr" presetSubtype="0" fill="hold" nodeType="withEffect">
                                  <p:stCondLst>
                                    <p:cond delay="0"/>
                                  </p:stCondLst>
                                  <p:childTnLst>
                                    <p:set>
                                      <p:cBhvr>
                                        <p:cTn id="151" dur="1" fill="hold">
                                          <p:stCondLst>
                                            <p:cond delay="0"/>
                                          </p:stCondLst>
                                        </p:cTn>
                                        <p:tgtEl>
                                          <p:spTgt spid="118811"/>
                                        </p:tgtEl>
                                        <p:attrNameLst>
                                          <p:attrName>style.visibility</p:attrName>
                                        </p:attrNameLst>
                                      </p:cBhvr>
                                      <p:to>
                                        <p:strVal val="visible"/>
                                      </p:to>
                                    </p:set>
                                    <p:animEffect transition="in" filter="fade">
                                      <p:cBhvr>
                                        <p:cTn id="152" dur="500"/>
                                        <p:tgtEl>
                                          <p:spTgt spid="118811"/>
                                        </p:tgtEl>
                                      </p:cBhvr>
                                    </p:animEffect>
                                  </p:childTnLst>
                                </p:cTn>
                              </p:par>
                              <p:par>
                                <p:cTn id="153" presetID="10" presetClass="exit" presetSubtype="0" fill="hold" nodeType="withEffect">
                                  <p:stCondLst>
                                    <p:cond delay="3500"/>
                                  </p:stCondLst>
                                  <p:childTnLst>
                                    <p:animEffect transition="out" filter="fade">
                                      <p:cBhvr>
                                        <p:cTn id="154" dur="500"/>
                                        <p:tgtEl>
                                          <p:spTgt spid="118811"/>
                                        </p:tgtEl>
                                      </p:cBhvr>
                                    </p:animEffect>
                                    <p:set>
                                      <p:cBhvr>
                                        <p:cTn id="155" dur="1" fill="hold">
                                          <p:stCondLst>
                                            <p:cond delay="499"/>
                                          </p:stCondLst>
                                        </p:cTn>
                                        <p:tgtEl>
                                          <p:spTgt spid="1188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P spid="118787" grpId="1" animBg="1"/>
      <p:bldP spid="118788" grpId="0" animBg="1"/>
      <p:bldP spid="118788" grpId="1" animBg="1"/>
      <p:bldP spid="118789" grpId="0" animBg="1"/>
      <p:bldP spid="118789" grpId="1" animBg="1"/>
      <p:bldP spid="118790" grpId="0" animBg="1"/>
      <p:bldP spid="118790" grpId="1" animBg="1"/>
      <p:bldP spid="118791" grpId="0" animBg="1"/>
      <p:bldP spid="118791" grpId="1" animBg="1"/>
      <p:bldP spid="118792" grpId="0" animBg="1"/>
      <p:bldP spid="118792" grpId="1" animBg="1"/>
      <p:bldP spid="118793" grpId="0" animBg="1"/>
      <p:bldP spid="118793" grpId="1" animBg="1"/>
      <p:bldP spid="118794" grpId="0" animBg="1"/>
      <p:bldP spid="118794" grpId="1" animBg="1"/>
      <p:bldP spid="118795" grpId="0" animBg="1"/>
      <p:bldP spid="118795" grpId="1" animBg="1"/>
      <p:bldP spid="118796" grpId="0" animBg="1"/>
      <p:bldP spid="118796" grpId="1" animBg="1"/>
      <p:bldP spid="118797" grpId="0" animBg="1"/>
      <p:bldP spid="118797" grpId="1" animBg="1"/>
      <p:bldP spid="118798" grpId="0" animBg="1"/>
      <p:bldP spid="118798" grpId="1" animBg="1"/>
      <p:bldP spid="118799" grpId="0" animBg="1"/>
      <p:bldP spid="118799" grpId="1" animBg="1"/>
      <p:bldP spid="118800" grpId="0" animBg="1"/>
      <p:bldP spid="118800" grpId="1" animBg="1"/>
      <p:bldP spid="118801" grpId="0" animBg="1"/>
      <p:bldP spid="118801" grpId="1" animBg="1"/>
      <p:bldP spid="118802" grpId="0" animBg="1"/>
      <p:bldP spid="118802" grpId="1" animBg="1"/>
      <p:bldP spid="118803" grpId="0" animBg="1"/>
      <p:bldP spid="118803" grpId="1" animBg="1"/>
      <p:bldP spid="1188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19811"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9812"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19813"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19814"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19815"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19816"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1981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19818"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19819"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19820"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19821"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19822"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19823"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19824"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19825"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19826"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19827"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19828"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8</a:t>
            </a:r>
            <a:endParaRPr lang="ru-RU" altLang="ru-RU" sz="4400" b="1">
              <a:latin typeface="Times New Roman" pitchFamily="18" charset="0"/>
            </a:endParaRPr>
          </a:p>
        </p:txBody>
      </p:sp>
      <p:sp>
        <p:nvSpPr>
          <p:cNvPr id="119829" name="AutoShape 21" descr="сумка2"/>
          <p:cNvSpPr>
            <a:spLocks noChangeArrowheads="1"/>
          </p:cNvSpPr>
          <p:nvPr/>
        </p:nvSpPr>
        <p:spPr bwMode="auto">
          <a:xfrm>
            <a:off x="3203575" y="2924175"/>
            <a:ext cx="3168650" cy="3241675"/>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9830"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19832"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9833"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Andy’s bag costs only </a:t>
            </a:r>
            <a:r>
              <a:rPr lang="en-US" altLang="ru-RU" sz="3600" b="1" u="sng">
                <a:latin typeface="Times New Roman" pitchFamily="18" charset="0"/>
              </a:rPr>
              <a:t>thirty-five dollars</a:t>
            </a:r>
            <a:r>
              <a:rPr lang="en-US" altLang="ru-RU" sz="3600" b="1">
                <a:latin typeface="Times New Roman" pitchFamily="18" charset="0"/>
              </a:rPr>
              <a:t>.</a:t>
            </a:r>
            <a:endParaRPr lang="ru-RU" altLang="ru-RU" sz="4000" b="1" u="sng">
              <a:latin typeface="Times New Roman" pitchFamily="18" charset="0"/>
            </a:endParaRPr>
          </a:p>
        </p:txBody>
      </p:sp>
      <p:sp>
        <p:nvSpPr>
          <p:cNvPr id="119834" name="Rectangle 26"/>
          <p:cNvSpPr>
            <a:spLocks noChangeArrowheads="1"/>
          </p:cNvSpPr>
          <p:nvPr/>
        </p:nvSpPr>
        <p:spPr bwMode="auto">
          <a:xfrm>
            <a:off x="0" y="2060575"/>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How much does Andy’s bag cost?</a:t>
            </a:r>
            <a:endParaRPr lang="ru-RU" altLang="ru-RU" sz="4000" b="1" i="1" u="sng">
              <a:latin typeface="Times New Roman" pitchFamily="18" charset="0"/>
            </a:endParaRPr>
          </a:p>
        </p:txBody>
      </p:sp>
      <p:pic>
        <p:nvPicPr>
          <p:cNvPr id="119835"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19836"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fade">
                                      <p:cBhvr>
                                        <p:cTn id="7" dur="500"/>
                                        <p:tgtEl>
                                          <p:spTgt spid="119811"/>
                                        </p:tgtEl>
                                      </p:cBhvr>
                                    </p:animEffect>
                                  </p:childTnLst>
                                </p:cTn>
                              </p:par>
                              <p:par>
                                <p:cTn id="8" presetID="10" presetClass="entr" presetSubtype="0" fill="hold" nodeType="withEffect">
                                  <p:stCondLst>
                                    <p:cond delay="0"/>
                                  </p:stCondLst>
                                  <p:childTnLst>
                                    <p:set>
                                      <p:cBhvr>
                                        <p:cTn id="9" dur="1" fill="hold">
                                          <p:stCondLst>
                                            <p:cond delay="0"/>
                                          </p:stCondLst>
                                        </p:cTn>
                                        <p:tgtEl>
                                          <p:spTgt spid="119836"/>
                                        </p:tgtEl>
                                        <p:attrNameLst>
                                          <p:attrName>style.visibility</p:attrName>
                                        </p:attrNameLst>
                                      </p:cBhvr>
                                      <p:to>
                                        <p:strVal val="visible"/>
                                      </p:to>
                                    </p:set>
                                    <p:animEffect transition="in" filter="fade">
                                      <p:cBhvr>
                                        <p:cTn id="10" dur="500"/>
                                        <p:tgtEl>
                                          <p:spTgt spid="11983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9812"/>
                                        </p:tgtEl>
                                        <p:attrNameLst>
                                          <p:attrName>style.visibility</p:attrName>
                                        </p:attrNameLst>
                                      </p:cBhvr>
                                      <p:to>
                                        <p:strVal val="visible"/>
                                      </p:to>
                                    </p:set>
                                    <p:animEffect transition="in" filter="fade">
                                      <p:cBhvr>
                                        <p:cTn id="14" dur="500"/>
                                        <p:tgtEl>
                                          <p:spTgt spid="119812"/>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19812"/>
                                        </p:tgtEl>
                                      </p:cBhvr>
                                    </p:animEffect>
                                    <p:set>
                                      <p:cBhvr>
                                        <p:cTn id="18" dur="1" fill="hold">
                                          <p:stCondLst>
                                            <p:cond delay="499"/>
                                          </p:stCondLst>
                                        </p:cTn>
                                        <p:tgtEl>
                                          <p:spTgt spid="119812"/>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9813"/>
                                        </p:tgtEl>
                                        <p:attrNameLst>
                                          <p:attrName>style.visibility</p:attrName>
                                        </p:attrNameLst>
                                      </p:cBhvr>
                                      <p:to>
                                        <p:strVal val="visible"/>
                                      </p:to>
                                    </p:set>
                                    <p:animEffect transition="in" filter="fade">
                                      <p:cBhvr>
                                        <p:cTn id="22" dur="500"/>
                                        <p:tgtEl>
                                          <p:spTgt spid="119813"/>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19813"/>
                                        </p:tgtEl>
                                      </p:cBhvr>
                                    </p:animEffect>
                                    <p:set>
                                      <p:cBhvr>
                                        <p:cTn id="26" dur="1" fill="hold">
                                          <p:stCondLst>
                                            <p:cond delay="499"/>
                                          </p:stCondLst>
                                        </p:cTn>
                                        <p:tgtEl>
                                          <p:spTgt spid="119813"/>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19814"/>
                                        </p:tgtEl>
                                        <p:attrNameLst>
                                          <p:attrName>style.visibility</p:attrName>
                                        </p:attrNameLst>
                                      </p:cBhvr>
                                      <p:to>
                                        <p:strVal val="visible"/>
                                      </p:to>
                                    </p:set>
                                    <p:animEffect transition="in" filter="fade">
                                      <p:cBhvr>
                                        <p:cTn id="30" dur="500"/>
                                        <p:tgtEl>
                                          <p:spTgt spid="119814"/>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19814"/>
                                        </p:tgtEl>
                                      </p:cBhvr>
                                    </p:animEffect>
                                    <p:set>
                                      <p:cBhvr>
                                        <p:cTn id="34" dur="1" fill="hold">
                                          <p:stCondLst>
                                            <p:cond delay="499"/>
                                          </p:stCondLst>
                                        </p:cTn>
                                        <p:tgtEl>
                                          <p:spTgt spid="119814"/>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19815"/>
                                        </p:tgtEl>
                                        <p:attrNameLst>
                                          <p:attrName>style.visibility</p:attrName>
                                        </p:attrNameLst>
                                      </p:cBhvr>
                                      <p:to>
                                        <p:strVal val="visible"/>
                                      </p:to>
                                    </p:set>
                                    <p:animEffect transition="in" filter="fade">
                                      <p:cBhvr>
                                        <p:cTn id="38" dur="500"/>
                                        <p:tgtEl>
                                          <p:spTgt spid="119815"/>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19815"/>
                                        </p:tgtEl>
                                      </p:cBhvr>
                                    </p:animEffect>
                                    <p:set>
                                      <p:cBhvr>
                                        <p:cTn id="42" dur="1" fill="hold">
                                          <p:stCondLst>
                                            <p:cond delay="499"/>
                                          </p:stCondLst>
                                        </p:cTn>
                                        <p:tgtEl>
                                          <p:spTgt spid="119815"/>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19816"/>
                                        </p:tgtEl>
                                        <p:attrNameLst>
                                          <p:attrName>style.visibility</p:attrName>
                                        </p:attrNameLst>
                                      </p:cBhvr>
                                      <p:to>
                                        <p:strVal val="visible"/>
                                      </p:to>
                                    </p:set>
                                    <p:animEffect transition="in" filter="fade">
                                      <p:cBhvr>
                                        <p:cTn id="46" dur="500"/>
                                        <p:tgtEl>
                                          <p:spTgt spid="119816"/>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19816"/>
                                        </p:tgtEl>
                                      </p:cBhvr>
                                    </p:animEffect>
                                    <p:set>
                                      <p:cBhvr>
                                        <p:cTn id="50" dur="1" fill="hold">
                                          <p:stCondLst>
                                            <p:cond delay="499"/>
                                          </p:stCondLst>
                                        </p:cTn>
                                        <p:tgtEl>
                                          <p:spTgt spid="119816"/>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19817"/>
                                        </p:tgtEl>
                                        <p:attrNameLst>
                                          <p:attrName>style.visibility</p:attrName>
                                        </p:attrNameLst>
                                      </p:cBhvr>
                                      <p:to>
                                        <p:strVal val="visible"/>
                                      </p:to>
                                    </p:set>
                                    <p:animEffect transition="in" filter="fade">
                                      <p:cBhvr>
                                        <p:cTn id="54" dur="500"/>
                                        <p:tgtEl>
                                          <p:spTgt spid="119817"/>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19817"/>
                                        </p:tgtEl>
                                      </p:cBhvr>
                                    </p:animEffect>
                                    <p:set>
                                      <p:cBhvr>
                                        <p:cTn id="58" dur="1" fill="hold">
                                          <p:stCondLst>
                                            <p:cond delay="499"/>
                                          </p:stCondLst>
                                        </p:cTn>
                                        <p:tgtEl>
                                          <p:spTgt spid="119817"/>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19818"/>
                                        </p:tgtEl>
                                        <p:attrNameLst>
                                          <p:attrName>style.visibility</p:attrName>
                                        </p:attrNameLst>
                                      </p:cBhvr>
                                      <p:to>
                                        <p:strVal val="visible"/>
                                      </p:to>
                                    </p:set>
                                    <p:animEffect transition="in" filter="fade">
                                      <p:cBhvr>
                                        <p:cTn id="62" dur="500"/>
                                        <p:tgtEl>
                                          <p:spTgt spid="119818"/>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19818"/>
                                        </p:tgtEl>
                                      </p:cBhvr>
                                    </p:animEffect>
                                    <p:set>
                                      <p:cBhvr>
                                        <p:cTn id="66" dur="1" fill="hold">
                                          <p:stCondLst>
                                            <p:cond delay="499"/>
                                          </p:stCondLst>
                                        </p:cTn>
                                        <p:tgtEl>
                                          <p:spTgt spid="119818"/>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19819"/>
                                        </p:tgtEl>
                                        <p:attrNameLst>
                                          <p:attrName>style.visibility</p:attrName>
                                        </p:attrNameLst>
                                      </p:cBhvr>
                                      <p:to>
                                        <p:strVal val="visible"/>
                                      </p:to>
                                    </p:set>
                                    <p:animEffect transition="in" filter="fade">
                                      <p:cBhvr>
                                        <p:cTn id="70" dur="500"/>
                                        <p:tgtEl>
                                          <p:spTgt spid="119819"/>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19819"/>
                                        </p:tgtEl>
                                      </p:cBhvr>
                                    </p:animEffect>
                                    <p:set>
                                      <p:cBhvr>
                                        <p:cTn id="74" dur="1" fill="hold">
                                          <p:stCondLst>
                                            <p:cond delay="499"/>
                                          </p:stCondLst>
                                        </p:cTn>
                                        <p:tgtEl>
                                          <p:spTgt spid="119819"/>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19820"/>
                                        </p:tgtEl>
                                        <p:attrNameLst>
                                          <p:attrName>style.visibility</p:attrName>
                                        </p:attrNameLst>
                                      </p:cBhvr>
                                      <p:to>
                                        <p:strVal val="visible"/>
                                      </p:to>
                                    </p:set>
                                    <p:animEffect transition="in" filter="fade">
                                      <p:cBhvr>
                                        <p:cTn id="78" dur="500"/>
                                        <p:tgtEl>
                                          <p:spTgt spid="119820"/>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19820"/>
                                        </p:tgtEl>
                                      </p:cBhvr>
                                    </p:animEffect>
                                    <p:set>
                                      <p:cBhvr>
                                        <p:cTn id="82" dur="1" fill="hold">
                                          <p:stCondLst>
                                            <p:cond delay="499"/>
                                          </p:stCondLst>
                                        </p:cTn>
                                        <p:tgtEl>
                                          <p:spTgt spid="119820"/>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19821"/>
                                        </p:tgtEl>
                                        <p:attrNameLst>
                                          <p:attrName>style.visibility</p:attrName>
                                        </p:attrNameLst>
                                      </p:cBhvr>
                                      <p:to>
                                        <p:strVal val="visible"/>
                                      </p:to>
                                    </p:set>
                                    <p:animEffect transition="in" filter="fade">
                                      <p:cBhvr>
                                        <p:cTn id="86" dur="500"/>
                                        <p:tgtEl>
                                          <p:spTgt spid="119821"/>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19821"/>
                                        </p:tgtEl>
                                      </p:cBhvr>
                                    </p:animEffect>
                                    <p:set>
                                      <p:cBhvr>
                                        <p:cTn id="90" dur="1" fill="hold">
                                          <p:stCondLst>
                                            <p:cond delay="499"/>
                                          </p:stCondLst>
                                        </p:cTn>
                                        <p:tgtEl>
                                          <p:spTgt spid="119821"/>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19822"/>
                                        </p:tgtEl>
                                        <p:attrNameLst>
                                          <p:attrName>style.visibility</p:attrName>
                                        </p:attrNameLst>
                                      </p:cBhvr>
                                      <p:to>
                                        <p:strVal val="visible"/>
                                      </p:to>
                                    </p:set>
                                    <p:animEffect transition="in" filter="fade">
                                      <p:cBhvr>
                                        <p:cTn id="94" dur="500"/>
                                        <p:tgtEl>
                                          <p:spTgt spid="119822"/>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19822"/>
                                        </p:tgtEl>
                                      </p:cBhvr>
                                    </p:animEffect>
                                    <p:set>
                                      <p:cBhvr>
                                        <p:cTn id="98" dur="1" fill="hold">
                                          <p:stCondLst>
                                            <p:cond delay="499"/>
                                          </p:stCondLst>
                                        </p:cTn>
                                        <p:tgtEl>
                                          <p:spTgt spid="119822"/>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19823"/>
                                        </p:tgtEl>
                                        <p:attrNameLst>
                                          <p:attrName>style.visibility</p:attrName>
                                        </p:attrNameLst>
                                      </p:cBhvr>
                                      <p:to>
                                        <p:strVal val="visible"/>
                                      </p:to>
                                    </p:set>
                                    <p:animEffect transition="in" filter="fade">
                                      <p:cBhvr>
                                        <p:cTn id="102" dur="500"/>
                                        <p:tgtEl>
                                          <p:spTgt spid="119823"/>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19823"/>
                                        </p:tgtEl>
                                      </p:cBhvr>
                                    </p:animEffect>
                                    <p:set>
                                      <p:cBhvr>
                                        <p:cTn id="106" dur="1" fill="hold">
                                          <p:stCondLst>
                                            <p:cond delay="499"/>
                                          </p:stCondLst>
                                        </p:cTn>
                                        <p:tgtEl>
                                          <p:spTgt spid="119823"/>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19824"/>
                                        </p:tgtEl>
                                        <p:attrNameLst>
                                          <p:attrName>style.visibility</p:attrName>
                                        </p:attrNameLst>
                                      </p:cBhvr>
                                      <p:to>
                                        <p:strVal val="visible"/>
                                      </p:to>
                                    </p:set>
                                    <p:animEffect transition="in" filter="fade">
                                      <p:cBhvr>
                                        <p:cTn id="110" dur="500"/>
                                        <p:tgtEl>
                                          <p:spTgt spid="119824"/>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19824"/>
                                        </p:tgtEl>
                                      </p:cBhvr>
                                    </p:animEffect>
                                    <p:set>
                                      <p:cBhvr>
                                        <p:cTn id="114" dur="1" fill="hold">
                                          <p:stCondLst>
                                            <p:cond delay="499"/>
                                          </p:stCondLst>
                                        </p:cTn>
                                        <p:tgtEl>
                                          <p:spTgt spid="119824"/>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19825"/>
                                        </p:tgtEl>
                                        <p:attrNameLst>
                                          <p:attrName>style.visibility</p:attrName>
                                        </p:attrNameLst>
                                      </p:cBhvr>
                                      <p:to>
                                        <p:strVal val="visible"/>
                                      </p:to>
                                    </p:set>
                                    <p:animEffect transition="in" filter="fade">
                                      <p:cBhvr>
                                        <p:cTn id="118" dur="500"/>
                                        <p:tgtEl>
                                          <p:spTgt spid="119825"/>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19825"/>
                                        </p:tgtEl>
                                      </p:cBhvr>
                                    </p:animEffect>
                                    <p:set>
                                      <p:cBhvr>
                                        <p:cTn id="122" dur="1" fill="hold">
                                          <p:stCondLst>
                                            <p:cond delay="499"/>
                                          </p:stCondLst>
                                        </p:cTn>
                                        <p:tgtEl>
                                          <p:spTgt spid="119825"/>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19826"/>
                                        </p:tgtEl>
                                        <p:attrNameLst>
                                          <p:attrName>style.visibility</p:attrName>
                                        </p:attrNameLst>
                                      </p:cBhvr>
                                      <p:to>
                                        <p:strVal val="visible"/>
                                      </p:to>
                                    </p:set>
                                    <p:animEffect transition="in" filter="fade">
                                      <p:cBhvr>
                                        <p:cTn id="126" dur="500"/>
                                        <p:tgtEl>
                                          <p:spTgt spid="119826"/>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19826"/>
                                        </p:tgtEl>
                                      </p:cBhvr>
                                    </p:animEffect>
                                    <p:set>
                                      <p:cBhvr>
                                        <p:cTn id="130" dur="1" fill="hold">
                                          <p:stCondLst>
                                            <p:cond delay="499"/>
                                          </p:stCondLst>
                                        </p:cTn>
                                        <p:tgtEl>
                                          <p:spTgt spid="119826"/>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19827"/>
                                        </p:tgtEl>
                                        <p:attrNameLst>
                                          <p:attrName>style.visibility</p:attrName>
                                        </p:attrNameLst>
                                      </p:cBhvr>
                                      <p:to>
                                        <p:strVal val="visible"/>
                                      </p:to>
                                    </p:set>
                                    <p:animEffect transition="in" filter="fade">
                                      <p:cBhvr>
                                        <p:cTn id="134" dur="500"/>
                                        <p:tgtEl>
                                          <p:spTgt spid="119827"/>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19827"/>
                                        </p:tgtEl>
                                      </p:cBhvr>
                                    </p:animEffect>
                                    <p:set>
                                      <p:cBhvr>
                                        <p:cTn id="138" dur="1" fill="hold">
                                          <p:stCondLst>
                                            <p:cond delay="499"/>
                                          </p:stCondLst>
                                        </p:cTn>
                                        <p:tgtEl>
                                          <p:spTgt spid="11982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9811"/>
                                        </p:tgtEl>
                                      </p:cBhvr>
                                    </p:animEffect>
                                    <p:set>
                                      <p:cBhvr>
                                        <p:cTn id="141" dur="1" fill="hold">
                                          <p:stCondLst>
                                            <p:cond delay="499"/>
                                          </p:stCondLst>
                                        </p:cTn>
                                        <p:tgtEl>
                                          <p:spTgt spid="11981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19836"/>
                                        </p:tgtEl>
                                      </p:cBhvr>
                                    </p:animEffect>
                                    <p:set>
                                      <p:cBhvr>
                                        <p:cTn id="144" dur="1" fill="hold">
                                          <p:stCondLst>
                                            <p:cond delay="499"/>
                                          </p:stCondLst>
                                        </p:cTn>
                                        <p:tgtEl>
                                          <p:spTgt spid="119836"/>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9834"/>
                                        </p:tgtEl>
                                        <p:attrNameLst>
                                          <p:attrName>style.visibility</p:attrName>
                                        </p:attrNameLst>
                                      </p:cBhvr>
                                      <p:to>
                                        <p:strVal val="visible"/>
                                      </p:to>
                                    </p:set>
                                    <p:animEffect transition="in" filter="fade">
                                      <p:cBhvr>
                                        <p:cTn id="149" dur="500"/>
                                        <p:tgtEl>
                                          <p:spTgt spid="119834"/>
                                        </p:tgtEl>
                                      </p:cBhvr>
                                    </p:animEffect>
                                  </p:childTnLst>
                                </p:cTn>
                              </p:par>
                              <p:par>
                                <p:cTn id="150" presetID="10" presetClass="entr" presetSubtype="0" fill="hold" nodeType="withEffect">
                                  <p:stCondLst>
                                    <p:cond delay="0"/>
                                  </p:stCondLst>
                                  <p:childTnLst>
                                    <p:set>
                                      <p:cBhvr>
                                        <p:cTn id="151" dur="1" fill="hold">
                                          <p:stCondLst>
                                            <p:cond delay="0"/>
                                          </p:stCondLst>
                                        </p:cTn>
                                        <p:tgtEl>
                                          <p:spTgt spid="119835"/>
                                        </p:tgtEl>
                                        <p:attrNameLst>
                                          <p:attrName>style.visibility</p:attrName>
                                        </p:attrNameLst>
                                      </p:cBhvr>
                                      <p:to>
                                        <p:strVal val="visible"/>
                                      </p:to>
                                    </p:set>
                                    <p:animEffect transition="in" filter="fade">
                                      <p:cBhvr>
                                        <p:cTn id="152" dur="500"/>
                                        <p:tgtEl>
                                          <p:spTgt spid="119835"/>
                                        </p:tgtEl>
                                      </p:cBhvr>
                                    </p:animEffect>
                                  </p:childTnLst>
                                </p:cTn>
                              </p:par>
                              <p:par>
                                <p:cTn id="153" presetID="10" presetClass="exit" presetSubtype="0" fill="hold" nodeType="withEffect">
                                  <p:stCondLst>
                                    <p:cond delay="3500"/>
                                  </p:stCondLst>
                                  <p:childTnLst>
                                    <p:animEffect transition="out" filter="fade">
                                      <p:cBhvr>
                                        <p:cTn id="154" dur="500"/>
                                        <p:tgtEl>
                                          <p:spTgt spid="119835"/>
                                        </p:tgtEl>
                                      </p:cBhvr>
                                    </p:animEffect>
                                    <p:set>
                                      <p:cBhvr>
                                        <p:cTn id="155" dur="1" fill="hold">
                                          <p:stCondLst>
                                            <p:cond delay="499"/>
                                          </p:stCondLst>
                                        </p:cTn>
                                        <p:tgtEl>
                                          <p:spTgt spid="1198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nimBg="1"/>
      <p:bldP spid="119811" grpId="1" animBg="1"/>
      <p:bldP spid="119812" grpId="0" animBg="1"/>
      <p:bldP spid="119812" grpId="1" animBg="1"/>
      <p:bldP spid="119813" grpId="0" animBg="1"/>
      <p:bldP spid="119813" grpId="1" animBg="1"/>
      <p:bldP spid="119814" grpId="0" animBg="1"/>
      <p:bldP spid="119814" grpId="1" animBg="1"/>
      <p:bldP spid="119815" grpId="0" animBg="1"/>
      <p:bldP spid="119815" grpId="1" animBg="1"/>
      <p:bldP spid="119816" grpId="0" animBg="1"/>
      <p:bldP spid="119816" grpId="1" animBg="1"/>
      <p:bldP spid="119817" grpId="0" animBg="1"/>
      <p:bldP spid="119817" grpId="1" animBg="1"/>
      <p:bldP spid="119818" grpId="0" animBg="1"/>
      <p:bldP spid="119818" grpId="1" animBg="1"/>
      <p:bldP spid="119819" grpId="0" animBg="1"/>
      <p:bldP spid="119819" grpId="1" animBg="1"/>
      <p:bldP spid="119820" grpId="0" animBg="1"/>
      <p:bldP spid="119820" grpId="1" animBg="1"/>
      <p:bldP spid="119821" grpId="0" animBg="1"/>
      <p:bldP spid="119821" grpId="1" animBg="1"/>
      <p:bldP spid="119822" grpId="0" animBg="1"/>
      <p:bldP spid="119822" grpId="1" animBg="1"/>
      <p:bldP spid="119823" grpId="0" animBg="1"/>
      <p:bldP spid="119823" grpId="1" animBg="1"/>
      <p:bldP spid="119824" grpId="0" animBg="1"/>
      <p:bldP spid="119824" grpId="1" animBg="1"/>
      <p:bldP spid="119825" grpId="0" animBg="1"/>
      <p:bldP spid="119825" grpId="1" animBg="1"/>
      <p:bldP spid="119826" grpId="0" animBg="1"/>
      <p:bldP spid="119826" grpId="1" animBg="1"/>
      <p:bldP spid="119827" grpId="0" animBg="1"/>
      <p:bldP spid="119827" grpId="1" animBg="1"/>
      <p:bldP spid="1198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20835"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0836"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20837"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20838"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20839"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20840"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20841"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20842"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20843"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20844"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20845"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20846"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0847"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0848"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0849"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0850"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0851"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0852"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9</a:t>
            </a:r>
            <a:endParaRPr lang="ru-RU" altLang="ru-RU" sz="4400" b="1">
              <a:latin typeface="Times New Roman" pitchFamily="18" charset="0"/>
            </a:endParaRPr>
          </a:p>
        </p:txBody>
      </p:sp>
      <p:sp>
        <p:nvSpPr>
          <p:cNvPr id="120853" name="AutoShape 21" descr="176-1763897_retaking-tests-emphasizes-learning-extra-time-in-exams"/>
          <p:cNvSpPr>
            <a:spLocks noChangeArrowheads="1"/>
          </p:cNvSpPr>
          <p:nvPr/>
        </p:nvSpPr>
        <p:spPr bwMode="auto">
          <a:xfrm>
            <a:off x="2268538" y="2997200"/>
            <a:ext cx="4319587" cy="2952750"/>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0854"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20856"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0857"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We wrote </a:t>
            </a:r>
            <a:r>
              <a:rPr lang="en-US" altLang="ru-RU" sz="3600" b="1" u="sng">
                <a:latin typeface="Times New Roman" pitchFamily="18" charset="0"/>
              </a:rPr>
              <a:t>a test</a:t>
            </a:r>
            <a:r>
              <a:rPr lang="en-US" altLang="ru-RU" sz="3600" b="1">
                <a:latin typeface="Times New Roman" pitchFamily="18" charset="0"/>
              </a:rPr>
              <a:t> in physics two days ago.</a:t>
            </a:r>
            <a:endParaRPr lang="ru-RU" altLang="ru-RU" sz="4000" b="1" u="sng">
              <a:latin typeface="Times New Roman" pitchFamily="18" charset="0"/>
            </a:endParaRPr>
          </a:p>
        </p:txBody>
      </p:sp>
      <p:sp>
        <p:nvSpPr>
          <p:cNvPr id="120858" name="Rectangle 26"/>
          <p:cNvSpPr>
            <a:spLocks noChangeArrowheads="1"/>
          </p:cNvSpPr>
          <p:nvPr/>
        </p:nvSpPr>
        <p:spPr bwMode="auto">
          <a:xfrm>
            <a:off x="0" y="2060575"/>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What did you write in physics two days ago?</a:t>
            </a:r>
            <a:endParaRPr lang="ru-RU" altLang="ru-RU" sz="4000" b="1" i="1" u="sng">
              <a:latin typeface="Times New Roman" pitchFamily="18" charset="0"/>
            </a:endParaRPr>
          </a:p>
        </p:txBody>
      </p:sp>
      <p:pic>
        <p:nvPicPr>
          <p:cNvPr id="120859"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20860"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fade">
                                      <p:cBhvr>
                                        <p:cTn id="7" dur="500"/>
                                        <p:tgtEl>
                                          <p:spTgt spid="120835"/>
                                        </p:tgtEl>
                                      </p:cBhvr>
                                    </p:animEffect>
                                  </p:childTnLst>
                                </p:cTn>
                              </p:par>
                              <p:par>
                                <p:cTn id="8" presetID="10" presetClass="entr" presetSubtype="0" fill="hold" nodeType="withEffect">
                                  <p:stCondLst>
                                    <p:cond delay="0"/>
                                  </p:stCondLst>
                                  <p:childTnLst>
                                    <p:set>
                                      <p:cBhvr>
                                        <p:cTn id="9" dur="1" fill="hold">
                                          <p:stCondLst>
                                            <p:cond delay="0"/>
                                          </p:stCondLst>
                                        </p:cTn>
                                        <p:tgtEl>
                                          <p:spTgt spid="120860"/>
                                        </p:tgtEl>
                                        <p:attrNameLst>
                                          <p:attrName>style.visibility</p:attrName>
                                        </p:attrNameLst>
                                      </p:cBhvr>
                                      <p:to>
                                        <p:strVal val="visible"/>
                                      </p:to>
                                    </p:set>
                                    <p:animEffect transition="in" filter="fade">
                                      <p:cBhvr>
                                        <p:cTn id="10" dur="500"/>
                                        <p:tgtEl>
                                          <p:spTgt spid="12086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0836"/>
                                        </p:tgtEl>
                                        <p:attrNameLst>
                                          <p:attrName>style.visibility</p:attrName>
                                        </p:attrNameLst>
                                      </p:cBhvr>
                                      <p:to>
                                        <p:strVal val="visible"/>
                                      </p:to>
                                    </p:set>
                                    <p:animEffect transition="in" filter="fade">
                                      <p:cBhvr>
                                        <p:cTn id="14" dur="500"/>
                                        <p:tgtEl>
                                          <p:spTgt spid="120836"/>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0836"/>
                                        </p:tgtEl>
                                      </p:cBhvr>
                                    </p:animEffect>
                                    <p:set>
                                      <p:cBhvr>
                                        <p:cTn id="18" dur="1" fill="hold">
                                          <p:stCondLst>
                                            <p:cond delay="499"/>
                                          </p:stCondLst>
                                        </p:cTn>
                                        <p:tgtEl>
                                          <p:spTgt spid="120836"/>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0837"/>
                                        </p:tgtEl>
                                        <p:attrNameLst>
                                          <p:attrName>style.visibility</p:attrName>
                                        </p:attrNameLst>
                                      </p:cBhvr>
                                      <p:to>
                                        <p:strVal val="visible"/>
                                      </p:to>
                                    </p:set>
                                    <p:animEffect transition="in" filter="fade">
                                      <p:cBhvr>
                                        <p:cTn id="22" dur="500"/>
                                        <p:tgtEl>
                                          <p:spTgt spid="120837"/>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0837"/>
                                        </p:tgtEl>
                                      </p:cBhvr>
                                    </p:animEffect>
                                    <p:set>
                                      <p:cBhvr>
                                        <p:cTn id="26" dur="1" fill="hold">
                                          <p:stCondLst>
                                            <p:cond delay="499"/>
                                          </p:stCondLst>
                                        </p:cTn>
                                        <p:tgtEl>
                                          <p:spTgt spid="120837"/>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0838"/>
                                        </p:tgtEl>
                                        <p:attrNameLst>
                                          <p:attrName>style.visibility</p:attrName>
                                        </p:attrNameLst>
                                      </p:cBhvr>
                                      <p:to>
                                        <p:strVal val="visible"/>
                                      </p:to>
                                    </p:set>
                                    <p:animEffect transition="in" filter="fade">
                                      <p:cBhvr>
                                        <p:cTn id="30" dur="500"/>
                                        <p:tgtEl>
                                          <p:spTgt spid="120838"/>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0838"/>
                                        </p:tgtEl>
                                      </p:cBhvr>
                                    </p:animEffect>
                                    <p:set>
                                      <p:cBhvr>
                                        <p:cTn id="34" dur="1" fill="hold">
                                          <p:stCondLst>
                                            <p:cond delay="499"/>
                                          </p:stCondLst>
                                        </p:cTn>
                                        <p:tgtEl>
                                          <p:spTgt spid="120838"/>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0839"/>
                                        </p:tgtEl>
                                        <p:attrNameLst>
                                          <p:attrName>style.visibility</p:attrName>
                                        </p:attrNameLst>
                                      </p:cBhvr>
                                      <p:to>
                                        <p:strVal val="visible"/>
                                      </p:to>
                                    </p:set>
                                    <p:animEffect transition="in" filter="fade">
                                      <p:cBhvr>
                                        <p:cTn id="38" dur="500"/>
                                        <p:tgtEl>
                                          <p:spTgt spid="120839"/>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0839"/>
                                        </p:tgtEl>
                                      </p:cBhvr>
                                    </p:animEffect>
                                    <p:set>
                                      <p:cBhvr>
                                        <p:cTn id="42" dur="1" fill="hold">
                                          <p:stCondLst>
                                            <p:cond delay="499"/>
                                          </p:stCondLst>
                                        </p:cTn>
                                        <p:tgtEl>
                                          <p:spTgt spid="120839"/>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0840"/>
                                        </p:tgtEl>
                                        <p:attrNameLst>
                                          <p:attrName>style.visibility</p:attrName>
                                        </p:attrNameLst>
                                      </p:cBhvr>
                                      <p:to>
                                        <p:strVal val="visible"/>
                                      </p:to>
                                    </p:set>
                                    <p:animEffect transition="in" filter="fade">
                                      <p:cBhvr>
                                        <p:cTn id="46" dur="500"/>
                                        <p:tgtEl>
                                          <p:spTgt spid="120840"/>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0840"/>
                                        </p:tgtEl>
                                      </p:cBhvr>
                                    </p:animEffect>
                                    <p:set>
                                      <p:cBhvr>
                                        <p:cTn id="50" dur="1" fill="hold">
                                          <p:stCondLst>
                                            <p:cond delay="499"/>
                                          </p:stCondLst>
                                        </p:cTn>
                                        <p:tgtEl>
                                          <p:spTgt spid="120840"/>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0841"/>
                                        </p:tgtEl>
                                        <p:attrNameLst>
                                          <p:attrName>style.visibility</p:attrName>
                                        </p:attrNameLst>
                                      </p:cBhvr>
                                      <p:to>
                                        <p:strVal val="visible"/>
                                      </p:to>
                                    </p:set>
                                    <p:animEffect transition="in" filter="fade">
                                      <p:cBhvr>
                                        <p:cTn id="54" dur="500"/>
                                        <p:tgtEl>
                                          <p:spTgt spid="120841"/>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0841"/>
                                        </p:tgtEl>
                                      </p:cBhvr>
                                    </p:animEffect>
                                    <p:set>
                                      <p:cBhvr>
                                        <p:cTn id="58" dur="1" fill="hold">
                                          <p:stCondLst>
                                            <p:cond delay="499"/>
                                          </p:stCondLst>
                                        </p:cTn>
                                        <p:tgtEl>
                                          <p:spTgt spid="120841"/>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0842"/>
                                        </p:tgtEl>
                                        <p:attrNameLst>
                                          <p:attrName>style.visibility</p:attrName>
                                        </p:attrNameLst>
                                      </p:cBhvr>
                                      <p:to>
                                        <p:strVal val="visible"/>
                                      </p:to>
                                    </p:set>
                                    <p:animEffect transition="in" filter="fade">
                                      <p:cBhvr>
                                        <p:cTn id="62" dur="500"/>
                                        <p:tgtEl>
                                          <p:spTgt spid="120842"/>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0842"/>
                                        </p:tgtEl>
                                      </p:cBhvr>
                                    </p:animEffect>
                                    <p:set>
                                      <p:cBhvr>
                                        <p:cTn id="66" dur="1" fill="hold">
                                          <p:stCondLst>
                                            <p:cond delay="499"/>
                                          </p:stCondLst>
                                        </p:cTn>
                                        <p:tgtEl>
                                          <p:spTgt spid="120842"/>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0843"/>
                                        </p:tgtEl>
                                        <p:attrNameLst>
                                          <p:attrName>style.visibility</p:attrName>
                                        </p:attrNameLst>
                                      </p:cBhvr>
                                      <p:to>
                                        <p:strVal val="visible"/>
                                      </p:to>
                                    </p:set>
                                    <p:animEffect transition="in" filter="fade">
                                      <p:cBhvr>
                                        <p:cTn id="70" dur="500"/>
                                        <p:tgtEl>
                                          <p:spTgt spid="120843"/>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0843"/>
                                        </p:tgtEl>
                                      </p:cBhvr>
                                    </p:animEffect>
                                    <p:set>
                                      <p:cBhvr>
                                        <p:cTn id="74" dur="1" fill="hold">
                                          <p:stCondLst>
                                            <p:cond delay="499"/>
                                          </p:stCondLst>
                                        </p:cTn>
                                        <p:tgtEl>
                                          <p:spTgt spid="120843"/>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0844"/>
                                        </p:tgtEl>
                                        <p:attrNameLst>
                                          <p:attrName>style.visibility</p:attrName>
                                        </p:attrNameLst>
                                      </p:cBhvr>
                                      <p:to>
                                        <p:strVal val="visible"/>
                                      </p:to>
                                    </p:set>
                                    <p:animEffect transition="in" filter="fade">
                                      <p:cBhvr>
                                        <p:cTn id="78" dur="500"/>
                                        <p:tgtEl>
                                          <p:spTgt spid="120844"/>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0844"/>
                                        </p:tgtEl>
                                      </p:cBhvr>
                                    </p:animEffect>
                                    <p:set>
                                      <p:cBhvr>
                                        <p:cTn id="82" dur="1" fill="hold">
                                          <p:stCondLst>
                                            <p:cond delay="499"/>
                                          </p:stCondLst>
                                        </p:cTn>
                                        <p:tgtEl>
                                          <p:spTgt spid="120844"/>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0845"/>
                                        </p:tgtEl>
                                        <p:attrNameLst>
                                          <p:attrName>style.visibility</p:attrName>
                                        </p:attrNameLst>
                                      </p:cBhvr>
                                      <p:to>
                                        <p:strVal val="visible"/>
                                      </p:to>
                                    </p:set>
                                    <p:animEffect transition="in" filter="fade">
                                      <p:cBhvr>
                                        <p:cTn id="86" dur="500"/>
                                        <p:tgtEl>
                                          <p:spTgt spid="120845"/>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0845"/>
                                        </p:tgtEl>
                                      </p:cBhvr>
                                    </p:animEffect>
                                    <p:set>
                                      <p:cBhvr>
                                        <p:cTn id="90" dur="1" fill="hold">
                                          <p:stCondLst>
                                            <p:cond delay="499"/>
                                          </p:stCondLst>
                                        </p:cTn>
                                        <p:tgtEl>
                                          <p:spTgt spid="120845"/>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0846"/>
                                        </p:tgtEl>
                                        <p:attrNameLst>
                                          <p:attrName>style.visibility</p:attrName>
                                        </p:attrNameLst>
                                      </p:cBhvr>
                                      <p:to>
                                        <p:strVal val="visible"/>
                                      </p:to>
                                    </p:set>
                                    <p:animEffect transition="in" filter="fade">
                                      <p:cBhvr>
                                        <p:cTn id="94" dur="500"/>
                                        <p:tgtEl>
                                          <p:spTgt spid="120846"/>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0846"/>
                                        </p:tgtEl>
                                      </p:cBhvr>
                                    </p:animEffect>
                                    <p:set>
                                      <p:cBhvr>
                                        <p:cTn id="98" dur="1" fill="hold">
                                          <p:stCondLst>
                                            <p:cond delay="499"/>
                                          </p:stCondLst>
                                        </p:cTn>
                                        <p:tgtEl>
                                          <p:spTgt spid="120846"/>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0847"/>
                                        </p:tgtEl>
                                        <p:attrNameLst>
                                          <p:attrName>style.visibility</p:attrName>
                                        </p:attrNameLst>
                                      </p:cBhvr>
                                      <p:to>
                                        <p:strVal val="visible"/>
                                      </p:to>
                                    </p:set>
                                    <p:animEffect transition="in" filter="fade">
                                      <p:cBhvr>
                                        <p:cTn id="102" dur="500"/>
                                        <p:tgtEl>
                                          <p:spTgt spid="120847"/>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0847"/>
                                        </p:tgtEl>
                                      </p:cBhvr>
                                    </p:animEffect>
                                    <p:set>
                                      <p:cBhvr>
                                        <p:cTn id="106" dur="1" fill="hold">
                                          <p:stCondLst>
                                            <p:cond delay="499"/>
                                          </p:stCondLst>
                                        </p:cTn>
                                        <p:tgtEl>
                                          <p:spTgt spid="120847"/>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0848"/>
                                        </p:tgtEl>
                                        <p:attrNameLst>
                                          <p:attrName>style.visibility</p:attrName>
                                        </p:attrNameLst>
                                      </p:cBhvr>
                                      <p:to>
                                        <p:strVal val="visible"/>
                                      </p:to>
                                    </p:set>
                                    <p:animEffect transition="in" filter="fade">
                                      <p:cBhvr>
                                        <p:cTn id="110" dur="500"/>
                                        <p:tgtEl>
                                          <p:spTgt spid="120848"/>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0848"/>
                                        </p:tgtEl>
                                      </p:cBhvr>
                                    </p:animEffect>
                                    <p:set>
                                      <p:cBhvr>
                                        <p:cTn id="114" dur="1" fill="hold">
                                          <p:stCondLst>
                                            <p:cond delay="499"/>
                                          </p:stCondLst>
                                        </p:cTn>
                                        <p:tgtEl>
                                          <p:spTgt spid="120848"/>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0849"/>
                                        </p:tgtEl>
                                        <p:attrNameLst>
                                          <p:attrName>style.visibility</p:attrName>
                                        </p:attrNameLst>
                                      </p:cBhvr>
                                      <p:to>
                                        <p:strVal val="visible"/>
                                      </p:to>
                                    </p:set>
                                    <p:animEffect transition="in" filter="fade">
                                      <p:cBhvr>
                                        <p:cTn id="118" dur="500"/>
                                        <p:tgtEl>
                                          <p:spTgt spid="120849"/>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0849"/>
                                        </p:tgtEl>
                                      </p:cBhvr>
                                    </p:animEffect>
                                    <p:set>
                                      <p:cBhvr>
                                        <p:cTn id="122" dur="1" fill="hold">
                                          <p:stCondLst>
                                            <p:cond delay="499"/>
                                          </p:stCondLst>
                                        </p:cTn>
                                        <p:tgtEl>
                                          <p:spTgt spid="120849"/>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0850"/>
                                        </p:tgtEl>
                                        <p:attrNameLst>
                                          <p:attrName>style.visibility</p:attrName>
                                        </p:attrNameLst>
                                      </p:cBhvr>
                                      <p:to>
                                        <p:strVal val="visible"/>
                                      </p:to>
                                    </p:set>
                                    <p:animEffect transition="in" filter="fade">
                                      <p:cBhvr>
                                        <p:cTn id="126" dur="500"/>
                                        <p:tgtEl>
                                          <p:spTgt spid="120850"/>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0850"/>
                                        </p:tgtEl>
                                      </p:cBhvr>
                                    </p:animEffect>
                                    <p:set>
                                      <p:cBhvr>
                                        <p:cTn id="130" dur="1" fill="hold">
                                          <p:stCondLst>
                                            <p:cond delay="499"/>
                                          </p:stCondLst>
                                        </p:cTn>
                                        <p:tgtEl>
                                          <p:spTgt spid="120850"/>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0851"/>
                                        </p:tgtEl>
                                        <p:attrNameLst>
                                          <p:attrName>style.visibility</p:attrName>
                                        </p:attrNameLst>
                                      </p:cBhvr>
                                      <p:to>
                                        <p:strVal val="visible"/>
                                      </p:to>
                                    </p:set>
                                    <p:animEffect transition="in" filter="fade">
                                      <p:cBhvr>
                                        <p:cTn id="134" dur="500"/>
                                        <p:tgtEl>
                                          <p:spTgt spid="120851"/>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0851"/>
                                        </p:tgtEl>
                                      </p:cBhvr>
                                    </p:animEffect>
                                    <p:set>
                                      <p:cBhvr>
                                        <p:cTn id="138" dur="1" fill="hold">
                                          <p:stCondLst>
                                            <p:cond delay="499"/>
                                          </p:stCondLst>
                                        </p:cTn>
                                        <p:tgtEl>
                                          <p:spTgt spid="12085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0835"/>
                                        </p:tgtEl>
                                      </p:cBhvr>
                                    </p:animEffect>
                                    <p:set>
                                      <p:cBhvr>
                                        <p:cTn id="141" dur="1" fill="hold">
                                          <p:stCondLst>
                                            <p:cond delay="499"/>
                                          </p:stCondLst>
                                        </p:cTn>
                                        <p:tgtEl>
                                          <p:spTgt spid="12083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0860"/>
                                        </p:tgtEl>
                                      </p:cBhvr>
                                    </p:animEffect>
                                    <p:set>
                                      <p:cBhvr>
                                        <p:cTn id="144" dur="1" fill="hold">
                                          <p:stCondLst>
                                            <p:cond delay="499"/>
                                          </p:stCondLst>
                                        </p:cTn>
                                        <p:tgtEl>
                                          <p:spTgt spid="120860"/>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20858"/>
                                        </p:tgtEl>
                                        <p:attrNameLst>
                                          <p:attrName>style.visibility</p:attrName>
                                        </p:attrNameLst>
                                      </p:cBhvr>
                                      <p:to>
                                        <p:strVal val="visible"/>
                                      </p:to>
                                    </p:set>
                                    <p:animEffect transition="in" filter="fade">
                                      <p:cBhvr>
                                        <p:cTn id="149" dur="500"/>
                                        <p:tgtEl>
                                          <p:spTgt spid="120858"/>
                                        </p:tgtEl>
                                      </p:cBhvr>
                                    </p:animEffect>
                                  </p:childTnLst>
                                </p:cTn>
                              </p:par>
                              <p:par>
                                <p:cTn id="150" presetID="10" presetClass="entr" presetSubtype="0" fill="hold" nodeType="withEffect">
                                  <p:stCondLst>
                                    <p:cond delay="0"/>
                                  </p:stCondLst>
                                  <p:childTnLst>
                                    <p:set>
                                      <p:cBhvr>
                                        <p:cTn id="151" dur="1" fill="hold">
                                          <p:stCondLst>
                                            <p:cond delay="0"/>
                                          </p:stCondLst>
                                        </p:cTn>
                                        <p:tgtEl>
                                          <p:spTgt spid="120859"/>
                                        </p:tgtEl>
                                        <p:attrNameLst>
                                          <p:attrName>style.visibility</p:attrName>
                                        </p:attrNameLst>
                                      </p:cBhvr>
                                      <p:to>
                                        <p:strVal val="visible"/>
                                      </p:to>
                                    </p:set>
                                    <p:animEffect transition="in" filter="fade">
                                      <p:cBhvr>
                                        <p:cTn id="152" dur="500"/>
                                        <p:tgtEl>
                                          <p:spTgt spid="120859"/>
                                        </p:tgtEl>
                                      </p:cBhvr>
                                    </p:animEffect>
                                  </p:childTnLst>
                                </p:cTn>
                              </p:par>
                              <p:par>
                                <p:cTn id="153" presetID="10" presetClass="exit" presetSubtype="0" fill="hold" nodeType="withEffect">
                                  <p:stCondLst>
                                    <p:cond delay="3500"/>
                                  </p:stCondLst>
                                  <p:childTnLst>
                                    <p:animEffect transition="out" filter="fade">
                                      <p:cBhvr>
                                        <p:cTn id="154" dur="500"/>
                                        <p:tgtEl>
                                          <p:spTgt spid="120859"/>
                                        </p:tgtEl>
                                      </p:cBhvr>
                                    </p:animEffect>
                                    <p:set>
                                      <p:cBhvr>
                                        <p:cTn id="155" dur="1" fill="hold">
                                          <p:stCondLst>
                                            <p:cond delay="499"/>
                                          </p:stCondLst>
                                        </p:cTn>
                                        <p:tgtEl>
                                          <p:spTgt spid="1208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animBg="1"/>
      <p:bldP spid="120835" grpId="1" animBg="1"/>
      <p:bldP spid="120836" grpId="0" animBg="1"/>
      <p:bldP spid="120836" grpId="1" animBg="1"/>
      <p:bldP spid="120837" grpId="0" animBg="1"/>
      <p:bldP spid="120837" grpId="1" animBg="1"/>
      <p:bldP spid="120838" grpId="0" animBg="1"/>
      <p:bldP spid="120838" grpId="1" animBg="1"/>
      <p:bldP spid="120839" grpId="0" animBg="1"/>
      <p:bldP spid="120839" grpId="1" animBg="1"/>
      <p:bldP spid="120840" grpId="0" animBg="1"/>
      <p:bldP spid="120840" grpId="1" animBg="1"/>
      <p:bldP spid="120841" grpId="0" animBg="1"/>
      <p:bldP spid="120841" grpId="1" animBg="1"/>
      <p:bldP spid="120842" grpId="0" animBg="1"/>
      <p:bldP spid="120842" grpId="1" animBg="1"/>
      <p:bldP spid="120843" grpId="0" animBg="1"/>
      <p:bldP spid="120843" grpId="1" animBg="1"/>
      <p:bldP spid="120844" grpId="0" animBg="1"/>
      <p:bldP spid="120844" grpId="1" animBg="1"/>
      <p:bldP spid="120845" grpId="0" animBg="1"/>
      <p:bldP spid="120845" grpId="1" animBg="1"/>
      <p:bldP spid="120846" grpId="0" animBg="1"/>
      <p:bldP spid="120846" grpId="1" animBg="1"/>
      <p:bldP spid="120847" grpId="0" animBg="1"/>
      <p:bldP spid="120847" grpId="1" animBg="1"/>
      <p:bldP spid="120848" grpId="0" animBg="1"/>
      <p:bldP spid="120848" grpId="1" animBg="1"/>
      <p:bldP spid="120849" grpId="0" animBg="1"/>
      <p:bldP spid="120849" grpId="1" animBg="1"/>
      <p:bldP spid="120850" grpId="0" animBg="1"/>
      <p:bldP spid="120850" grpId="1" animBg="1"/>
      <p:bldP spid="120851" grpId="0" animBg="1"/>
      <p:bldP spid="120851" grpId="1" animBg="1"/>
      <p:bldP spid="12085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21859" name="AutoShape 3">
            <a:hlinkClick r:id="rId3" action="ppaction://hlinksldjump"/>
          </p:cNvPr>
          <p:cNvSpPr>
            <a:spLocks noChangeArrowheads="1"/>
          </p:cNvSpPr>
          <p:nvPr/>
        </p:nvSpPr>
        <p:spPr bwMode="auto">
          <a:xfrm>
            <a:off x="7885113" y="260350"/>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1860" name="WordArt 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121861" name="WordArt 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121862" name="WordArt 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121863" name="WordArt 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121864" name="WordArt 8"/>
          <p:cNvSpPr>
            <a:spLocks noChangeArrowheads="1" noChangeShapeType="1" noTextEdit="1"/>
          </p:cNvSpPr>
          <p:nvPr/>
        </p:nvSpPr>
        <p:spPr bwMode="auto">
          <a:xfrm>
            <a:off x="802798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121865"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121866" name="WordArt 10"/>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121867" name="WordArt 11"/>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121868" name="WordArt 12"/>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121869" name="WordArt 13"/>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121870" name="WordArt 14"/>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1871" name="WordArt 15"/>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1872" name="WordArt 16"/>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1873" name="WordArt 17"/>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1874" name="WordArt 18"/>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1875" name="WordArt 1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187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10</a:t>
            </a:r>
            <a:endParaRPr lang="ru-RU" altLang="ru-RU" sz="4400" b="1">
              <a:latin typeface="Times New Roman" pitchFamily="18" charset="0"/>
            </a:endParaRPr>
          </a:p>
        </p:txBody>
      </p:sp>
      <p:sp>
        <p:nvSpPr>
          <p:cNvPr id="121877" name="AutoShape 21" descr="bike"/>
          <p:cNvSpPr>
            <a:spLocks noChangeArrowheads="1"/>
          </p:cNvSpPr>
          <p:nvPr/>
        </p:nvSpPr>
        <p:spPr bwMode="auto">
          <a:xfrm>
            <a:off x="2700338" y="3141663"/>
            <a:ext cx="4032250" cy="2592387"/>
          </a:xfrm>
          <a:prstGeom prst="roundRect">
            <a:avLst>
              <a:gd name="adj" fmla="val 16667"/>
            </a:avLst>
          </a:prstGeom>
          <a:blipFill dpi="0" rotWithShape="1">
            <a:blip r:embed="rId5"/>
            <a:srcRect/>
            <a:stretch>
              <a:fillRect/>
            </a:stretch>
          </a:blipFill>
          <a:ln w="57150" cmpd="thinThick">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78" name="Rectangle 22"/>
          <p:cNvSpPr>
            <a:spLocks noChangeArrowheads="1"/>
          </p:cNvSpPr>
          <p:nvPr/>
        </p:nvSpPr>
        <p:spPr bwMode="auto">
          <a:xfrm>
            <a:off x="1331913" y="115888"/>
            <a:ext cx="64087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Ask the question to the </a:t>
            </a:r>
          </a:p>
          <a:p>
            <a:pPr algn="ctr">
              <a:lnSpc>
                <a:spcPct val="90000"/>
              </a:lnSpc>
            </a:pPr>
            <a:r>
              <a:rPr lang="en-US" altLang="ru-RU" sz="3600" b="1" i="1">
                <a:latin typeface="Times New Roman" pitchFamily="18" charset="0"/>
              </a:rPr>
              <a:t>underlined word</a:t>
            </a:r>
            <a:endParaRPr lang="ru-RU" altLang="ru-RU" sz="3600" b="1" i="1">
              <a:latin typeface="Times New Roman" pitchFamily="18" charset="0"/>
            </a:endParaRPr>
          </a:p>
        </p:txBody>
      </p:sp>
      <p:sp>
        <p:nvSpPr>
          <p:cNvPr id="121880" name="AutoShape 24">
            <a:hlinkClick r:id="rId6"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81" name="Rectangle 25"/>
          <p:cNvSpPr>
            <a:spLocks noChangeArrowheads="1"/>
          </p:cNvSpPr>
          <p:nvPr/>
        </p:nvSpPr>
        <p:spPr bwMode="auto">
          <a:xfrm>
            <a:off x="0" y="1341438"/>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a:latin typeface="Times New Roman" pitchFamily="18" charset="0"/>
              </a:rPr>
              <a:t>His new bike is </a:t>
            </a:r>
            <a:r>
              <a:rPr lang="en-US" altLang="ru-RU" sz="3600" b="1" u="sng">
                <a:latin typeface="Times New Roman" pitchFamily="18" charset="0"/>
              </a:rPr>
              <a:t>red</a:t>
            </a:r>
            <a:r>
              <a:rPr lang="en-US" altLang="ru-RU" sz="3600" b="1">
                <a:latin typeface="Times New Roman" pitchFamily="18" charset="0"/>
              </a:rPr>
              <a:t>.</a:t>
            </a:r>
            <a:endParaRPr lang="ru-RU" altLang="ru-RU" sz="4000" b="1" u="sng">
              <a:latin typeface="Times New Roman" pitchFamily="18" charset="0"/>
            </a:endParaRPr>
          </a:p>
        </p:txBody>
      </p:sp>
      <p:sp>
        <p:nvSpPr>
          <p:cNvPr id="121882" name="Rectangle 26"/>
          <p:cNvSpPr>
            <a:spLocks noChangeArrowheads="1"/>
          </p:cNvSpPr>
          <p:nvPr/>
        </p:nvSpPr>
        <p:spPr bwMode="auto">
          <a:xfrm>
            <a:off x="0" y="2133600"/>
            <a:ext cx="914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nSpc>
                <a:spcPct val="110000"/>
              </a:lnSpc>
            </a:pPr>
            <a:r>
              <a:rPr lang="en-US" altLang="ru-RU" sz="3600" b="1" i="1">
                <a:latin typeface="Times New Roman" pitchFamily="18" charset="0"/>
              </a:rPr>
              <a:t>What colour is his new bike?</a:t>
            </a:r>
            <a:endParaRPr lang="ru-RU" altLang="ru-RU" sz="4000" b="1" i="1" u="sng">
              <a:latin typeface="Times New Roman" pitchFamily="18" charset="0"/>
            </a:endParaRPr>
          </a:p>
        </p:txBody>
      </p:sp>
      <p:pic>
        <p:nvPicPr>
          <p:cNvPr id="121883" name="Picture 27"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121884" name="Picture 28" descr="gjfe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fade">
                                      <p:cBhvr>
                                        <p:cTn id="7" dur="500"/>
                                        <p:tgtEl>
                                          <p:spTgt spid="121859"/>
                                        </p:tgtEl>
                                      </p:cBhvr>
                                    </p:animEffect>
                                  </p:childTnLst>
                                </p:cTn>
                              </p:par>
                              <p:par>
                                <p:cTn id="8" presetID="10" presetClass="entr" presetSubtype="0" fill="hold" nodeType="withEffect">
                                  <p:stCondLst>
                                    <p:cond delay="0"/>
                                  </p:stCondLst>
                                  <p:childTnLst>
                                    <p:set>
                                      <p:cBhvr>
                                        <p:cTn id="9" dur="1" fill="hold">
                                          <p:stCondLst>
                                            <p:cond delay="0"/>
                                          </p:stCondLst>
                                        </p:cTn>
                                        <p:tgtEl>
                                          <p:spTgt spid="121884"/>
                                        </p:tgtEl>
                                        <p:attrNameLst>
                                          <p:attrName>style.visibility</p:attrName>
                                        </p:attrNameLst>
                                      </p:cBhvr>
                                      <p:to>
                                        <p:strVal val="visible"/>
                                      </p:to>
                                    </p:set>
                                    <p:animEffect transition="in" filter="fade">
                                      <p:cBhvr>
                                        <p:cTn id="10" dur="500"/>
                                        <p:tgtEl>
                                          <p:spTgt spid="12188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1860"/>
                                        </p:tgtEl>
                                        <p:attrNameLst>
                                          <p:attrName>style.visibility</p:attrName>
                                        </p:attrNameLst>
                                      </p:cBhvr>
                                      <p:to>
                                        <p:strVal val="visible"/>
                                      </p:to>
                                    </p:set>
                                    <p:animEffect transition="in" filter="fade">
                                      <p:cBhvr>
                                        <p:cTn id="14" dur="500"/>
                                        <p:tgtEl>
                                          <p:spTgt spid="12186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1860"/>
                                        </p:tgtEl>
                                      </p:cBhvr>
                                    </p:animEffect>
                                    <p:set>
                                      <p:cBhvr>
                                        <p:cTn id="18" dur="1" fill="hold">
                                          <p:stCondLst>
                                            <p:cond delay="499"/>
                                          </p:stCondLst>
                                        </p:cTn>
                                        <p:tgtEl>
                                          <p:spTgt spid="12186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1861"/>
                                        </p:tgtEl>
                                        <p:attrNameLst>
                                          <p:attrName>style.visibility</p:attrName>
                                        </p:attrNameLst>
                                      </p:cBhvr>
                                      <p:to>
                                        <p:strVal val="visible"/>
                                      </p:to>
                                    </p:set>
                                    <p:animEffect transition="in" filter="fade">
                                      <p:cBhvr>
                                        <p:cTn id="22" dur="500"/>
                                        <p:tgtEl>
                                          <p:spTgt spid="12186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1861"/>
                                        </p:tgtEl>
                                      </p:cBhvr>
                                    </p:animEffect>
                                    <p:set>
                                      <p:cBhvr>
                                        <p:cTn id="26" dur="1" fill="hold">
                                          <p:stCondLst>
                                            <p:cond delay="499"/>
                                          </p:stCondLst>
                                        </p:cTn>
                                        <p:tgtEl>
                                          <p:spTgt spid="12186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1862"/>
                                        </p:tgtEl>
                                        <p:attrNameLst>
                                          <p:attrName>style.visibility</p:attrName>
                                        </p:attrNameLst>
                                      </p:cBhvr>
                                      <p:to>
                                        <p:strVal val="visible"/>
                                      </p:to>
                                    </p:set>
                                    <p:animEffect transition="in" filter="fade">
                                      <p:cBhvr>
                                        <p:cTn id="30" dur="500"/>
                                        <p:tgtEl>
                                          <p:spTgt spid="12186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1862"/>
                                        </p:tgtEl>
                                      </p:cBhvr>
                                    </p:animEffect>
                                    <p:set>
                                      <p:cBhvr>
                                        <p:cTn id="34" dur="1" fill="hold">
                                          <p:stCondLst>
                                            <p:cond delay="499"/>
                                          </p:stCondLst>
                                        </p:cTn>
                                        <p:tgtEl>
                                          <p:spTgt spid="12186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1863"/>
                                        </p:tgtEl>
                                        <p:attrNameLst>
                                          <p:attrName>style.visibility</p:attrName>
                                        </p:attrNameLst>
                                      </p:cBhvr>
                                      <p:to>
                                        <p:strVal val="visible"/>
                                      </p:to>
                                    </p:set>
                                    <p:animEffect transition="in" filter="fade">
                                      <p:cBhvr>
                                        <p:cTn id="38" dur="500"/>
                                        <p:tgtEl>
                                          <p:spTgt spid="12186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1863"/>
                                        </p:tgtEl>
                                      </p:cBhvr>
                                    </p:animEffect>
                                    <p:set>
                                      <p:cBhvr>
                                        <p:cTn id="42" dur="1" fill="hold">
                                          <p:stCondLst>
                                            <p:cond delay="499"/>
                                          </p:stCondLst>
                                        </p:cTn>
                                        <p:tgtEl>
                                          <p:spTgt spid="12186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1864"/>
                                        </p:tgtEl>
                                        <p:attrNameLst>
                                          <p:attrName>style.visibility</p:attrName>
                                        </p:attrNameLst>
                                      </p:cBhvr>
                                      <p:to>
                                        <p:strVal val="visible"/>
                                      </p:to>
                                    </p:set>
                                    <p:animEffect transition="in" filter="fade">
                                      <p:cBhvr>
                                        <p:cTn id="46" dur="500"/>
                                        <p:tgtEl>
                                          <p:spTgt spid="12186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1864"/>
                                        </p:tgtEl>
                                      </p:cBhvr>
                                    </p:animEffect>
                                    <p:set>
                                      <p:cBhvr>
                                        <p:cTn id="50" dur="1" fill="hold">
                                          <p:stCondLst>
                                            <p:cond delay="499"/>
                                          </p:stCondLst>
                                        </p:cTn>
                                        <p:tgtEl>
                                          <p:spTgt spid="12186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1865"/>
                                        </p:tgtEl>
                                        <p:attrNameLst>
                                          <p:attrName>style.visibility</p:attrName>
                                        </p:attrNameLst>
                                      </p:cBhvr>
                                      <p:to>
                                        <p:strVal val="visible"/>
                                      </p:to>
                                    </p:set>
                                    <p:animEffect transition="in" filter="fade">
                                      <p:cBhvr>
                                        <p:cTn id="54" dur="500"/>
                                        <p:tgtEl>
                                          <p:spTgt spid="12186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1865"/>
                                        </p:tgtEl>
                                      </p:cBhvr>
                                    </p:animEffect>
                                    <p:set>
                                      <p:cBhvr>
                                        <p:cTn id="58" dur="1" fill="hold">
                                          <p:stCondLst>
                                            <p:cond delay="499"/>
                                          </p:stCondLst>
                                        </p:cTn>
                                        <p:tgtEl>
                                          <p:spTgt spid="12186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1866"/>
                                        </p:tgtEl>
                                        <p:attrNameLst>
                                          <p:attrName>style.visibility</p:attrName>
                                        </p:attrNameLst>
                                      </p:cBhvr>
                                      <p:to>
                                        <p:strVal val="visible"/>
                                      </p:to>
                                    </p:set>
                                    <p:animEffect transition="in" filter="fade">
                                      <p:cBhvr>
                                        <p:cTn id="62" dur="500"/>
                                        <p:tgtEl>
                                          <p:spTgt spid="12186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1866"/>
                                        </p:tgtEl>
                                      </p:cBhvr>
                                    </p:animEffect>
                                    <p:set>
                                      <p:cBhvr>
                                        <p:cTn id="66" dur="1" fill="hold">
                                          <p:stCondLst>
                                            <p:cond delay="499"/>
                                          </p:stCondLst>
                                        </p:cTn>
                                        <p:tgtEl>
                                          <p:spTgt spid="12186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1867"/>
                                        </p:tgtEl>
                                        <p:attrNameLst>
                                          <p:attrName>style.visibility</p:attrName>
                                        </p:attrNameLst>
                                      </p:cBhvr>
                                      <p:to>
                                        <p:strVal val="visible"/>
                                      </p:to>
                                    </p:set>
                                    <p:animEffect transition="in" filter="fade">
                                      <p:cBhvr>
                                        <p:cTn id="70" dur="500"/>
                                        <p:tgtEl>
                                          <p:spTgt spid="12186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1867"/>
                                        </p:tgtEl>
                                      </p:cBhvr>
                                    </p:animEffect>
                                    <p:set>
                                      <p:cBhvr>
                                        <p:cTn id="74" dur="1" fill="hold">
                                          <p:stCondLst>
                                            <p:cond delay="499"/>
                                          </p:stCondLst>
                                        </p:cTn>
                                        <p:tgtEl>
                                          <p:spTgt spid="12186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1868"/>
                                        </p:tgtEl>
                                        <p:attrNameLst>
                                          <p:attrName>style.visibility</p:attrName>
                                        </p:attrNameLst>
                                      </p:cBhvr>
                                      <p:to>
                                        <p:strVal val="visible"/>
                                      </p:to>
                                    </p:set>
                                    <p:animEffect transition="in" filter="fade">
                                      <p:cBhvr>
                                        <p:cTn id="78" dur="500"/>
                                        <p:tgtEl>
                                          <p:spTgt spid="12186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1868"/>
                                        </p:tgtEl>
                                      </p:cBhvr>
                                    </p:animEffect>
                                    <p:set>
                                      <p:cBhvr>
                                        <p:cTn id="82" dur="1" fill="hold">
                                          <p:stCondLst>
                                            <p:cond delay="499"/>
                                          </p:stCondLst>
                                        </p:cTn>
                                        <p:tgtEl>
                                          <p:spTgt spid="12186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1869"/>
                                        </p:tgtEl>
                                        <p:attrNameLst>
                                          <p:attrName>style.visibility</p:attrName>
                                        </p:attrNameLst>
                                      </p:cBhvr>
                                      <p:to>
                                        <p:strVal val="visible"/>
                                      </p:to>
                                    </p:set>
                                    <p:animEffect transition="in" filter="fade">
                                      <p:cBhvr>
                                        <p:cTn id="86" dur="500"/>
                                        <p:tgtEl>
                                          <p:spTgt spid="12186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1869"/>
                                        </p:tgtEl>
                                      </p:cBhvr>
                                    </p:animEffect>
                                    <p:set>
                                      <p:cBhvr>
                                        <p:cTn id="90" dur="1" fill="hold">
                                          <p:stCondLst>
                                            <p:cond delay="499"/>
                                          </p:stCondLst>
                                        </p:cTn>
                                        <p:tgtEl>
                                          <p:spTgt spid="12186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1870"/>
                                        </p:tgtEl>
                                        <p:attrNameLst>
                                          <p:attrName>style.visibility</p:attrName>
                                        </p:attrNameLst>
                                      </p:cBhvr>
                                      <p:to>
                                        <p:strVal val="visible"/>
                                      </p:to>
                                    </p:set>
                                    <p:animEffect transition="in" filter="fade">
                                      <p:cBhvr>
                                        <p:cTn id="94" dur="500"/>
                                        <p:tgtEl>
                                          <p:spTgt spid="12187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1870"/>
                                        </p:tgtEl>
                                      </p:cBhvr>
                                    </p:animEffect>
                                    <p:set>
                                      <p:cBhvr>
                                        <p:cTn id="98" dur="1" fill="hold">
                                          <p:stCondLst>
                                            <p:cond delay="499"/>
                                          </p:stCondLst>
                                        </p:cTn>
                                        <p:tgtEl>
                                          <p:spTgt spid="12187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1871"/>
                                        </p:tgtEl>
                                        <p:attrNameLst>
                                          <p:attrName>style.visibility</p:attrName>
                                        </p:attrNameLst>
                                      </p:cBhvr>
                                      <p:to>
                                        <p:strVal val="visible"/>
                                      </p:to>
                                    </p:set>
                                    <p:animEffect transition="in" filter="fade">
                                      <p:cBhvr>
                                        <p:cTn id="102" dur="500"/>
                                        <p:tgtEl>
                                          <p:spTgt spid="12187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1871"/>
                                        </p:tgtEl>
                                      </p:cBhvr>
                                    </p:animEffect>
                                    <p:set>
                                      <p:cBhvr>
                                        <p:cTn id="106" dur="1" fill="hold">
                                          <p:stCondLst>
                                            <p:cond delay="499"/>
                                          </p:stCondLst>
                                        </p:cTn>
                                        <p:tgtEl>
                                          <p:spTgt spid="12187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1872"/>
                                        </p:tgtEl>
                                        <p:attrNameLst>
                                          <p:attrName>style.visibility</p:attrName>
                                        </p:attrNameLst>
                                      </p:cBhvr>
                                      <p:to>
                                        <p:strVal val="visible"/>
                                      </p:to>
                                    </p:set>
                                    <p:animEffect transition="in" filter="fade">
                                      <p:cBhvr>
                                        <p:cTn id="110" dur="500"/>
                                        <p:tgtEl>
                                          <p:spTgt spid="12187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1872"/>
                                        </p:tgtEl>
                                      </p:cBhvr>
                                    </p:animEffect>
                                    <p:set>
                                      <p:cBhvr>
                                        <p:cTn id="114" dur="1" fill="hold">
                                          <p:stCondLst>
                                            <p:cond delay="499"/>
                                          </p:stCondLst>
                                        </p:cTn>
                                        <p:tgtEl>
                                          <p:spTgt spid="12187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1873"/>
                                        </p:tgtEl>
                                        <p:attrNameLst>
                                          <p:attrName>style.visibility</p:attrName>
                                        </p:attrNameLst>
                                      </p:cBhvr>
                                      <p:to>
                                        <p:strVal val="visible"/>
                                      </p:to>
                                    </p:set>
                                    <p:animEffect transition="in" filter="fade">
                                      <p:cBhvr>
                                        <p:cTn id="118" dur="500"/>
                                        <p:tgtEl>
                                          <p:spTgt spid="12187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1873"/>
                                        </p:tgtEl>
                                      </p:cBhvr>
                                    </p:animEffect>
                                    <p:set>
                                      <p:cBhvr>
                                        <p:cTn id="122" dur="1" fill="hold">
                                          <p:stCondLst>
                                            <p:cond delay="499"/>
                                          </p:stCondLst>
                                        </p:cTn>
                                        <p:tgtEl>
                                          <p:spTgt spid="12187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1874"/>
                                        </p:tgtEl>
                                        <p:attrNameLst>
                                          <p:attrName>style.visibility</p:attrName>
                                        </p:attrNameLst>
                                      </p:cBhvr>
                                      <p:to>
                                        <p:strVal val="visible"/>
                                      </p:to>
                                    </p:set>
                                    <p:animEffect transition="in" filter="fade">
                                      <p:cBhvr>
                                        <p:cTn id="126" dur="500"/>
                                        <p:tgtEl>
                                          <p:spTgt spid="12187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1874"/>
                                        </p:tgtEl>
                                      </p:cBhvr>
                                    </p:animEffect>
                                    <p:set>
                                      <p:cBhvr>
                                        <p:cTn id="130" dur="1" fill="hold">
                                          <p:stCondLst>
                                            <p:cond delay="499"/>
                                          </p:stCondLst>
                                        </p:cTn>
                                        <p:tgtEl>
                                          <p:spTgt spid="12187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1875"/>
                                        </p:tgtEl>
                                        <p:attrNameLst>
                                          <p:attrName>style.visibility</p:attrName>
                                        </p:attrNameLst>
                                      </p:cBhvr>
                                      <p:to>
                                        <p:strVal val="visible"/>
                                      </p:to>
                                    </p:set>
                                    <p:animEffect transition="in" filter="fade">
                                      <p:cBhvr>
                                        <p:cTn id="134" dur="500"/>
                                        <p:tgtEl>
                                          <p:spTgt spid="12187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1875"/>
                                        </p:tgtEl>
                                      </p:cBhvr>
                                    </p:animEffect>
                                    <p:set>
                                      <p:cBhvr>
                                        <p:cTn id="138" dur="1" fill="hold">
                                          <p:stCondLst>
                                            <p:cond delay="499"/>
                                          </p:stCondLst>
                                        </p:cTn>
                                        <p:tgtEl>
                                          <p:spTgt spid="12187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1859"/>
                                        </p:tgtEl>
                                      </p:cBhvr>
                                    </p:animEffect>
                                    <p:set>
                                      <p:cBhvr>
                                        <p:cTn id="141" dur="1" fill="hold">
                                          <p:stCondLst>
                                            <p:cond delay="499"/>
                                          </p:stCondLst>
                                        </p:cTn>
                                        <p:tgtEl>
                                          <p:spTgt spid="12185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1884"/>
                                        </p:tgtEl>
                                      </p:cBhvr>
                                    </p:animEffect>
                                    <p:set>
                                      <p:cBhvr>
                                        <p:cTn id="144" dur="1" fill="hold">
                                          <p:stCondLst>
                                            <p:cond delay="499"/>
                                          </p:stCondLst>
                                        </p:cTn>
                                        <p:tgtEl>
                                          <p:spTgt spid="121884"/>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21882"/>
                                        </p:tgtEl>
                                        <p:attrNameLst>
                                          <p:attrName>style.visibility</p:attrName>
                                        </p:attrNameLst>
                                      </p:cBhvr>
                                      <p:to>
                                        <p:strVal val="visible"/>
                                      </p:to>
                                    </p:set>
                                    <p:animEffect transition="in" filter="fade">
                                      <p:cBhvr>
                                        <p:cTn id="149" dur="500"/>
                                        <p:tgtEl>
                                          <p:spTgt spid="121882"/>
                                        </p:tgtEl>
                                      </p:cBhvr>
                                    </p:animEffect>
                                  </p:childTnLst>
                                </p:cTn>
                              </p:par>
                              <p:par>
                                <p:cTn id="150" presetID="10" presetClass="entr" presetSubtype="0" fill="hold" nodeType="withEffect">
                                  <p:stCondLst>
                                    <p:cond delay="0"/>
                                  </p:stCondLst>
                                  <p:childTnLst>
                                    <p:set>
                                      <p:cBhvr>
                                        <p:cTn id="151" dur="1" fill="hold">
                                          <p:stCondLst>
                                            <p:cond delay="0"/>
                                          </p:stCondLst>
                                        </p:cTn>
                                        <p:tgtEl>
                                          <p:spTgt spid="121883"/>
                                        </p:tgtEl>
                                        <p:attrNameLst>
                                          <p:attrName>style.visibility</p:attrName>
                                        </p:attrNameLst>
                                      </p:cBhvr>
                                      <p:to>
                                        <p:strVal val="visible"/>
                                      </p:to>
                                    </p:set>
                                    <p:animEffect transition="in" filter="fade">
                                      <p:cBhvr>
                                        <p:cTn id="152" dur="500"/>
                                        <p:tgtEl>
                                          <p:spTgt spid="121883"/>
                                        </p:tgtEl>
                                      </p:cBhvr>
                                    </p:animEffect>
                                  </p:childTnLst>
                                </p:cTn>
                              </p:par>
                              <p:par>
                                <p:cTn id="153" presetID="10" presetClass="exit" presetSubtype="0" fill="hold" nodeType="withEffect">
                                  <p:stCondLst>
                                    <p:cond delay="3500"/>
                                  </p:stCondLst>
                                  <p:childTnLst>
                                    <p:animEffect transition="out" filter="fade">
                                      <p:cBhvr>
                                        <p:cTn id="154" dur="500"/>
                                        <p:tgtEl>
                                          <p:spTgt spid="121883"/>
                                        </p:tgtEl>
                                      </p:cBhvr>
                                    </p:animEffect>
                                    <p:set>
                                      <p:cBhvr>
                                        <p:cTn id="155" dur="1" fill="hold">
                                          <p:stCondLst>
                                            <p:cond delay="499"/>
                                          </p:stCondLst>
                                        </p:cTn>
                                        <p:tgtEl>
                                          <p:spTgt spid="1218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P spid="121859" grpId="1" animBg="1"/>
      <p:bldP spid="121860" grpId="0" animBg="1"/>
      <p:bldP spid="121860" grpId="1" animBg="1"/>
      <p:bldP spid="121861" grpId="0" animBg="1"/>
      <p:bldP spid="121861" grpId="1" animBg="1"/>
      <p:bldP spid="121862" grpId="0" animBg="1"/>
      <p:bldP spid="121862" grpId="1" animBg="1"/>
      <p:bldP spid="121863" grpId="0" animBg="1"/>
      <p:bldP spid="121863" grpId="1" animBg="1"/>
      <p:bldP spid="121864" grpId="0" animBg="1"/>
      <p:bldP spid="121864" grpId="1" animBg="1"/>
      <p:bldP spid="121865" grpId="0" animBg="1"/>
      <p:bldP spid="121865" grpId="1" animBg="1"/>
      <p:bldP spid="121866" grpId="0" animBg="1"/>
      <p:bldP spid="121866" grpId="1" animBg="1"/>
      <p:bldP spid="121867" grpId="0" animBg="1"/>
      <p:bldP spid="121867" grpId="1" animBg="1"/>
      <p:bldP spid="121868" grpId="0" animBg="1"/>
      <p:bldP spid="121868" grpId="1" animBg="1"/>
      <p:bldP spid="121869" grpId="0" animBg="1"/>
      <p:bldP spid="121869" grpId="1" animBg="1"/>
      <p:bldP spid="121870" grpId="0" animBg="1"/>
      <p:bldP spid="121870" grpId="1" animBg="1"/>
      <p:bldP spid="121871" grpId="0" animBg="1"/>
      <p:bldP spid="121871" grpId="1" animBg="1"/>
      <p:bldP spid="121872" grpId="0" animBg="1"/>
      <p:bldP spid="121872" grpId="1" animBg="1"/>
      <p:bldP spid="121873" grpId="0" animBg="1"/>
      <p:bldP spid="121873" grpId="1" animBg="1"/>
      <p:bldP spid="121874" grpId="0" animBg="1"/>
      <p:bldP spid="121874" grpId="1" animBg="1"/>
      <p:bldP spid="121875" grpId="0" animBg="1"/>
      <p:bldP spid="121875" grpId="1" animBg="1"/>
      <p:bldP spid="12188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22884"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2885"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22886"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22887"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22888"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22889"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22890"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22891"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22892"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22893"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22894"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22895"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2902" name="Rectangle 22"/>
          <p:cNvSpPr>
            <a:spLocks noChangeArrowheads="1"/>
          </p:cNvSpPr>
          <p:nvPr/>
        </p:nvSpPr>
        <p:spPr bwMode="auto">
          <a:xfrm>
            <a:off x="107950" y="1052513"/>
            <a:ext cx="8856663"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colour is the most commonly found on the world’s country flags?</a:t>
            </a:r>
          </a:p>
        </p:txBody>
      </p:sp>
      <p:sp>
        <p:nvSpPr>
          <p:cNvPr id="122903" name="AutoShape 23" descr="ssh-all-country-2-daily-update"/>
          <p:cNvSpPr>
            <a:spLocks noChangeArrowheads="1"/>
          </p:cNvSpPr>
          <p:nvPr/>
        </p:nvSpPr>
        <p:spPr bwMode="auto">
          <a:xfrm>
            <a:off x="3492500" y="2565400"/>
            <a:ext cx="4321175" cy="316865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05" name="Rectangle 25"/>
          <p:cNvSpPr>
            <a:spLocks noChangeArrowheads="1"/>
          </p:cNvSpPr>
          <p:nvPr/>
        </p:nvSpPr>
        <p:spPr bwMode="auto">
          <a:xfrm>
            <a:off x="1763713" y="2636838"/>
            <a:ext cx="79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red</a:t>
            </a:r>
            <a:endParaRPr lang="ru-RU" altLang="ru-RU" sz="3600" b="1" i="1">
              <a:latin typeface="Times New Roman" pitchFamily="18" charset="0"/>
            </a:endParaRPr>
          </a:p>
        </p:txBody>
      </p:sp>
      <p:sp>
        <p:nvSpPr>
          <p:cNvPr id="122906" name="Rectangle 26"/>
          <p:cNvSpPr>
            <a:spLocks noChangeArrowheads="1"/>
          </p:cNvSpPr>
          <p:nvPr/>
        </p:nvSpPr>
        <p:spPr bwMode="auto">
          <a:xfrm>
            <a:off x="1692275"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blue</a:t>
            </a:r>
            <a:endParaRPr lang="ru-RU" altLang="ru-RU" sz="3600" b="1" i="1">
              <a:latin typeface="Times New Roman" pitchFamily="18" charset="0"/>
            </a:endParaRPr>
          </a:p>
        </p:txBody>
      </p:sp>
      <p:sp>
        <p:nvSpPr>
          <p:cNvPr id="122907" name="Rectangle 27"/>
          <p:cNvSpPr>
            <a:spLocks noChangeArrowheads="1"/>
          </p:cNvSpPr>
          <p:nvPr/>
        </p:nvSpPr>
        <p:spPr bwMode="auto">
          <a:xfrm>
            <a:off x="1547813" y="47244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white</a:t>
            </a:r>
            <a:endParaRPr lang="ru-RU" altLang="ru-RU" sz="3600" b="1" i="1">
              <a:latin typeface="Times New Roman" pitchFamily="18" charset="0"/>
            </a:endParaRPr>
          </a:p>
        </p:txBody>
      </p:sp>
      <p:sp>
        <p:nvSpPr>
          <p:cNvPr id="122910" name="AutoShape 30" descr="гтшашув"/>
          <p:cNvSpPr>
            <a:spLocks noChangeArrowheads="1"/>
          </p:cNvSpPr>
          <p:nvPr/>
        </p:nvSpPr>
        <p:spPr bwMode="auto">
          <a:xfrm>
            <a:off x="3492500" y="2565400"/>
            <a:ext cx="4321175" cy="3168650"/>
          </a:xfrm>
          <a:prstGeom prst="roundRect">
            <a:avLst>
              <a:gd name="adj" fmla="val 16667"/>
            </a:avLst>
          </a:prstGeom>
          <a:blipFill dpi="0" rotWithShape="1">
            <a:blip r:embed="rId5"/>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11" name="Rectangle 31"/>
          <p:cNvSpPr>
            <a:spLocks noChangeArrowheads="1"/>
          </p:cNvSpPr>
          <p:nvPr/>
        </p:nvSpPr>
        <p:spPr bwMode="auto">
          <a:xfrm>
            <a:off x="1763713" y="5805488"/>
            <a:ext cx="57594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altLang="ru-RU" sz="3600" b="1" i="1">
                <a:latin typeface="Times New Roman" pitchFamily="18" charset="0"/>
              </a:rPr>
              <a:t>The Unified flag of the Earth</a:t>
            </a:r>
            <a:endParaRPr lang="ru-RU" altLang="ru-RU" sz="3600" b="1" i="1">
              <a:latin typeface="Times New Roman" pitchFamily="18" charset="0"/>
            </a:endParaRPr>
          </a:p>
        </p:txBody>
      </p:sp>
      <p:sp>
        <p:nvSpPr>
          <p:cNvPr id="122913" name="AutoShape 33">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a:t>
            </a:r>
            <a:endParaRPr lang="ru-RU" altLang="ru-RU" sz="4400" b="1">
              <a:latin typeface="Times New Roman" pitchFamily="18" charset="0"/>
            </a:endParaRPr>
          </a:p>
        </p:txBody>
      </p:sp>
      <p:sp>
        <p:nvSpPr>
          <p:cNvPr id="122914" name="WordArt 3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2915" name="WordArt 3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2916" name="WordArt 3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2917" name="WordArt 3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2918" name="WordArt 3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2919" name="Rectangle 39"/>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pic>
        <p:nvPicPr>
          <p:cNvPr id="122920" name="Picture 40"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042988" y="34290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2921" name="Picture 41"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042988" y="45085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2922" name="Picture 42"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22923" name="AutoShape 43">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22925" name="Picture 45" descr="gjf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fade">
                                      <p:cBhvr>
                                        <p:cTn id="7" dur="500"/>
                                        <p:tgtEl>
                                          <p:spTgt spid="122884"/>
                                        </p:tgtEl>
                                      </p:cBhvr>
                                    </p:animEffect>
                                  </p:childTnLst>
                                </p:cTn>
                              </p:par>
                              <p:par>
                                <p:cTn id="8" presetID="10" presetClass="entr" presetSubtype="0" fill="hold" nodeType="withEffect">
                                  <p:stCondLst>
                                    <p:cond delay="0"/>
                                  </p:stCondLst>
                                  <p:childTnLst>
                                    <p:set>
                                      <p:cBhvr>
                                        <p:cTn id="9" dur="1" fill="hold">
                                          <p:stCondLst>
                                            <p:cond delay="0"/>
                                          </p:stCondLst>
                                        </p:cTn>
                                        <p:tgtEl>
                                          <p:spTgt spid="122925"/>
                                        </p:tgtEl>
                                        <p:attrNameLst>
                                          <p:attrName>style.visibility</p:attrName>
                                        </p:attrNameLst>
                                      </p:cBhvr>
                                      <p:to>
                                        <p:strVal val="visible"/>
                                      </p:to>
                                    </p:set>
                                    <p:animEffect transition="in" filter="fade">
                                      <p:cBhvr>
                                        <p:cTn id="10" dur="500"/>
                                        <p:tgtEl>
                                          <p:spTgt spid="12292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2885"/>
                                        </p:tgtEl>
                                        <p:attrNameLst>
                                          <p:attrName>style.visibility</p:attrName>
                                        </p:attrNameLst>
                                      </p:cBhvr>
                                      <p:to>
                                        <p:strVal val="visible"/>
                                      </p:to>
                                    </p:set>
                                    <p:animEffect transition="in" filter="fade">
                                      <p:cBhvr>
                                        <p:cTn id="14" dur="500"/>
                                        <p:tgtEl>
                                          <p:spTgt spid="122885"/>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2885"/>
                                        </p:tgtEl>
                                      </p:cBhvr>
                                    </p:animEffect>
                                    <p:set>
                                      <p:cBhvr>
                                        <p:cTn id="18" dur="1" fill="hold">
                                          <p:stCondLst>
                                            <p:cond delay="499"/>
                                          </p:stCondLst>
                                        </p:cTn>
                                        <p:tgtEl>
                                          <p:spTgt spid="122885"/>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2886"/>
                                        </p:tgtEl>
                                        <p:attrNameLst>
                                          <p:attrName>style.visibility</p:attrName>
                                        </p:attrNameLst>
                                      </p:cBhvr>
                                      <p:to>
                                        <p:strVal val="visible"/>
                                      </p:to>
                                    </p:set>
                                    <p:animEffect transition="in" filter="fade">
                                      <p:cBhvr>
                                        <p:cTn id="22" dur="500"/>
                                        <p:tgtEl>
                                          <p:spTgt spid="122886"/>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2886"/>
                                        </p:tgtEl>
                                      </p:cBhvr>
                                    </p:animEffect>
                                    <p:set>
                                      <p:cBhvr>
                                        <p:cTn id="26" dur="1" fill="hold">
                                          <p:stCondLst>
                                            <p:cond delay="499"/>
                                          </p:stCondLst>
                                        </p:cTn>
                                        <p:tgtEl>
                                          <p:spTgt spid="122886"/>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2887"/>
                                        </p:tgtEl>
                                        <p:attrNameLst>
                                          <p:attrName>style.visibility</p:attrName>
                                        </p:attrNameLst>
                                      </p:cBhvr>
                                      <p:to>
                                        <p:strVal val="visible"/>
                                      </p:to>
                                    </p:set>
                                    <p:animEffect transition="in" filter="fade">
                                      <p:cBhvr>
                                        <p:cTn id="30" dur="500"/>
                                        <p:tgtEl>
                                          <p:spTgt spid="122887"/>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2887"/>
                                        </p:tgtEl>
                                      </p:cBhvr>
                                    </p:animEffect>
                                    <p:set>
                                      <p:cBhvr>
                                        <p:cTn id="34" dur="1" fill="hold">
                                          <p:stCondLst>
                                            <p:cond delay="499"/>
                                          </p:stCondLst>
                                        </p:cTn>
                                        <p:tgtEl>
                                          <p:spTgt spid="122887"/>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2888"/>
                                        </p:tgtEl>
                                        <p:attrNameLst>
                                          <p:attrName>style.visibility</p:attrName>
                                        </p:attrNameLst>
                                      </p:cBhvr>
                                      <p:to>
                                        <p:strVal val="visible"/>
                                      </p:to>
                                    </p:set>
                                    <p:animEffect transition="in" filter="fade">
                                      <p:cBhvr>
                                        <p:cTn id="38" dur="500"/>
                                        <p:tgtEl>
                                          <p:spTgt spid="122888"/>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2888"/>
                                        </p:tgtEl>
                                      </p:cBhvr>
                                    </p:animEffect>
                                    <p:set>
                                      <p:cBhvr>
                                        <p:cTn id="42" dur="1" fill="hold">
                                          <p:stCondLst>
                                            <p:cond delay="499"/>
                                          </p:stCondLst>
                                        </p:cTn>
                                        <p:tgtEl>
                                          <p:spTgt spid="122888"/>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2889"/>
                                        </p:tgtEl>
                                        <p:attrNameLst>
                                          <p:attrName>style.visibility</p:attrName>
                                        </p:attrNameLst>
                                      </p:cBhvr>
                                      <p:to>
                                        <p:strVal val="visible"/>
                                      </p:to>
                                    </p:set>
                                    <p:animEffect transition="in" filter="fade">
                                      <p:cBhvr>
                                        <p:cTn id="46" dur="500"/>
                                        <p:tgtEl>
                                          <p:spTgt spid="122889"/>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2889"/>
                                        </p:tgtEl>
                                      </p:cBhvr>
                                    </p:animEffect>
                                    <p:set>
                                      <p:cBhvr>
                                        <p:cTn id="50" dur="1" fill="hold">
                                          <p:stCondLst>
                                            <p:cond delay="499"/>
                                          </p:stCondLst>
                                        </p:cTn>
                                        <p:tgtEl>
                                          <p:spTgt spid="122889"/>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2890"/>
                                        </p:tgtEl>
                                        <p:attrNameLst>
                                          <p:attrName>style.visibility</p:attrName>
                                        </p:attrNameLst>
                                      </p:cBhvr>
                                      <p:to>
                                        <p:strVal val="visible"/>
                                      </p:to>
                                    </p:set>
                                    <p:animEffect transition="in" filter="fade">
                                      <p:cBhvr>
                                        <p:cTn id="54" dur="500"/>
                                        <p:tgtEl>
                                          <p:spTgt spid="122890"/>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2890"/>
                                        </p:tgtEl>
                                      </p:cBhvr>
                                    </p:animEffect>
                                    <p:set>
                                      <p:cBhvr>
                                        <p:cTn id="58" dur="1" fill="hold">
                                          <p:stCondLst>
                                            <p:cond delay="499"/>
                                          </p:stCondLst>
                                        </p:cTn>
                                        <p:tgtEl>
                                          <p:spTgt spid="122890"/>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2891"/>
                                        </p:tgtEl>
                                        <p:attrNameLst>
                                          <p:attrName>style.visibility</p:attrName>
                                        </p:attrNameLst>
                                      </p:cBhvr>
                                      <p:to>
                                        <p:strVal val="visible"/>
                                      </p:to>
                                    </p:set>
                                    <p:animEffect transition="in" filter="fade">
                                      <p:cBhvr>
                                        <p:cTn id="62" dur="500"/>
                                        <p:tgtEl>
                                          <p:spTgt spid="122891"/>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2891"/>
                                        </p:tgtEl>
                                      </p:cBhvr>
                                    </p:animEffect>
                                    <p:set>
                                      <p:cBhvr>
                                        <p:cTn id="66" dur="1" fill="hold">
                                          <p:stCondLst>
                                            <p:cond delay="499"/>
                                          </p:stCondLst>
                                        </p:cTn>
                                        <p:tgtEl>
                                          <p:spTgt spid="122891"/>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2892"/>
                                        </p:tgtEl>
                                        <p:attrNameLst>
                                          <p:attrName>style.visibility</p:attrName>
                                        </p:attrNameLst>
                                      </p:cBhvr>
                                      <p:to>
                                        <p:strVal val="visible"/>
                                      </p:to>
                                    </p:set>
                                    <p:animEffect transition="in" filter="fade">
                                      <p:cBhvr>
                                        <p:cTn id="70" dur="500"/>
                                        <p:tgtEl>
                                          <p:spTgt spid="122892"/>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2892"/>
                                        </p:tgtEl>
                                      </p:cBhvr>
                                    </p:animEffect>
                                    <p:set>
                                      <p:cBhvr>
                                        <p:cTn id="74" dur="1" fill="hold">
                                          <p:stCondLst>
                                            <p:cond delay="499"/>
                                          </p:stCondLst>
                                        </p:cTn>
                                        <p:tgtEl>
                                          <p:spTgt spid="122892"/>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2893"/>
                                        </p:tgtEl>
                                        <p:attrNameLst>
                                          <p:attrName>style.visibility</p:attrName>
                                        </p:attrNameLst>
                                      </p:cBhvr>
                                      <p:to>
                                        <p:strVal val="visible"/>
                                      </p:to>
                                    </p:set>
                                    <p:animEffect transition="in" filter="fade">
                                      <p:cBhvr>
                                        <p:cTn id="78" dur="500"/>
                                        <p:tgtEl>
                                          <p:spTgt spid="122893"/>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2893"/>
                                        </p:tgtEl>
                                      </p:cBhvr>
                                    </p:animEffect>
                                    <p:set>
                                      <p:cBhvr>
                                        <p:cTn id="82" dur="1" fill="hold">
                                          <p:stCondLst>
                                            <p:cond delay="499"/>
                                          </p:stCondLst>
                                        </p:cTn>
                                        <p:tgtEl>
                                          <p:spTgt spid="122893"/>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2894"/>
                                        </p:tgtEl>
                                        <p:attrNameLst>
                                          <p:attrName>style.visibility</p:attrName>
                                        </p:attrNameLst>
                                      </p:cBhvr>
                                      <p:to>
                                        <p:strVal val="visible"/>
                                      </p:to>
                                    </p:set>
                                    <p:animEffect transition="in" filter="fade">
                                      <p:cBhvr>
                                        <p:cTn id="86" dur="500"/>
                                        <p:tgtEl>
                                          <p:spTgt spid="122894"/>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2894"/>
                                        </p:tgtEl>
                                      </p:cBhvr>
                                    </p:animEffect>
                                    <p:set>
                                      <p:cBhvr>
                                        <p:cTn id="90" dur="1" fill="hold">
                                          <p:stCondLst>
                                            <p:cond delay="499"/>
                                          </p:stCondLst>
                                        </p:cTn>
                                        <p:tgtEl>
                                          <p:spTgt spid="122894"/>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2895"/>
                                        </p:tgtEl>
                                        <p:attrNameLst>
                                          <p:attrName>style.visibility</p:attrName>
                                        </p:attrNameLst>
                                      </p:cBhvr>
                                      <p:to>
                                        <p:strVal val="visible"/>
                                      </p:to>
                                    </p:set>
                                    <p:animEffect transition="in" filter="fade">
                                      <p:cBhvr>
                                        <p:cTn id="94" dur="500"/>
                                        <p:tgtEl>
                                          <p:spTgt spid="122895"/>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2895"/>
                                        </p:tgtEl>
                                      </p:cBhvr>
                                    </p:animEffect>
                                    <p:set>
                                      <p:cBhvr>
                                        <p:cTn id="98" dur="1" fill="hold">
                                          <p:stCondLst>
                                            <p:cond delay="499"/>
                                          </p:stCondLst>
                                        </p:cTn>
                                        <p:tgtEl>
                                          <p:spTgt spid="122895"/>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2914"/>
                                        </p:tgtEl>
                                        <p:attrNameLst>
                                          <p:attrName>style.visibility</p:attrName>
                                        </p:attrNameLst>
                                      </p:cBhvr>
                                      <p:to>
                                        <p:strVal val="visible"/>
                                      </p:to>
                                    </p:set>
                                    <p:animEffect transition="in" filter="fade">
                                      <p:cBhvr>
                                        <p:cTn id="102" dur="500"/>
                                        <p:tgtEl>
                                          <p:spTgt spid="122914"/>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2914"/>
                                        </p:tgtEl>
                                      </p:cBhvr>
                                    </p:animEffect>
                                    <p:set>
                                      <p:cBhvr>
                                        <p:cTn id="106" dur="1" fill="hold">
                                          <p:stCondLst>
                                            <p:cond delay="499"/>
                                          </p:stCondLst>
                                        </p:cTn>
                                        <p:tgtEl>
                                          <p:spTgt spid="122914"/>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2915"/>
                                        </p:tgtEl>
                                        <p:attrNameLst>
                                          <p:attrName>style.visibility</p:attrName>
                                        </p:attrNameLst>
                                      </p:cBhvr>
                                      <p:to>
                                        <p:strVal val="visible"/>
                                      </p:to>
                                    </p:set>
                                    <p:animEffect transition="in" filter="fade">
                                      <p:cBhvr>
                                        <p:cTn id="110" dur="500"/>
                                        <p:tgtEl>
                                          <p:spTgt spid="122915"/>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2915"/>
                                        </p:tgtEl>
                                      </p:cBhvr>
                                    </p:animEffect>
                                    <p:set>
                                      <p:cBhvr>
                                        <p:cTn id="114" dur="1" fill="hold">
                                          <p:stCondLst>
                                            <p:cond delay="499"/>
                                          </p:stCondLst>
                                        </p:cTn>
                                        <p:tgtEl>
                                          <p:spTgt spid="122915"/>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2916"/>
                                        </p:tgtEl>
                                        <p:attrNameLst>
                                          <p:attrName>style.visibility</p:attrName>
                                        </p:attrNameLst>
                                      </p:cBhvr>
                                      <p:to>
                                        <p:strVal val="visible"/>
                                      </p:to>
                                    </p:set>
                                    <p:animEffect transition="in" filter="fade">
                                      <p:cBhvr>
                                        <p:cTn id="118" dur="500"/>
                                        <p:tgtEl>
                                          <p:spTgt spid="122916"/>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2916"/>
                                        </p:tgtEl>
                                      </p:cBhvr>
                                    </p:animEffect>
                                    <p:set>
                                      <p:cBhvr>
                                        <p:cTn id="122" dur="1" fill="hold">
                                          <p:stCondLst>
                                            <p:cond delay="499"/>
                                          </p:stCondLst>
                                        </p:cTn>
                                        <p:tgtEl>
                                          <p:spTgt spid="122916"/>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2917"/>
                                        </p:tgtEl>
                                        <p:attrNameLst>
                                          <p:attrName>style.visibility</p:attrName>
                                        </p:attrNameLst>
                                      </p:cBhvr>
                                      <p:to>
                                        <p:strVal val="visible"/>
                                      </p:to>
                                    </p:set>
                                    <p:animEffect transition="in" filter="fade">
                                      <p:cBhvr>
                                        <p:cTn id="126" dur="500"/>
                                        <p:tgtEl>
                                          <p:spTgt spid="122917"/>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2917"/>
                                        </p:tgtEl>
                                      </p:cBhvr>
                                    </p:animEffect>
                                    <p:set>
                                      <p:cBhvr>
                                        <p:cTn id="130" dur="1" fill="hold">
                                          <p:stCondLst>
                                            <p:cond delay="499"/>
                                          </p:stCondLst>
                                        </p:cTn>
                                        <p:tgtEl>
                                          <p:spTgt spid="122917"/>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2918"/>
                                        </p:tgtEl>
                                        <p:attrNameLst>
                                          <p:attrName>style.visibility</p:attrName>
                                        </p:attrNameLst>
                                      </p:cBhvr>
                                      <p:to>
                                        <p:strVal val="visible"/>
                                      </p:to>
                                    </p:set>
                                    <p:animEffect transition="in" filter="fade">
                                      <p:cBhvr>
                                        <p:cTn id="134" dur="500"/>
                                        <p:tgtEl>
                                          <p:spTgt spid="122918"/>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2918"/>
                                        </p:tgtEl>
                                      </p:cBhvr>
                                    </p:animEffect>
                                    <p:set>
                                      <p:cBhvr>
                                        <p:cTn id="138" dur="1" fill="hold">
                                          <p:stCondLst>
                                            <p:cond delay="499"/>
                                          </p:stCondLst>
                                        </p:cTn>
                                        <p:tgtEl>
                                          <p:spTgt spid="12291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2884"/>
                                        </p:tgtEl>
                                      </p:cBhvr>
                                    </p:animEffect>
                                    <p:set>
                                      <p:cBhvr>
                                        <p:cTn id="141" dur="1" fill="hold">
                                          <p:stCondLst>
                                            <p:cond delay="499"/>
                                          </p:stCondLst>
                                        </p:cTn>
                                        <p:tgtEl>
                                          <p:spTgt spid="122884"/>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2925"/>
                                        </p:tgtEl>
                                      </p:cBhvr>
                                    </p:animEffect>
                                    <p:set>
                                      <p:cBhvr>
                                        <p:cTn id="144" dur="1" fill="hold">
                                          <p:stCondLst>
                                            <p:cond delay="499"/>
                                          </p:stCondLst>
                                        </p:cTn>
                                        <p:tgtEl>
                                          <p:spTgt spid="1229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22905"/>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22906"/>
                                        </p:tgtEl>
                                      </p:cBhvr>
                                    </p:animEffect>
                                    <p:set>
                                      <p:cBhvr>
                                        <p:cTn id="150" dur="1" fill="hold">
                                          <p:stCondLst>
                                            <p:cond delay="499"/>
                                          </p:stCondLst>
                                        </p:cTn>
                                        <p:tgtEl>
                                          <p:spTgt spid="122906"/>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22907"/>
                                        </p:tgtEl>
                                      </p:cBhvr>
                                    </p:animEffect>
                                    <p:set>
                                      <p:cBhvr>
                                        <p:cTn id="153" dur="1" fill="hold">
                                          <p:stCondLst>
                                            <p:cond delay="499"/>
                                          </p:stCondLst>
                                        </p:cTn>
                                        <p:tgtEl>
                                          <p:spTgt spid="122907"/>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122910"/>
                                        </p:tgtEl>
                                        <p:attrNameLst>
                                          <p:attrName>style.visibility</p:attrName>
                                        </p:attrNameLst>
                                      </p:cBhvr>
                                      <p:to>
                                        <p:strVal val="visible"/>
                                      </p:to>
                                    </p:set>
                                    <p:animEffect transition="in" filter="fade">
                                      <p:cBhvr>
                                        <p:cTn id="156" dur="500"/>
                                        <p:tgtEl>
                                          <p:spTgt spid="122910"/>
                                        </p:tgtEl>
                                      </p:cBhvr>
                                    </p:animEffect>
                                  </p:childTnLst>
                                </p:cTn>
                              </p:par>
                              <p:par>
                                <p:cTn id="157" presetID="10" presetClass="entr" presetSubtype="0" fill="hold" grpId="1" nodeType="withEffect">
                                  <p:stCondLst>
                                    <p:cond delay="0"/>
                                  </p:stCondLst>
                                  <p:childTnLst>
                                    <p:set>
                                      <p:cBhvr>
                                        <p:cTn id="158" dur="1" fill="hold">
                                          <p:stCondLst>
                                            <p:cond delay="0"/>
                                          </p:stCondLst>
                                        </p:cTn>
                                        <p:tgtEl>
                                          <p:spTgt spid="122911"/>
                                        </p:tgtEl>
                                        <p:attrNameLst>
                                          <p:attrName>style.visibility</p:attrName>
                                        </p:attrNameLst>
                                      </p:cBhvr>
                                      <p:to>
                                        <p:strVal val="visible"/>
                                      </p:to>
                                    </p:set>
                                    <p:animEffect transition="in" filter="fade">
                                      <p:cBhvr>
                                        <p:cTn id="159" dur="500"/>
                                        <p:tgtEl>
                                          <p:spTgt spid="122911"/>
                                        </p:tgtEl>
                                      </p:cBhvr>
                                    </p:animEffect>
                                  </p:childTnLst>
                                </p:cTn>
                              </p:par>
                              <p:par>
                                <p:cTn id="160" presetID="10" presetClass="entr" presetSubtype="0" fill="hold" nodeType="withEffect">
                                  <p:stCondLst>
                                    <p:cond delay="0"/>
                                  </p:stCondLst>
                                  <p:childTnLst>
                                    <p:set>
                                      <p:cBhvr>
                                        <p:cTn id="161" dur="1" fill="hold">
                                          <p:stCondLst>
                                            <p:cond delay="0"/>
                                          </p:stCondLst>
                                        </p:cTn>
                                        <p:tgtEl>
                                          <p:spTgt spid="122922"/>
                                        </p:tgtEl>
                                        <p:attrNameLst>
                                          <p:attrName>style.visibility</p:attrName>
                                        </p:attrNameLst>
                                      </p:cBhvr>
                                      <p:to>
                                        <p:strVal val="visible"/>
                                      </p:to>
                                    </p:set>
                                    <p:animEffect transition="in" filter="fade">
                                      <p:cBhvr>
                                        <p:cTn id="162" dur="500"/>
                                        <p:tgtEl>
                                          <p:spTgt spid="122922"/>
                                        </p:tgtEl>
                                      </p:cBhvr>
                                    </p:animEffect>
                                  </p:childTnLst>
                                </p:cTn>
                              </p:par>
                              <p:par>
                                <p:cTn id="163" presetID="10" presetClass="exit" presetSubtype="0" fill="hold" nodeType="withEffect">
                                  <p:stCondLst>
                                    <p:cond delay="3500"/>
                                  </p:stCondLst>
                                  <p:childTnLst>
                                    <p:animEffect transition="out" filter="fade">
                                      <p:cBhvr>
                                        <p:cTn id="164" dur="500"/>
                                        <p:tgtEl>
                                          <p:spTgt spid="122922"/>
                                        </p:tgtEl>
                                      </p:cBhvr>
                                    </p:animEffect>
                                    <p:set>
                                      <p:cBhvr>
                                        <p:cTn id="165" dur="1" fill="hold">
                                          <p:stCondLst>
                                            <p:cond delay="499"/>
                                          </p:stCondLst>
                                        </p:cTn>
                                        <p:tgtEl>
                                          <p:spTgt spid="122922"/>
                                        </p:tgtEl>
                                        <p:attrNameLst>
                                          <p:attrName>style.visibility</p:attrName>
                                        </p:attrNameLst>
                                      </p:cBhvr>
                                      <p:to>
                                        <p:strVal val="hidden"/>
                                      </p:to>
                                    </p:set>
                                  </p:childTnLst>
                                </p:cTn>
                              </p:par>
                            </p:childTnLst>
                          </p:cTn>
                        </p:par>
                      </p:childTnLst>
                    </p:cTn>
                  </p:par>
                </p:childTnLst>
              </p:cTn>
              <p:nextCondLst>
                <p:cond evt="onClick" delay="0">
                  <p:tgtEl>
                    <p:spTgt spid="122905"/>
                  </p:tgtEl>
                </p:cond>
              </p:nextCondLst>
            </p:seq>
            <p:seq concurrent="1" nextAc="seek">
              <p:cTn id="166" restart="whenNotActive" fill="hold" evtFilter="cancelBubble" nodeType="interactiveSeq">
                <p:stCondLst>
                  <p:cond evt="onClick" delay="0">
                    <p:tgtEl>
                      <p:spTgt spid="12290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10" presetClass="exit" presetSubtype="0" fill="hold" grpId="1" nodeType="clickEffect">
                                  <p:stCondLst>
                                    <p:cond delay="0"/>
                                  </p:stCondLst>
                                  <p:childTnLst>
                                    <p:animEffect transition="out" filter="fade">
                                      <p:cBhvr>
                                        <p:cTn id="170" dur="500"/>
                                        <p:tgtEl>
                                          <p:spTgt spid="122906"/>
                                        </p:tgtEl>
                                      </p:cBhvr>
                                    </p:animEffect>
                                    <p:set>
                                      <p:cBhvr>
                                        <p:cTn id="171" dur="1" fill="hold">
                                          <p:stCondLst>
                                            <p:cond delay="499"/>
                                          </p:stCondLst>
                                        </p:cTn>
                                        <p:tgtEl>
                                          <p:spTgt spid="122906"/>
                                        </p:tgtEl>
                                        <p:attrNameLst>
                                          <p:attrName>style.visibility</p:attrName>
                                        </p:attrNameLst>
                                      </p:cBhvr>
                                      <p:to>
                                        <p:strVal val="hidden"/>
                                      </p:to>
                                    </p:set>
                                  </p:childTnLst>
                                </p:cTn>
                              </p:par>
                              <p:par>
                                <p:cTn id="172" presetID="10" presetClass="entr" presetSubtype="0" fill="hold" nodeType="withEffect">
                                  <p:stCondLst>
                                    <p:cond delay="0"/>
                                  </p:stCondLst>
                                  <p:childTnLst>
                                    <p:set>
                                      <p:cBhvr>
                                        <p:cTn id="173" dur="1" fill="hold">
                                          <p:stCondLst>
                                            <p:cond delay="0"/>
                                          </p:stCondLst>
                                        </p:cTn>
                                        <p:tgtEl>
                                          <p:spTgt spid="122920"/>
                                        </p:tgtEl>
                                        <p:attrNameLst>
                                          <p:attrName>style.visibility</p:attrName>
                                        </p:attrNameLst>
                                      </p:cBhvr>
                                      <p:to>
                                        <p:strVal val="visible"/>
                                      </p:to>
                                    </p:set>
                                    <p:animEffect transition="in" filter="fade">
                                      <p:cBhvr>
                                        <p:cTn id="174" dur="500"/>
                                        <p:tgtEl>
                                          <p:spTgt spid="122920"/>
                                        </p:tgtEl>
                                      </p:cBhvr>
                                    </p:animEffect>
                                  </p:childTnLst>
                                </p:cTn>
                              </p:par>
                            </p:childTnLst>
                          </p:cTn>
                        </p:par>
                      </p:childTnLst>
                    </p:cTn>
                  </p:par>
                </p:childTnLst>
              </p:cTn>
              <p:nextCondLst>
                <p:cond evt="onClick" delay="0">
                  <p:tgtEl>
                    <p:spTgt spid="122906"/>
                  </p:tgtEl>
                </p:cond>
              </p:nextCondLst>
            </p:seq>
            <p:seq concurrent="1" nextAc="seek">
              <p:cTn id="175" restart="whenNotActive" fill="hold" evtFilter="cancelBubble" nodeType="interactiveSeq">
                <p:stCondLst>
                  <p:cond evt="onClick" delay="0">
                    <p:tgtEl>
                      <p:spTgt spid="122907"/>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1" nodeType="clickEffect">
                                  <p:stCondLst>
                                    <p:cond delay="0"/>
                                  </p:stCondLst>
                                  <p:childTnLst>
                                    <p:animEffect transition="out" filter="fade">
                                      <p:cBhvr>
                                        <p:cTn id="179" dur="500"/>
                                        <p:tgtEl>
                                          <p:spTgt spid="122907"/>
                                        </p:tgtEl>
                                      </p:cBhvr>
                                    </p:animEffect>
                                    <p:set>
                                      <p:cBhvr>
                                        <p:cTn id="180" dur="1" fill="hold">
                                          <p:stCondLst>
                                            <p:cond delay="499"/>
                                          </p:stCondLst>
                                        </p:cTn>
                                        <p:tgtEl>
                                          <p:spTgt spid="122907"/>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122921"/>
                                        </p:tgtEl>
                                        <p:attrNameLst>
                                          <p:attrName>style.visibility</p:attrName>
                                        </p:attrNameLst>
                                      </p:cBhvr>
                                      <p:to>
                                        <p:strVal val="visible"/>
                                      </p:to>
                                    </p:set>
                                    <p:animEffect transition="in" filter="fade">
                                      <p:cBhvr>
                                        <p:cTn id="183" dur="500"/>
                                        <p:tgtEl>
                                          <p:spTgt spid="122921"/>
                                        </p:tgtEl>
                                      </p:cBhvr>
                                    </p:animEffect>
                                  </p:childTnLst>
                                </p:cTn>
                              </p:par>
                            </p:childTnLst>
                          </p:cTn>
                        </p:par>
                      </p:childTnLst>
                    </p:cTn>
                  </p:par>
                </p:childTnLst>
              </p:cTn>
              <p:nextCondLst>
                <p:cond evt="onClick" delay="0">
                  <p:tgtEl>
                    <p:spTgt spid="122907"/>
                  </p:tgtEl>
                </p:cond>
              </p:nextCondLst>
            </p:seq>
          </p:childTnLst>
        </p:cTn>
      </p:par>
    </p:tnLst>
    <p:bldLst>
      <p:bldP spid="122884" grpId="0" animBg="1"/>
      <p:bldP spid="122884" grpId="1" animBg="1"/>
      <p:bldP spid="122885" grpId="0" animBg="1"/>
      <p:bldP spid="122885" grpId="1" animBg="1"/>
      <p:bldP spid="122886" grpId="0" animBg="1"/>
      <p:bldP spid="122886" grpId="1" animBg="1"/>
      <p:bldP spid="122887" grpId="0" animBg="1"/>
      <p:bldP spid="122887" grpId="1" animBg="1"/>
      <p:bldP spid="122888" grpId="0" animBg="1"/>
      <p:bldP spid="122888" grpId="1" animBg="1"/>
      <p:bldP spid="122889" grpId="0" animBg="1"/>
      <p:bldP spid="122889" grpId="1" animBg="1"/>
      <p:bldP spid="122890" grpId="0" animBg="1"/>
      <p:bldP spid="122890" grpId="1" animBg="1"/>
      <p:bldP spid="122891" grpId="0" animBg="1"/>
      <p:bldP spid="122891" grpId="1" animBg="1"/>
      <p:bldP spid="122892" grpId="0" animBg="1"/>
      <p:bldP spid="122892" grpId="1" animBg="1"/>
      <p:bldP spid="122893" grpId="0" animBg="1"/>
      <p:bldP spid="122893" grpId="1" animBg="1"/>
      <p:bldP spid="122894" grpId="0" animBg="1"/>
      <p:bldP spid="122894" grpId="1" animBg="1"/>
      <p:bldP spid="122895" grpId="0" animBg="1"/>
      <p:bldP spid="122895" grpId="1" animBg="1"/>
      <p:bldP spid="122906" grpId="0"/>
      <p:bldP spid="122906" grpId="1"/>
      <p:bldP spid="122907" grpId="0"/>
      <p:bldP spid="122907" grpId="1"/>
      <p:bldP spid="122910" grpId="0" animBg="1"/>
      <p:bldP spid="122911" grpId="1"/>
      <p:bldP spid="122914" grpId="0" animBg="1"/>
      <p:bldP spid="122914" grpId="1" animBg="1"/>
      <p:bldP spid="122915" grpId="0" animBg="1"/>
      <p:bldP spid="122915" grpId="1" animBg="1"/>
      <p:bldP spid="122916" grpId="0" animBg="1"/>
      <p:bldP spid="122916" grpId="1" animBg="1"/>
      <p:bldP spid="122917" grpId="0" animBg="1"/>
      <p:bldP spid="122917" grpId="1" animBg="1"/>
      <p:bldP spid="122918" grpId="0" animBg="1"/>
      <p:bldP spid="12291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63"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24932" name="AutoShape 4">
            <a:hlinkClick r:id="rId3" action="ppaction://hlinksldjump"/>
          </p:cNvPr>
          <p:cNvSpPr>
            <a:spLocks noChangeArrowheads="1"/>
          </p:cNvSpPr>
          <p:nvPr/>
        </p:nvSpPr>
        <p:spPr bwMode="auto">
          <a:xfrm>
            <a:off x="8027988" y="260350"/>
            <a:ext cx="863600" cy="576263"/>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4933" name="WordArt 5"/>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24934" name="WordArt 6"/>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24935" name="WordArt 7"/>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24936" name="WordArt 8"/>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24937" name="WordArt 9"/>
          <p:cNvSpPr>
            <a:spLocks noChangeArrowheads="1" noChangeShapeType="1" noTextEdit="1"/>
          </p:cNvSpPr>
          <p:nvPr/>
        </p:nvSpPr>
        <p:spPr bwMode="auto">
          <a:xfrm>
            <a:off x="810101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24938" name="WordArt 10"/>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24939" name="WordArt 11"/>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24940" name="WordArt 12"/>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24941" name="WordArt 13"/>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24942" name="WordArt 14"/>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24943" name="WordArt 15"/>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4944" name="WordArt 16"/>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4945" name="WordArt 17"/>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4946" name="WordArt 18"/>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4947" name="WordArt 19"/>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4948" name="WordArt 20"/>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4950" name="Rectangle 22"/>
          <p:cNvSpPr>
            <a:spLocks noChangeArrowheads="1"/>
          </p:cNvSpPr>
          <p:nvPr/>
        </p:nvSpPr>
        <p:spPr bwMode="auto">
          <a:xfrm>
            <a:off x="179388" y="1052513"/>
            <a:ext cx="8713787"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is the rarest colour to be used in all flags? </a:t>
            </a:r>
            <a:endParaRPr lang="en-US" altLang="ru-RU" sz="3600">
              <a:latin typeface="Times New Roman" pitchFamily="18" charset="0"/>
            </a:endParaRPr>
          </a:p>
        </p:txBody>
      </p:sp>
      <p:sp>
        <p:nvSpPr>
          <p:cNvPr id="124951" name="AutoShape 23" descr="икарагуа"/>
          <p:cNvSpPr>
            <a:spLocks noChangeArrowheads="1"/>
          </p:cNvSpPr>
          <p:nvPr/>
        </p:nvSpPr>
        <p:spPr bwMode="auto">
          <a:xfrm>
            <a:off x="2411413" y="2708275"/>
            <a:ext cx="2879725" cy="194310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4953" name="Rectangle 25"/>
          <p:cNvSpPr>
            <a:spLocks noChangeArrowheads="1"/>
          </p:cNvSpPr>
          <p:nvPr/>
        </p:nvSpPr>
        <p:spPr bwMode="auto">
          <a:xfrm>
            <a:off x="827088" y="3716338"/>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purple</a:t>
            </a:r>
            <a:endParaRPr lang="ru-RU" altLang="ru-RU" sz="3600" b="1" i="1">
              <a:latin typeface="Times New Roman" pitchFamily="18" charset="0"/>
            </a:endParaRPr>
          </a:p>
        </p:txBody>
      </p:sp>
      <p:sp>
        <p:nvSpPr>
          <p:cNvPr id="124954" name="Rectangle 26"/>
          <p:cNvSpPr>
            <a:spLocks noChangeArrowheads="1"/>
          </p:cNvSpPr>
          <p:nvPr/>
        </p:nvSpPr>
        <p:spPr bwMode="auto">
          <a:xfrm>
            <a:off x="971550" y="27813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green</a:t>
            </a:r>
            <a:endParaRPr lang="ru-RU" altLang="ru-RU" sz="3600" b="1" i="1">
              <a:latin typeface="Times New Roman" pitchFamily="18" charset="0"/>
            </a:endParaRPr>
          </a:p>
        </p:txBody>
      </p:sp>
      <p:sp>
        <p:nvSpPr>
          <p:cNvPr id="124955" name="Rectangle 27"/>
          <p:cNvSpPr>
            <a:spLocks noChangeArrowheads="1"/>
          </p:cNvSpPr>
          <p:nvPr/>
        </p:nvSpPr>
        <p:spPr bwMode="auto">
          <a:xfrm>
            <a:off x="900113" y="4797425"/>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black</a:t>
            </a:r>
            <a:endParaRPr lang="ru-RU" altLang="ru-RU" sz="3600" b="1" i="1">
              <a:latin typeface="Times New Roman" pitchFamily="18" charset="0"/>
            </a:endParaRPr>
          </a:p>
        </p:txBody>
      </p:sp>
      <p:sp>
        <p:nvSpPr>
          <p:cNvPr id="124958" name="Rectangle 30"/>
          <p:cNvSpPr>
            <a:spLocks noChangeArrowheads="1"/>
          </p:cNvSpPr>
          <p:nvPr/>
        </p:nvSpPr>
        <p:spPr bwMode="auto">
          <a:xfrm>
            <a:off x="539750" y="981075"/>
            <a:ext cx="813435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n-US" altLang="ru-RU" sz="3600" b="1">
                <a:latin typeface="Times New Roman" pitchFamily="18" charset="0"/>
              </a:rPr>
              <a:t>Only two countries in the world use this </a:t>
            </a:r>
          </a:p>
          <a:p>
            <a:pPr algn="ctr">
              <a:lnSpc>
                <a:spcPct val="90000"/>
              </a:lnSpc>
            </a:pPr>
            <a:r>
              <a:rPr lang="en-US" altLang="ru-RU" sz="3600" b="1">
                <a:latin typeface="Times New Roman" pitchFamily="18" charset="0"/>
              </a:rPr>
              <a:t>color.</a:t>
            </a:r>
            <a:r>
              <a:rPr lang="en-US" altLang="ru-RU" sz="3600">
                <a:latin typeface="Times New Roman" pitchFamily="18" charset="0"/>
              </a:rPr>
              <a:t> </a:t>
            </a:r>
            <a:r>
              <a:rPr lang="en-US" altLang="ru-RU" sz="3600" b="1">
                <a:latin typeface="Times New Roman" pitchFamily="18" charset="0"/>
              </a:rPr>
              <a:t>Purple can be found on the flag of </a:t>
            </a:r>
          </a:p>
          <a:p>
            <a:pPr algn="ctr">
              <a:lnSpc>
                <a:spcPct val="90000"/>
              </a:lnSpc>
            </a:pPr>
            <a:r>
              <a:rPr lang="en-US" altLang="ru-RU" sz="3600" b="1">
                <a:latin typeface="Times New Roman" pitchFamily="18" charset="0"/>
              </a:rPr>
              <a:t>Nicaragua and the flag of Dominica.</a:t>
            </a:r>
            <a:endParaRPr lang="ru-RU" altLang="ru-RU" sz="3600" b="1">
              <a:latin typeface="Times New Roman" pitchFamily="18" charset="0"/>
            </a:endParaRPr>
          </a:p>
        </p:txBody>
      </p:sp>
      <p:sp>
        <p:nvSpPr>
          <p:cNvPr id="124959" name="AutoShape 31" descr="og_og_1541145705294935364"/>
          <p:cNvSpPr>
            <a:spLocks noChangeArrowheads="1"/>
          </p:cNvSpPr>
          <p:nvPr/>
        </p:nvSpPr>
        <p:spPr bwMode="auto">
          <a:xfrm>
            <a:off x="5435600" y="3716338"/>
            <a:ext cx="2952750" cy="1944687"/>
          </a:xfrm>
          <a:prstGeom prst="roundRect">
            <a:avLst>
              <a:gd name="adj" fmla="val 16667"/>
            </a:avLst>
          </a:prstGeom>
          <a:blipFill dpi="0" rotWithShape="1">
            <a:blip r:embed="rId5"/>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4960" name="Line 32"/>
          <p:cNvSpPr>
            <a:spLocks noChangeShapeType="1"/>
          </p:cNvSpPr>
          <p:nvPr/>
        </p:nvSpPr>
        <p:spPr bwMode="auto">
          <a:xfrm>
            <a:off x="2051050" y="2492375"/>
            <a:ext cx="1584325" cy="936625"/>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4961" name="Line 33"/>
          <p:cNvSpPr>
            <a:spLocks noChangeShapeType="1"/>
          </p:cNvSpPr>
          <p:nvPr/>
        </p:nvSpPr>
        <p:spPr bwMode="auto">
          <a:xfrm>
            <a:off x="6804025" y="2492375"/>
            <a:ext cx="144463" cy="1584325"/>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4962" name="AutoShape 34" descr="questions1"/>
          <p:cNvSpPr>
            <a:spLocks noChangeArrowheads="1"/>
          </p:cNvSpPr>
          <p:nvPr/>
        </p:nvSpPr>
        <p:spPr bwMode="auto">
          <a:xfrm>
            <a:off x="3563938" y="2565400"/>
            <a:ext cx="3744912" cy="3240088"/>
          </a:xfrm>
          <a:prstGeom prst="roundRect">
            <a:avLst>
              <a:gd name="adj" fmla="val 16667"/>
            </a:avLst>
          </a:prstGeom>
          <a:blipFill dpi="0" rotWithShape="1">
            <a:blip r:embed="rId6" cstate="email">
              <a:extLst>
                <a:ext uri="{28A0092B-C50C-407E-A947-70E740481C1C}">
                  <a14:useLocalDpi xmlns:a14="http://schemas.microsoft.com/office/drawing/2010/main"/>
                </a:ext>
              </a:extLst>
            </a:blip>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4964" name="AutoShape 36">
            <a:hlinkClick r:id="rId7"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2</a:t>
            </a:r>
            <a:endParaRPr lang="ru-RU" altLang="ru-RU" sz="4400" b="1">
              <a:latin typeface="Times New Roman" pitchFamily="18" charset="0"/>
            </a:endParaRPr>
          </a:p>
        </p:txBody>
      </p:sp>
      <p:pic>
        <p:nvPicPr>
          <p:cNvPr id="124965" name="Picture 37"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395288" y="25654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4966" name="Picture 38"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250825" y="458152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4967" name="Picture 39" descr="c25cf34766bd144ac618d8770234f7c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620713"/>
            <a:ext cx="5040313" cy="5040312"/>
          </a:xfrm>
          <a:prstGeom prst="rect">
            <a:avLst/>
          </a:prstGeom>
          <a:noFill/>
          <a:extLst>
            <a:ext uri="{909E8E84-426E-40DD-AFC4-6F175D3DCCD1}">
              <a14:hiddenFill xmlns:a14="http://schemas.microsoft.com/office/drawing/2010/main">
                <a:solidFill>
                  <a:srgbClr val="FFFFFF"/>
                </a:solidFill>
              </a14:hiddenFill>
            </a:ext>
          </a:extLst>
        </p:spPr>
      </p:pic>
      <p:sp>
        <p:nvSpPr>
          <p:cNvPr id="124968" name="Rectangle 40"/>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24969" name="AutoShape 41">
            <a:hlinkClick r:id="rId10"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24971" name="Picture 43" descr="gjf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fade">
                                      <p:cBhvr>
                                        <p:cTn id="7" dur="500"/>
                                        <p:tgtEl>
                                          <p:spTgt spid="124932"/>
                                        </p:tgtEl>
                                      </p:cBhvr>
                                    </p:animEffect>
                                  </p:childTnLst>
                                </p:cTn>
                              </p:par>
                              <p:par>
                                <p:cTn id="8" presetID="10" presetClass="entr" presetSubtype="0" fill="hold" nodeType="withEffect">
                                  <p:stCondLst>
                                    <p:cond delay="0"/>
                                  </p:stCondLst>
                                  <p:childTnLst>
                                    <p:set>
                                      <p:cBhvr>
                                        <p:cTn id="9" dur="1" fill="hold">
                                          <p:stCondLst>
                                            <p:cond delay="0"/>
                                          </p:stCondLst>
                                        </p:cTn>
                                        <p:tgtEl>
                                          <p:spTgt spid="124971"/>
                                        </p:tgtEl>
                                        <p:attrNameLst>
                                          <p:attrName>style.visibility</p:attrName>
                                        </p:attrNameLst>
                                      </p:cBhvr>
                                      <p:to>
                                        <p:strVal val="visible"/>
                                      </p:to>
                                    </p:set>
                                    <p:animEffect transition="in" filter="fade">
                                      <p:cBhvr>
                                        <p:cTn id="10" dur="500"/>
                                        <p:tgtEl>
                                          <p:spTgt spid="124971"/>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4933"/>
                                        </p:tgtEl>
                                        <p:attrNameLst>
                                          <p:attrName>style.visibility</p:attrName>
                                        </p:attrNameLst>
                                      </p:cBhvr>
                                      <p:to>
                                        <p:strVal val="visible"/>
                                      </p:to>
                                    </p:set>
                                    <p:animEffect transition="in" filter="fade">
                                      <p:cBhvr>
                                        <p:cTn id="14" dur="500"/>
                                        <p:tgtEl>
                                          <p:spTgt spid="124933"/>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4933"/>
                                        </p:tgtEl>
                                      </p:cBhvr>
                                    </p:animEffect>
                                    <p:set>
                                      <p:cBhvr>
                                        <p:cTn id="18" dur="1" fill="hold">
                                          <p:stCondLst>
                                            <p:cond delay="499"/>
                                          </p:stCondLst>
                                        </p:cTn>
                                        <p:tgtEl>
                                          <p:spTgt spid="124933"/>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4934"/>
                                        </p:tgtEl>
                                        <p:attrNameLst>
                                          <p:attrName>style.visibility</p:attrName>
                                        </p:attrNameLst>
                                      </p:cBhvr>
                                      <p:to>
                                        <p:strVal val="visible"/>
                                      </p:to>
                                    </p:set>
                                    <p:animEffect transition="in" filter="fade">
                                      <p:cBhvr>
                                        <p:cTn id="22" dur="500"/>
                                        <p:tgtEl>
                                          <p:spTgt spid="124934"/>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4934"/>
                                        </p:tgtEl>
                                      </p:cBhvr>
                                    </p:animEffect>
                                    <p:set>
                                      <p:cBhvr>
                                        <p:cTn id="26" dur="1" fill="hold">
                                          <p:stCondLst>
                                            <p:cond delay="499"/>
                                          </p:stCondLst>
                                        </p:cTn>
                                        <p:tgtEl>
                                          <p:spTgt spid="124934"/>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4935"/>
                                        </p:tgtEl>
                                        <p:attrNameLst>
                                          <p:attrName>style.visibility</p:attrName>
                                        </p:attrNameLst>
                                      </p:cBhvr>
                                      <p:to>
                                        <p:strVal val="visible"/>
                                      </p:to>
                                    </p:set>
                                    <p:animEffect transition="in" filter="fade">
                                      <p:cBhvr>
                                        <p:cTn id="30" dur="500"/>
                                        <p:tgtEl>
                                          <p:spTgt spid="124935"/>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4935"/>
                                        </p:tgtEl>
                                      </p:cBhvr>
                                    </p:animEffect>
                                    <p:set>
                                      <p:cBhvr>
                                        <p:cTn id="34" dur="1" fill="hold">
                                          <p:stCondLst>
                                            <p:cond delay="499"/>
                                          </p:stCondLst>
                                        </p:cTn>
                                        <p:tgtEl>
                                          <p:spTgt spid="124935"/>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4936"/>
                                        </p:tgtEl>
                                        <p:attrNameLst>
                                          <p:attrName>style.visibility</p:attrName>
                                        </p:attrNameLst>
                                      </p:cBhvr>
                                      <p:to>
                                        <p:strVal val="visible"/>
                                      </p:to>
                                    </p:set>
                                    <p:animEffect transition="in" filter="fade">
                                      <p:cBhvr>
                                        <p:cTn id="38" dur="500"/>
                                        <p:tgtEl>
                                          <p:spTgt spid="124936"/>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4936"/>
                                        </p:tgtEl>
                                      </p:cBhvr>
                                    </p:animEffect>
                                    <p:set>
                                      <p:cBhvr>
                                        <p:cTn id="42" dur="1" fill="hold">
                                          <p:stCondLst>
                                            <p:cond delay="499"/>
                                          </p:stCondLst>
                                        </p:cTn>
                                        <p:tgtEl>
                                          <p:spTgt spid="124936"/>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4937"/>
                                        </p:tgtEl>
                                        <p:attrNameLst>
                                          <p:attrName>style.visibility</p:attrName>
                                        </p:attrNameLst>
                                      </p:cBhvr>
                                      <p:to>
                                        <p:strVal val="visible"/>
                                      </p:to>
                                    </p:set>
                                    <p:animEffect transition="in" filter="fade">
                                      <p:cBhvr>
                                        <p:cTn id="46" dur="500"/>
                                        <p:tgtEl>
                                          <p:spTgt spid="124937"/>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4937"/>
                                        </p:tgtEl>
                                      </p:cBhvr>
                                    </p:animEffect>
                                    <p:set>
                                      <p:cBhvr>
                                        <p:cTn id="50" dur="1" fill="hold">
                                          <p:stCondLst>
                                            <p:cond delay="499"/>
                                          </p:stCondLst>
                                        </p:cTn>
                                        <p:tgtEl>
                                          <p:spTgt spid="124937"/>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4938"/>
                                        </p:tgtEl>
                                        <p:attrNameLst>
                                          <p:attrName>style.visibility</p:attrName>
                                        </p:attrNameLst>
                                      </p:cBhvr>
                                      <p:to>
                                        <p:strVal val="visible"/>
                                      </p:to>
                                    </p:set>
                                    <p:animEffect transition="in" filter="fade">
                                      <p:cBhvr>
                                        <p:cTn id="54" dur="500"/>
                                        <p:tgtEl>
                                          <p:spTgt spid="124938"/>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4938"/>
                                        </p:tgtEl>
                                      </p:cBhvr>
                                    </p:animEffect>
                                    <p:set>
                                      <p:cBhvr>
                                        <p:cTn id="58" dur="1" fill="hold">
                                          <p:stCondLst>
                                            <p:cond delay="499"/>
                                          </p:stCondLst>
                                        </p:cTn>
                                        <p:tgtEl>
                                          <p:spTgt spid="124938"/>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4939"/>
                                        </p:tgtEl>
                                        <p:attrNameLst>
                                          <p:attrName>style.visibility</p:attrName>
                                        </p:attrNameLst>
                                      </p:cBhvr>
                                      <p:to>
                                        <p:strVal val="visible"/>
                                      </p:to>
                                    </p:set>
                                    <p:animEffect transition="in" filter="fade">
                                      <p:cBhvr>
                                        <p:cTn id="62" dur="500"/>
                                        <p:tgtEl>
                                          <p:spTgt spid="124939"/>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4939"/>
                                        </p:tgtEl>
                                      </p:cBhvr>
                                    </p:animEffect>
                                    <p:set>
                                      <p:cBhvr>
                                        <p:cTn id="66" dur="1" fill="hold">
                                          <p:stCondLst>
                                            <p:cond delay="499"/>
                                          </p:stCondLst>
                                        </p:cTn>
                                        <p:tgtEl>
                                          <p:spTgt spid="124939"/>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4940"/>
                                        </p:tgtEl>
                                        <p:attrNameLst>
                                          <p:attrName>style.visibility</p:attrName>
                                        </p:attrNameLst>
                                      </p:cBhvr>
                                      <p:to>
                                        <p:strVal val="visible"/>
                                      </p:to>
                                    </p:set>
                                    <p:animEffect transition="in" filter="fade">
                                      <p:cBhvr>
                                        <p:cTn id="70" dur="500"/>
                                        <p:tgtEl>
                                          <p:spTgt spid="124940"/>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4940"/>
                                        </p:tgtEl>
                                      </p:cBhvr>
                                    </p:animEffect>
                                    <p:set>
                                      <p:cBhvr>
                                        <p:cTn id="74" dur="1" fill="hold">
                                          <p:stCondLst>
                                            <p:cond delay="499"/>
                                          </p:stCondLst>
                                        </p:cTn>
                                        <p:tgtEl>
                                          <p:spTgt spid="124940"/>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4941"/>
                                        </p:tgtEl>
                                        <p:attrNameLst>
                                          <p:attrName>style.visibility</p:attrName>
                                        </p:attrNameLst>
                                      </p:cBhvr>
                                      <p:to>
                                        <p:strVal val="visible"/>
                                      </p:to>
                                    </p:set>
                                    <p:animEffect transition="in" filter="fade">
                                      <p:cBhvr>
                                        <p:cTn id="78" dur="500"/>
                                        <p:tgtEl>
                                          <p:spTgt spid="124941"/>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4941"/>
                                        </p:tgtEl>
                                      </p:cBhvr>
                                    </p:animEffect>
                                    <p:set>
                                      <p:cBhvr>
                                        <p:cTn id="82" dur="1" fill="hold">
                                          <p:stCondLst>
                                            <p:cond delay="499"/>
                                          </p:stCondLst>
                                        </p:cTn>
                                        <p:tgtEl>
                                          <p:spTgt spid="124941"/>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4942"/>
                                        </p:tgtEl>
                                        <p:attrNameLst>
                                          <p:attrName>style.visibility</p:attrName>
                                        </p:attrNameLst>
                                      </p:cBhvr>
                                      <p:to>
                                        <p:strVal val="visible"/>
                                      </p:to>
                                    </p:set>
                                    <p:animEffect transition="in" filter="fade">
                                      <p:cBhvr>
                                        <p:cTn id="86" dur="500"/>
                                        <p:tgtEl>
                                          <p:spTgt spid="124942"/>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4942"/>
                                        </p:tgtEl>
                                      </p:cBhvr>
                                    </p:animEffect>
                                    <p:set>
                                      <p:cBhvr>
                                        <p:cTn id="90" dur="1" fill="hold">
                                          <p:stCondLst>
                                            <p:cond delay="499"/>
                                          </p:stCondLst>
                                        </p:cTn>
                                        <p:tgtEl>
                                          <p:spTgt spid="124942"/>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4943"/>
                                        </p:tgtEl>
                                        <p:attrNameLst>
                                          <p:attrName>style.visibility</p:attrName>
                                        </p:attrNameLst>
                                      </p:cBhvr>
                                      <p:to>
                                        <p:strVal val="visible"/>
                                      </p:to>
                                    </p:set>
                                    <p:animEffect transition="in" filter="fade">
                                      <p:cBhvr>
                                        <p:cTn id="94" dur="500"/>
                                        <p:tgtEl>
                                          <p:spTgt spid="124943"/>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4943"/>
                                        </p:tgtEl>
                                      </p:cBhvr>
                                    </p:animEffect>
                                    <p:set>
                                      <p:cBhvr>
                                        <p:cTn id="98" dur="1" fill="hold">
                                          <p:stCondLst>
                                            <p:cond delay="499"/>
                                          </p:stCondLst>
                                        </p:cTn>
                                        <p:tgtEl>
                                          <p:spTgt spid="124943"/>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4944"/>
                                        </p:tgtEl>
                                        <p:attrNameLst>
                                          <p:attrName>style.visibility</p:attrName>
                                        </p:attrNameLst>
                                      </p:cBhvr>
                                      <p:to>
                                        <p:strVal val="visible"/>
                                      </p:to>
                                    </p:set>
                                    <p:animEffect transition="in" filter="fade">
                                      <p:cBhvr>
                                        <p:cTn id="102" dur="500"/>
                                        <p:tgtEl>
                                          <p:spTgt spid="124944"/>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4944"/>
                                        </p:tgtEl>
                                      </p:cBhvr>
                                    </p:animEffect>
                                    <p:set>
                                      <p:cBhvr>
                                        <p:cTn id="106" dur="1" fill="hold">
                                          <p:stCondLst>
                                            <p:cond delay="499"/>
                                          </p:stCondLst>
                                        </p:cTn>
                                        <p:tgtEl>
                                          <p:spTgt spid="124944"/>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4945"/>
                                        </p:tgtEl>
                                        <p:attrNameLst>
                                          <p:attrName>style.visibility</p:attrName>
                                        </p:attrNameLst>
                                      </p:cBhvr>
                                      <p:to>
                                        <p:strVal val="visible"/>
                                      </p:to>
                                    </p:set>
                                    <p:animEffect transition="in" filter="fade">
                                      <p:cBhvr>
                                        <p:cTn id="110" dur="500"/>
                                        <p:tgtEl>
                                          <p:spTgt spid="124945"/>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4945"/>
                                        </p:tgtEl>
                                      </p:cBhvr>
                                    </p:animEffect>
                                    <p:set>
                                      <p:cBhvr>
                                        <p:cTn id="114" dur="1" fill="hold">
                                          <p:stCondLst>
                                            <p:cond delay="499"/>
                                          </p:stCondLst>
                                        </p:cTn>
                                        <p:tgtEl>
                                          <p:spTgt spid="124945"/>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4946"/>
                                        </p:tgtEl>
                                        <p:attrNameLst>
                                          <p:attrName>style.visibility</p:attrName>
                                        </p:attrNameLst>
                                      </p:cBhvr>
                                      <p:to>
                                        <p:strVal val="visible"/>
                                      </p:to>
                                    </p:set>
                                    <p:animEffect transition="in" filter="fade">
                                      <p:cBhvr>
                                        <p:cTn id="118" dur="500"/>
                                        <p:tgtEl>
                                          <p:spTgt spid="124946"/>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4946"/>
                                        </p:tgtEl>
                                      </p:cBhvr>
                                    </p:animEffect>
                                    <p:set>
                                      <p:cBhvr>
                                        <p:cTn id="122" dur="1" fill="hold">
                                          <p:stCondLst>
                                            <p:cond delay="499"/>
                                          </p:stCondLst>
                                        </p:cTn>
                                        <p:tgtEl>
                                          <p:spTgt spid="124946"/>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4947"/>
                                        </p:tgtEl>
                                        <p:attrNameLst>
                                          <p:attrName>style.visibility</p:attrName>
                                        </p:attrNameLst>
                                      </p:cBhvr>
                                      <p:to>
                                        <p:strVal val="visible"/>
                                      </p:to>
                                    </p:set>
                                    <p:animEffect transition="in" filter="fade">
                                      <p:cBhvr>
                                        <p:cTn id="126" dur="500"/>
                                        <p:tgtEl>
                                          <p:spTgt spid="124947"/>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4947"/>
                                        </p:tgtEl>
                                      </p:cBhvr>
                                    </p:animEffect>
                                    <p:set>
                                      <p:cBhvr>
                                        <p:cTn id="130" dur="1" fill="hold">
                                          <p:stCondLst>
                                            <p:cond delay="499"/>
                                          </p:stCondLst>
                                        </p:cTn>
                                        <p:tgtEl>
                                          <p:spTgt spid="124947"/>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4948"/>
                                        </p:tgtEl>
                                        <p:attrNameLst>
                                          <p:attrName>style.visibility</p:attrName>
                                        </p:attrNameLst>
                                      </p:cBhvr>
                                      <p:to>
                                        <p:strVal val="visible"/>
                                      </p:to>
                                    </p:set>
                                    <p:animEffect transition="in" filter="fade">
                                      <p:cBhvr>
                                        <p:cTn id="134" dur="500"/>
                                        <p:tgtEl>
                                          <p:spTgt spid="124948"/>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4948"/>
                                        </p:tgtEl>
                                      </p:cBhvr>
                                    </p:animEffect>
                                    <p:set>
                                      <p:cBhvr>
                                        <p:cTn id="138" dur="1" fill="hold">
                                          <p:stCondLst>
                                            <p:cond delay="499"/>
                                          </p:stCondLst>
                                        </p:cTn>
                                        <p:tgtEl>
                                          <p:spTgt spid="12494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4932"/>
                                        </p:tgtEl>
                                      </p:cBhvr>
                                    </p:animEffect>
                                    <p:set>
                                      <p:cBhvr>
                                        <p:cTn id="141" dur="1" fill="hold">
                                          <p:stCondLst>
                                            <p:cond delay="499"/>
                                          </p:stCondLst>
                                        </p:cTn>
                                        <p:tgtEl>
                                          <p:spTgt spid="124932"/>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4971"/>
                                        </p:tgtEl>
                                      </p:cBhvr>
                                    </p:animEffect>
                                    <p:set>
                                      <p:cBhvr>
                                        <p:cTn id="144" dur="1" fill="hold">
                                          <p:stCondLst>
                                            <p:cond delay="499"/>
                                          </p:stCondLst>
                                        </p:cTn>
                                        <p:tgtEl>
                                          <p:spTgt spid="124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2495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24954"/>
                                        </p:tgtEl>
                                      </p:cBhvr>
                                    </p:animEffect>
                                    <p:set>
                                      <p:cBhvr>
                                        <p:cTn id="150" dur="1" fill="hold">
                                          <p:stCondLst>
                                            <p:cond delay="499"/>
                                          </p:stCondLst>
                                        </p:cTn>
                                        <p:tgtEl>
                                          <p:spTgt spid="124954"/>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24955"/>
                                        </p:tgtEl>
                                      </p:cBhvr>
                                    </p:animEffect>
                                    <p:set>
                                      <p:cBhvr>
                                        <p:cTn id="153" dur="1" fill="hold">
                                          <p:stCondLst>
                                            <p:cond delay="499"/>
                                          </p:stCondLst>
                                        </p:cTn>
                                        <p:tgtEl>
                                          <p:spTgt spid="124955"/>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24950"/>
                                        </p:tgtEl>
                                      </p:cBhvr>
                                    </p:animEffect>
                                    <p:set>
                                      <p:cBhvr>
                                        <p:cTn id="156" dur="1" fill="hold">
                                          <p:stCondLst>
                                            <p:cond delay="499"/>
                                          </p:stCondLst>
                                        </p:cTn>
                                        <p:tgtEl>
                                          <p:spTgt spid="124950"/>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124962"/>
                                        </p:tgtEl>
                                      </p:cBhvr>
                                    </p:animEffect>
                                    <p:set>
                                      <p:cBhvr>
                                        <p:cTn id="159" dur="1" fill="hold">
                                          <p:stCondLst>
                                            <p:cond delay="499"/>
                                          </p:stCondLst>
                                        </p:cTn>
                                        <p:tgtEl>
                                          <p:spTgt spid="124962"/>
                                        </p:tgtEl>
                                        <p:attrNameLst>
                                          <p:attrName>style.visibility</p:attrName>
                                        </p:attrNameLst>
                                      </p:cBhvr>
                                      <p:to>
                                        <p:strVal val="hidden"/>
                                      </p:to>
                                    </p:set>
                                  </p:childTnLst>
                                </p:cTn>
                              </p:par>
                              <p:par>
                                <p:cTn id="160" presetID="10" presetClass="entr" presetSubtype="0" fill="hold" grpId="0" nodeType="withEffect">
                                  <p:stCondLst>
                                    <p:cond delay="0"/>
                                  </p:stCondLst>
                                  <p:childTnLst>
                                    <p:set>
                                      <p:cBhvr>
                                        <p:cTn id="161" dur="1" fill="hold">
                                          <p:stCondLst>
                                            <p:cond delay="0"/>
                                          </p:stCondLst>
                                        </p:cTn>
                                        <p:tgtEl>
                                          <p:spTgt spid="124958"/>
                                        </p:tgtEl>
                                        <p:attrNameLst>
                                          <p:attrName>style.visibility</p:attrName>
                                        </p:attrNameLst>
                                      </p:cBhvr>
                                      <p:to>
                                        <p:strVal val="visible"/>
                                      </p:to>
                                    </p:set>
                                    <p:animEffect transition="in" filter="fade">
                                      <p:cBhvr>
                                        <p:cTn id="162" dur="500"/>
                                        <p:tgtEl>
                                          <p:spTgt spid="124958"/>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24951"/>
                                        </p:tgtEl>
                                        <p:attrNameLst>
                                          <p:attrName>style.visibility</p:attrName>
                                        </p:attrNameLst>
                                      </p:cBhvr>
                                      <p:to>
                                        <p:strVal val="visible"/>
                                      </p:to>
                                    </p:set>
                                    <p:animEffect transition="in" filter="fade">
                                      <p:cBhvr>
                                        <p:cTn id="165" dur="500"/>
                                        <p:tgtEl>
                                          <p:spTgt spid="124951"/>
                                        </p:tgtEl>
                                      </p:cBhvr>
                                    </p:animEffect>
                                  </p:childTnLst>
                                </p:cTn>
                              </p:par>
                              <p:par>
                                <p:cTn id="166" presetID="22" presetClass="entr" presetSubtype="1" fill="hold" grpId="0" nodeType="withEffect">
                                  <p:stCondLst>
                                    <p:cond delay="0"/>
                                  </p:stCondLst>
                                  <p:childTnLst>
                                    <p:set>
                                      <p:cBhvr>
                                        <p:cTn id="167" dur="1" fill="hold">
                                          <p:stCondLst>
                                            <p:cond delay="0"/>
                                          </p:stCondLst>
                                        </p:cTn>
                                        <p:tgtEl>
                                          <p:spTgt spid="124960"/>
                                        </p:tgtEl>
                                        <p:attrNameLst>
                                          <p:attrName>style.visibility</p:attrName>
                                        </p:attrNameLst>
                                      </p:cBhvr>
                                      <p:to>
                                        <p:strVal val="visible"/>
                                      </p:to>
                                    </p:set>
                                    <p:animEffect transition="in" filter="wipe(up)">
                                      <p:cBhvr>
                                        <p:cTn id="168" dur="500"/>
                                        <p:tgtEl>
                                          <p:spTgt spid="124960"/>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24959"/>
                                        </p:tgtEl>
                                        <p:attrNameLst>
                                          <p:attrName>style.visibility</p:attrName>
                                        </p:attrNameLst>
                                      </p:cBhvr>
                                      <p:to>
                                        <p:strVal val="visible"/>
                                      </p:to>
                                    </p:set>
                                    <p:animEffect transition="in" filter="fade">
                                      <p:cBhvr>
                                        <p:cTn id="171" dur="500"/>
                                        <p:tgtEl>
                                          <p:spTgt spid="124959"/>
                                        </p:tgtEl>
                                      </p:cBhvr>
                                    </p:animEffect>
                                  </p:childTnLst>
                                </p:cTn>
                              </p:par>
                              <p:par>
                                <p:cTn id="172" presetID="22" presetClass="entr" presetSubtype="1" fill="hold" grpId="0" nodeType="withEffect">
                                  <p:stCondLst>
                                    <p:cond delay="0"/>
                                  </p:stCondLst>
                                  <p:childTnLst>
                                    <p:set>
                                      <p:cBhvr>
                                        <p:cTn id="173" dur="1" fill="hold">
                                          <p:stCondLst>
                                            <p:cond delay="0"/>
                                          </p:stCondLst>
                                        </p:cTn>
                                        <p:tgtEl>
                                          <p:spTgt spid="124961"/>
                                        </p:tgtEl>
                                        <p:attrNameLst>
                                          <p:attrName>style.visibility</p:attrName>
                                        </p:attrNameLst>
                                      </p:cBhvr>
                                      <p:to>
                                        <p:strVal val="visible"/>
                                      </p:to>
                                    </p:set>
                                    <p:animEffect transition="in" filter="wipe(up)">
                                      <p:cBhvr>
                                        <p:cTn id="174" dur="500"/>
                                        <p:tgtEl>
                                          <p:spTgt spid="124961"/>
                                        </p:tgtEl>
                                      </p:cBhvr>
                                    </p:animEffect>
                                  </p:childTnLst>
                                </p:cTn>
                              </p:par>
                              <p:par>
                                <p:cTn id="175" presetID="10" presetClass="entr" presetSubtype="0" fill="hold" nodeType="withEffect">
                                  <p:stCondLst>
                                    <p:cond delay="0"/>
                                  </p:stCondLst>
                                  <p:childTnLst>
                                    <p:set>
                                      <p:cBhvr>
                                        <p:cTn id="176" dur="1" fill="hold">
                                          <p:stCondLst>
                                            <p:cond delay="0"/>
                                          </p:stCondLst>
                                        </p:cTn>
                                        <p:tgtEl>
                                          <p:spTgt spid="124967"/>
                                        </p:tgtEl>
                                        <p:attrNameLst>
                                          <p:attrName>style.visibility</p:attrName>
                                        </p:attrNameLst>
                                      </p:cBhvr>
                                      <p:to>
                                        <p:strVal val="visible"/>
                                      </p:to>
                                    </p:set>
                                    <p:animEffect transition="in" filter="fade">
                                      <p:cBhvr>
                                        <p:cTn id="177" dur="500"/>
                                        <p:tgtEl>
                                          <p:spTgt spid="124967"/>
                                        </p:tgtEl>
                                      </p:cBhvr>
                                    </p:animEffect>
                                  </p:childTnLst>
                                </p:cTn>
                              </p:par>
                              <p:par>
                                <p:cTn id="178" presetID="10" presetClass="exit" presetSubtype="0" fill="hold" nodeType="withEffect">
                                  <p:stCondLst>
                                    <p:cond delay="3500"/>
                                  </p:stCondLst>
                                  <p:childTnLst>
                                    <p:animEffect transition="out" filter="fade">
                                      <p:cBhvr>
                                        <p:cTn id="179" dur="500"/>
                                        <p:tgtEl>
                                          <p:spTgt spid="124967"/>
                                        </p:tgtEl>
                                      </p:cBhvr>
                                    </p:animEffect>
                                    <p:set>
                                      <p:cBhvr>
                                        <p:cTn id="180" dur="1" fill="hold">
                                          <p:stCondLst>
                                            <p:cond delay="499"/>
                                          </p:stCondLst>
                                        </p:cTn>
                                        <p:tgtEl>
                                          <p:spTgt spid="124967"/>
                                        </p:tgtEl>
                                        <p:attrNameLst>
                                          <p:attrName>style.visibility</p:attrName>
                                        </p:attrNameLst>
                                      </p:cBhvr>
                                      <p:to>
                                        <p:strVal val="hidden"/>
                                      </p:to>
                                    </p:set>
                                  </p:childTnLst>
                                </p:cTn>
                              </p:par>
                            </p:childTnLst>
                          </p:cTn>
                        </p:par>
                      </p:childTnLst>
                    </p:cTn>
                  </p:par>
                </p:childTnLst>
              </p:cTn>
              <p:nextCondLst>
                <p:cond evt="onClick" delay="0">
                  <p:tgtEl>
                    <p:spTgt spid="124953"/>
                  </p:tgtEl>
                </p:cond>
              </p:nextCondLst>
            </p:seq>
            <p:seq concurrent="1" nextAc="seek">
              <p:cTn id="181" restart="whenNotActive" fill="hold" evtFilter="cancelBubble" nodeType="interactiveSeq">
                <p:stCondLst>
                  <p:cond evt="onClick" delay="0">
                    <p:tgtEl>
                      <p:spTgt spid="124954"/>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10" presetClass="exit" presetSubtype="0" fill="hold" grpId="1" nodeType="clickEffect">
                                  <p:stCondLst>
                                    <p:cond delay="0"/>
                                  </p:stCondLst>
                                  <p:childTnLst>
                                    <p:animEffect transition="out" filter="fade">
                                      <p:cBhvr>
                                        <p:cTn id="185" dur="500"/>
                                        <p:tgtEl>
                                          <p:spTgt spid="124954"/>
                                        </p:tgtEl>
                                      </p:cBhvr>
                                    </p:animEffect>
                                    <p:set>
                                      <p:cBhvr>
                                        <p:cTn id="186" dur="1" fill="hold">
                                          <p:stCondLst>
                                            <p:cond delay="499"/>
                                          </p:stCondLst>
                                        </p:cTn>
                                        <p:tgtEl>
                                          <p:spTgt spid="124954"/>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24965"/>
                                        </p:tgtEl>
                                        <p:attrNameLst>
                                          <p:attrName>style.visibility</p:attrName>
                                        </p:attrNameLst>
                                      </p:cBhvr>
                                      <p:to>
                                        <p:strVal val="visible"/>
                                      </p:to>
                                    </p:set>
                                    <p:animEffect transition="in" filter="fade">
                                      <p:cBhvr>
                                        <p:cTn id="189" dur="500"/>
                                        <p:tgtEl>
                                          <p:spTgt spid="124965"/>
                                        </p:tgtEl>
                                      </p:cBhvr>
                                    </p:animEffect>
                                  </p:childTnLst>
                                </p:cTn>
                              </p:par>
                            </p:childTnLst>
                          </p:cTn>
                        </p:par>
                      </p:childTnLst>
                    </p:cTn>
                  </p:par>
                </p:childTnLst>
              </p:cTn>
              <p:nextCondLst>
                <p:cond evt="onClick" delay="0">
                  <p:tgtEl>
                    <p:spTgt spid="124954"/>
                  </p:tgtEl>
                </p:cond>
              </p:nextCondLst>
            </p:seq>
            <p:seq concurrent="1" nextAc="seek">
              <p:cTn id="190" restart="whenNotActive" fill="hold" evtFilter="cancelBubble" nodeType="interactiveSeq">
                <p:stCondLst>
                  <p:cond evt="onClick" delay="0">
                    <p:tgtEl>
                      <p:spTgt spid="124955"/>
                    </p:tgtEl>
                  </p:cond>
                </p:stCondLst>
                <p:endSync evt="end" delay="0">
                  <p:rtn val="all"/>
                </p:endSync>
                <p:childTnLst>
                  <p:par>
                    <p:cTn id="191" fill="hold" nodeType="clickPar">
                      <p:stCondLst>
                        <p:cond delay="0"/>
                      </p:stCondLst>
                      <p:childTnLst>
                        <p:par>
                          <p:cTn id="192" fill="hold" nodeType="withGroup">
                            <p:stCondLst>
                              <p:cond delay="0"/>
                            </p:stCondLst>
                            <p:childTnLst>
                              <p:par>
                                <p:cTn id="193" presetID="10" presetClass="exit" presetSubtype="0" fill="hold" grpId="1" nodeType="clickEffect">
                                  <p:stCondLst>
                                    <p:cond delay="0"/>
                                  </p:stCondLst>
                                  <p:childTnLst>
                                    <p:animEffect transition="out" filter="fade">
                                      <p:cBhvr>
                                        <p:cTn id="194" dur="500"/>
                                        <p:tgtEl>
                                          <p:spTgt spid="124955"/>
                                        </p:tgtEl>
                                      </p:cBhvr>
                                    </p:animEffect>
                                    <p:set>
                                      <p:cBhvr>
                                        <p:cTn id="195" dur="1" fill="hold">
                                          <p:stCondLst>
                                            <p:cond delay="499"/>
                                          </p:stCondLst>
                                        </p:cTn>
                                        <p:tgtEl>
                                          <p:spTgt spid="124955"/>
                                        </p:tgtEl>
                                        <p:attrNameLst>
                                          <p:attrName>style.visibility</p:attrName>
                                        </p:attrNameLst>
                                      </p:cBhvr>
                                      <p:to>
                                        <p:strVal val="hidden"/>
                                      </p:to>
                                    </p:set>
                                  </p:childTnLst>
                                </p:cTn>
                              </p:par>
                              <p:par>
                                <p:cTn id="196" presetID="10" presetClass="entr" presetSubtype="0" fill="hold" nodeType="withEffect">
                                  <p:stCondLst>
                                    <p:cond delay="0"/>
                                  </p:stCondLst>
                                  <p:childTnLst>
                                    <p:set>
                                      <p:cBhvr>
                                        <p:cTn id="197" dur="1" fill="hold">
                                          <p:stCondLst>
                                            <p:cond delay="0"/>
                                          </p:stCondLst>
                                        </p:cTn>
                                        <p:tgtEl>
                                          <p:spTgt spid="124966"/>
                                        </p:tgtEl>
                                        <p:attrNameLst>
                                          <p:attrName>style.visibility</p:attrName>
                                        </p:attrNameLst>
                                      </p:cBhvr>
                                      <p:to>
                                        <p:strVal val="visible"/>
                                      </p:to>
                                    </p:set>
                                    <p:animEffect transition="in" filter="fade">
                                      <p:cBhvr>
                                        <p:cTn id="198" dur="500"/>
                                        <p:tgtEl>
                                          <p:spTgt spid="124966"/>
                                        </p:tgtEl>
                                      </p:cBhvr>
                                    </p:animEffect>
                                  </p:childTnLst>
                                </p:cTn>
                              </p:par>
                            </p:childTnLst>
                          </p:cTn>
                        </p:par>
                      </p:childTnLst>
                    </p:cTn>
                  </p:par>
                </p:childTnLst>
              </p:cTn>
              <p:nextCondLst>
                <p:cond evt="onClick" delay="0">
                  <p:tgtEl>
                    <p:spTgt spid="124955"/>
                  </p:tgtEl>
                </p:cond>
              </p:nextCondLst>
            </p:seq>
          </p:childTnLst>
        </p:cTn>
      </p:par>
    </p:tnLst>
    <p:bldLst>
      <p:bldP spid="124932" grpId="0" animBg="1"/>
      <p:bldP spid="124932" grpId="1" animBg="1"/>
      <p:bldP spid="124933" grpId="0" animBg="1"/>
      <p:bldP spid="124933" grpId="1" animBg="1"/>
      <p:bldP spid="124934" grpId="0" animBg="1"/>
      <p:bldP spid="124934" grpId="1" animBg="1"/>
      <p:bldP spid="124935" grpId="0" animBg="1"/>
      <p:bldP spid="124935" grpId="1" animBg="1"/>
      <p:bldP spid="124936" grpId="0" animBg="1"/>
      <p:bldP spid="124936" grpId="1" animBg="1"/>
      <p:bldP spid="124937" grpId="0" animBg="1"/>
      <p:bldP spid="124937" grpId="1" animBg="1"/>
      <p:bldP spid="124938" grpId="0" animBg="1"/>
      <p:bldP spid="124938" grpId="1" animBg="1"/>
      <p:bldP spid="124939" grpId="0" animBg="1"/>
      <p:bldP spid="124939" grpId="1" animBg="1"/>
      <p:bldP spid="124940" grpId="0" animBg="1"/>
      <p:bldP spid="124940" grpId="1" animBg="1"/>
      <p:bldP spid="124941" grpId="0" animBg="1"/>
      <p:bldP spid="124941" grpId="1" animBg="1"/>
      <p:bldP spid="124942" grpId="0" animBg="1"/>
      <p:bldP spid="124942" grpId="1" animBg="1"/>
      <p:bldP spid="124943" grpId="0" animBg="1"/>
      <p:bldP spid="124943" grpId="1" animBg="1"/>
      <p:bldP spid="124944" grpId="0" animBg="1"/>
      <p:bldP spid="124944" grpId="1" animBg="1"/>
      <p:bldP spid="124945" grpId="0" animBg="1"/>
      <p:bldP spid="124945" grpId="1" animBg="1"/>
      <p:bldP spid="124946" grpId="0" animBg="1"/>
      <p:bldP spid="124946" grpId="1" animBg="1"/>
      <p:bldP spid="124947" grpId="0" animBg="1"/>
      <p:bldP spid="124947" grpId="1" animBg="1"/>
      <p:bldP spid="124948" grpId="0" animBg="1"/>
      <p:bldP spid="124948" grpId="1" animBg="1"/>
      <p:bldP spid="124950" grpId="0"/>
      <p:bldP spid="124951" grpId="0" animBg="1"/>
      <p:bldP spid="124954" grpId="0"/>
      <p:bldP spid="124954" grpId="1"/>
      <p:bldP spid="124955" grpId="0"/>
      <p:bldP spid="124955" grpId="1"/>
      <p:bldP spid="124958" grpId="0"/>
      <p:bldP spid="124959" grpId="0" animBg="1"/>
      <p:bldP spid="124960" grpId="0" animBg="1"/>
      <p:bldP spid="124961" grpId="0" animBg="1"/>
      <p:bldP spid="1249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p:cNvSpPr>
            <a:spLocks noGrp="1" noChangeArrowheads="1"/>
          </p:cNvSpPr>
          <p:nvPr>
            <p:ph type="body" idx="1"/>
          </p:nvPr>
        </p:nvSpPr>
        <p:spPr>
          <a:xfrm>
            <a:off x="468313" y="115888"/>
            <a:ext cx="8229600" cy="5976937"/>
          </a:xfrm>
        </p:spPr>
        <p:txBody>
          <a:bodyPr/>
          <a:lstStyle/>
          <a:p>
            <a:pPr algn="ctr">
              <a:buFontTx/>
              <a:buNone/>
            </a:pPr>
            <a:r>
              <a:rPr lang="en-US" altLang="ru-RU" sz="4000" b="1" i="1">
                <a:latin typeface="Times New Roman" pitchFamily="18" charset="0"/>
              </a:rPr>
              <a:t>What are  compound words?</a:t>
            </a:r>
            <a:endParaRPr lang="en-US" altLang="ru-RU" sz="1000" b="1" i="1">
              <a:latin typeface="Times New Roman" pitchFamily="18" charset="0"/>
            </a:endParaRPr>
          </a:p>
          <a:p>
            <a:pPr algn="ctr">
              <a:lnSpc>
                <a:spcPct val="90000"/>
              </a:lnSpc>
              <a:buFontTx/>
              <a:buNone/>
            </a:pPr>
            <a:r>
              <a:rPr lang="en-US" altLang="ru-RU" sz="3600" b="1">
                <a:latin typeface="Times New Roman" pitchFamily="18" charset="0"/>
              </a:rPr>
              <a:t>A compound word is a combination of two or more words that form one new word with a new meaning. </a:t>
            </a:r>
          </a:p>
          <a:p>
            <a:pPr algn="ctr">
              <a:lnSpc>
                <a:spcPct val="90000"/>
              </a:lnSpc>
              <a:buFontTx/>
              <a:buNone/>
            </a:pPr>
            <a:r>
              <a:rPr lang="en-US" altLang="ru-RU" sz="3600" b="1" i="1">
                <a:latin typeface="Times New Roman" pitchFamily="18" charset="0"/>
              </a:rPr>
              <a:t>Guess the compound words by putting the pictures together.</a:t>
            </a:r>
            <a:endParaRPr lang="ru-RU" altLang="ru-RU" sz="3600" b="1" i="1">
              <a:latin typeface="Times New Roman" pitchFamily="18" charset="0"/>
            </a:endParaRPr>
          </a:p>
        </p:txBody>
      </p:sp>
      <p:sp>
        <p:nvSpPr>
          <p:cNvPr id="6153" name="AutoShape 9" descr="hot2"/>
          <p:cNvSpPr>
            <a:spLocks noChangeArrowheads="1"/>
          </p:cNvSpPr>
          <p:nvPr/>
        </p:nvSpPr>
        <p:spPr bwMode="auto">
          <a:xfrm>
            <a:off x="2195513" y="3716338"/>
            <a:ext cx="1079500" cy="1008062"/>
          </a:xfrm>
          <a:prstGeom prst="roundRect">
            <a:avLst>
              <a:gd name="adj" fmla="val 16667"/>
            </a:avLst>
          </a:prstGeom>
          <a:blipFill dpi="0" rotWithShape="1">
            <a:blip r:embed="rId3"/>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154" name="AutoShape 10" descr="dog"/>
          <p:cNvSpPr>
            <a:spLocks noChangeArrowheads="1"/>
          </p:cNvSpPr>
          <p:nvPr/>
        </p:nvSpPr>
        <p:spPr bwMode="auto">
          <a:xfrm>
            <a:off x="4067175" y="3716338"/>
            <a:ext cx="1079500" cy="1008062"/>
          </a:xfrm>
          <a:prstGeom prst="roundRect">
            <a:avLst>
              <a:gd name="adj" fmla="val 16667"/>
            </a:avLst>
          </a:prstGeom>
          <a:blipFill dpi="0" rotWithShape="1">
            <a:blip r:embed="rId4"/>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156" name="Rectangle 12"/>
          <p:cNvSpPr>
            <a:spLocks noGrp="1" noChangeArrowheads="1"/>
          </p:cNvSpPr>
          <p:nvPr>
            <p:ph type="title"/>
          </p:nvPr>
        </p:nvSpPr>
        <p:spPr>
          <a:xfrm>
            <a:off x="3132138" y="3573463"/>
            <a:ext cx="1019175" cy="1143000"/>
          </a:xfrm>
          <a:noFill/>
          <a:ln/>
        </p:spPr>
        <p:txBody>
          <a:bodyPr/>
          <a:lstStyle/>
          <a:p>
            <a:r>
              <a:rPr lang="en-US" altLang="ru-RU" sz="8000" b="1"/>
              <a:t>+</a:t>
            </a:r>
            <a:endParaRPr lang="ru-RU" altLang="ru-RU" sz="8000" b="1"/>
          </a:p>
        </p:txBody>
      </p:sp>
      <p:sp>
        <p:nvSpPr>
          <p:cNvPr id="6157" name="Rectangle 13"/>
          <p:cNvSpPr>
            <a:spLocks noChangeArrowheads="1"/>
          </p:cNvSpPr>
          <p:nvPr/>
        </p:nvSpPr>
        <p:spPr bwMode="auto">
          <a:xfrm>
            <a:off x="5076825" y="3573463"/>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8000" b="1"/>
              <a:t>=</a:t>
            </a:r>
            <a:endParaRPr lang="ru-RU" altLang="ru-RU" sz="8000" b="1"/>
          </a:p>
        </p:txBody>
      </p:sp>
      <p:sp>
        <p:nvSpPr>
          <p:cNvPr id="6158" name="AutoShape 14"/>
          <p:cNvSpPr>
            <a:spLocks noChangeArrowheads="1"/>
          </p:cNvSpPr>
          <p:nvPr/>
        </p:nvSpPr>
        <p:spPr bwMode="auto">
          <a:xfrm>
            <a:off x="2268538" y="4868863"/>
            <a:ext cx="1152525"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hot</a:t>
            </a:r>
            <a:endParaRPr lang="ru-RU" altLang="ru-RU" sz="3600" b="1" i="1">
              <a:latin typeface="Times New Roman" pitchFamily="18" charset="0"/>
            </a:endParaRPr>
          </a:p>
        </p:txBody>
      </p:sp>
      <p:sp>
        <p:nvSpPr>
          <p:cNvPr id="6159" name="AutoShape 15"/>
          <p:cNvSpPr>
            <a:spLocks noChangeArrowheads="1"/>
          </p:cNvSpPr>
          <p:nvPr/>
        </p:nvSpPr>
        <p:spPr bwMode="auto">
          <a:xfrm>
            <a:off x="4067175" y="4868863"/>
            <a:ext cx="1152525"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dog</a:t>
            </a:r>
            <a:endParaRPr lang="ru-RU" altLang="ru-RU" sz="3600" b="1" i="1">
              <a:latin typeface="Times New Roman" pitchFamily="18" charset="0"/>
            </a:endParaRPr>
          </a:p>
        </p:txBody>
      </p:sp>
      <p:sp>
        <p:nvSpPr>
          <p:cNvPr id="6160" name="AutoShape 16"/>
          <p:cNvSpPr>
            <a:spLocks noChangeArrowheads="1"/>
          </p:cNvSpPr>
          <p:nvPr/>
        </p:nvSpPr>
        <p:spPr bwMode="auto">
          <a:xfrm>
            <a:off x="5867400" y="4797425"/>
            <a:ext cx="1512888"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hotdog</a:t>
            </a:r>
            <a:endParaRPr lang="ru-RU" altLang="ru-RU" sz="3600" b="1" i="1">
              <a:latin typeface="Times New Roman" pitchFamily="18" charset="0"/>
            </a:endParaRPr>
          </a:p>
        </p:txBody>
      </p:sp>
      <p:sp>
        <p:nvSpPr>
          <p:cNvPr id="6161" name="AutoShape 17" descr="hotdog"/>
          <p:cNvSpPr>
            <a:spLocks noChangeArrowheads="1"/>
          </p:cNvSpPr>
          <p:nvPr/>
        </p:nvSpPr>
        <p:spPr bwMode="auto">
          <a:xfrm>
            <a:off x="3779838" y="5516563"/>
            <a:ext cx="1871662" cy="10810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162" name="AutoShape 18" descr="questions1"/>
          <p:cNvSpPr>
            <a:spLocks noChangeArrowheads="1"/>
          </p:cNvSpPr>
          <p:nvPr/>
        </p:nvSpPr>
        <p:spPr bwMode="auto">
          <a:xfrm>
            <a:off x="6011863" y="3644900"/>
            <a:ext cx="1081087" cy="1008063"/>
          </a:xfrm>
          <a:prstGeom prst="roundRect">
            <a:avLst>
              <a:gd name="adj" fmla="val 16667"/>
            </a:avLst>
          </a:prstGeom>
          <a:blipFill dpi="0" rotWithShape="1">
            <a:blip r:embed="rId6"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164" name="AutoShape 20">
            <a:hlinkClick r:id="rId7"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xEl>
                                              <p:pRg st="2" end="2"/>
                                            </p:txEl>
                                          </p:spTgt>
                                        </p:tgtEl>
                                        <p:attrNameLst>
                                          <p:attrName>style.visibility</p:attrName>
                                        </p:attrNameLst>
                                      </p:cBhvr>
                                      <p:to>
                                        <p:strVal val="visible"/>
                                      </p:to>
                                    </p:set>
                                    <p:animEffect transition="in" filter="fade">
                                      <p:cBhvr>
                                        <p:cTn id="7" dur="500"/>
                                        <p:tgtEl>
                                          <p:spTgt spid="6150">
                                            <p:txEl>
                                              <p:pRg st="2" end="2"/>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53"/>
                                        </p:tgtEl>
                                        <p:attrNameLst>
                                          <p:attrName>style.visibility</p:attrName>
                                        </p:attrNameLst>
                                      </p:cBhvr>
                                      <p:to>
                                        <p:strVal val="visible"/>
                                      </p:to>
                                    </p:set>
                                    <p:animEffect transition="in" filter="fade">
                                      <p:cBhvr>
                                        <p:cTn id="11" dur="500"/>
                                        <p:tgtEl>
                                          <p:spTgt spid="615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56"/>
                                        </p:tgtEl>
                                        <p:attrNameLst>
                                          <p:attrName>style.visibility</p:attrName>
                                        </p:attrNameLst>
                                      </p:cBhvr>
                                      <p:to>
                                        <p:strVal val="visible"/>
                                      </p:to>
                                    </p:set>
                                    <p:animEffect transition="in" filter="fade">
                                      <p:cBhvr>
                                        <p:cTn id="15" dur="500"/>
                                        <p:tgtEl>
                                          <p:spTgt spid="6156"/>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54"/>
                                        </p:tgtEl>
                                        <p:attrNameLst>
                                          <p:attrName>style.visibility</p:attrName>
                                        </p:attrNameLst>
                                      </p:cBhvr>
                                      <p:to>
                                        <p:strVal val="visible"/>
                                      </p:to>
                                    </p:set>
                                    <p:animEffect transition="in" filter="fade">
                                      <p:cBhvr>
                                        <p:cTn id="19" dur="500"/>
                                        <p:tgtEl>
                                          <p:spTgt spid="615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157"/>
                                        </p:tgtEl>
                                        <p:attrNameLst>
                                          <p:attrName>style.visibility</p:attrName>
                                        </p:attrNameLst>
                                      </p:cBhvr>
                                      <p:to>
                                        <p:strVal val="visible"/>
                                      </p:to>
                                    </p:set>
                                    <p:animEffect transition="in" filter="fade">
                                      <p:cBhvr>
                                        <p:cTn id="23" dur="500"/>
                                        <p:tgtEl>
                                          <p:spTgt spid="6157"/>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162"/>
                                        </p:tgtEl>
                                        <p:attrNameLst>
                                          <p:attrName>style.visibility</p:attrName>
                                        </p:attrNameLst>
                                      </p:cBhvr>
                                      <p:to>
                                        <p:strVal val="visible"/>
                                      </p:to>
                                    </p:set>
                                    <p:animEffect transition="in" filter="fade">
                                      <p:cBhvr>
                                        <p:cTn id="27" dur="500"/>
                                        <p:tgtEl>
                                          <p:spTgt spid="6162"/>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158"/>
                                        </p:tgtEl>
                                        <p:attrNameLst>
                                          <p:attrName>style.visibility</p:attrName>
                                        </p:attrNameLst>
                                      </p:cBhvr>
                                      <p:to>
                                        <p:strVal val="visible"/>
                                      </p:to>
                                    </p:set>
                                    <p:animEffect transition="in" filter="fade">
                                      <p:cBhvr>
                                        <p:cTn id="31" dur="500"/>
                                        <p:tgtEl>
                                          <p:spTgt spid="6158"/>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159"/>
                                        </p:tgtEl>
                                        <p:attrNameLst>
                                          <p:attrName>style.visibility</p:attrName>
                                        </p:attrNameLst>
                                      </p:cBhvr>
                                      <p:to>
                                        <p:strVal val="visible"/>
                                      </p:to>
                                    </p:set>
                                    <p:animEffect transition="in" filter="fade">
                                      <p:cBhvr>
                                        <p:cTn id="35" dur="500"/>
                                        <p:tgtEl>
                                          <p:spTgt spid="6159"/>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160"/>
                                        </p:tgtEl>
                                        <p:attrNameLst>
                                          <p:attrName>style.visibility</p:attrName>
                                        </p:attrNameLst>
                                      </p:cBhvr>
                                      <p:to>
                                        <p:strVal val="visible"/>
                                      </p:to>
                                    </p:set>
                                    <p:animEffect transition="in" filter="fade">
                                      <p:cBhvr>
                                        <p:cTn id="39" dur="500"/>
                                        <p:tgtEl>
                                          <p:spTgt spid="6160"/>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161"/>
                                        </p:tgtEl>
                                        <p:attrNameLst>
                                          <p:attrName>style.visibility</p:attrName>
                                        </p:attrNameLst>
                                      </p:cBhvr>
                                      <p:to>
                                        <p:strVal val="visible"/>
                                      </p:to>
                                    </p:set>
                                    <p:animEffect transition="in" filter="fade">
                                      <p:cBhvr>
                                        <p:cTn id="43" dur="5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4" grpId="0" animBg="1"/>
      <p:bldP spid="6156" grpId="0"/>
      <p:bldP spid="6157" grpId="0"/>
      <p:bldP spid="6158" grpId="0" animBg="1"/>
      <p:bldP spid="6159" grpId="0" animBg="1"/>
      <p:bldP spid="6160" grpId="0" animBg="1"/>
      <p:bldP spid="6161" grpId="0" animBg="1"/>
      <p:bldP spid="616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86"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25956"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5957" name="WordArt 5"/>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25958" name="WordArt 6"/>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25959" name="WordArt 7"/>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25960" name="WordArt 8"/>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25961" name="WordArt 9"/>
          <p:cNvSpPr>
            <a:spLocks noChangeArrowheads="1" noChangeShapeType="1" noTextEdit="1"/>
          </p:cNvSpPr>
          <p:nvPr/>
        </p:nvSpPr>
        <p:spPr bwMode="auto">
          <a:xfrm>
            <a:off x="8101013"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25962" name="WordArt 10"/>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25963" name="WordArt 11"/>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25964" name="WordArt 12"/>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25965" name="WordArt 13"/>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25966" name="WordArt 14"/>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25967" name="WordArt 15"/>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5968" name="WordArt 16"/>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5969" name="WordArt 17"/>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5970" name="WordArt 18"/>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5971" name="WordArt 19"/>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5972" name="WordArt 20"/>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5974" name="Rectangle 22"/>
          <p:cNvSpPr>
            <a:spLocks noChangeArrowheads="1"/>
          </p:cNvSpPr>
          <p:nvPr/>
        </p:nvSpPr>
        <p:spPr bwMode="auto">
          <a:xfrm>
            <a:off x="323850" y="908050"/>
            <a:ext cx="8424863"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is depicted on the flag of Cambodia and on the flag of Afghanistan?</a:t>
            </a:r>
          </a:p>
        </p:txBody>
      </p:sp>
      <p:sp>
        <p:nvSpPr>
          <p:cNvPr id="125975" name="AutoShape 23" descr="флаг-Афганистана"/>
          <p:cNvSpPr>
            <a:spLocks noChangeArrowheads="1"/>
          </p:cNvSpPr>
          <p:nvPr/>
        </p:nvSpPr>
        <p:spPr bwMode="auto">
          <a:xfrm>
            <a:off x="3132138" y="2636838"/>
            <a:ext cx="2879725" cy="194310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5977" name="Rectangle 25"/>
          <p:cNvSpPr>
            <a:spLocks noChangeArrowheads="1"/>
          </p:cNvSpPr>
          <p:nvPr/>
        </p:nvSpPr>
        <p:spPr bwMode="auto">
          <a:xfrm>
            <a:off x="827088" y="3789363"/>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buildings</a:t>
            </a:r>
            <a:endParaRPr lang="ru-RU" altLang="ru-RU" sz="3600" b="1" i="1">
              <a:latin typeface="Times New Roman" pitchFamily="18" charset="0"/>
            </a:endParaRPr>
          </a:p>
        </p:txBody>
      </p:sp>
      <p:sp>
        <p:nvSpPr>
          <p:cNvPr id="125978" name="Rectangle 26"/>
          <p:cNvSpPr>
            <a:spLocks noChangeArrowheads="1"/>
          </p:cNvSpPr>
          <p:nvPr/>
        </p:nvSpPr>
        <p:spPr bwMode="auto">
          <a:xfrm>
            <a:off x="755650" y="2492375"/>
            <a:ext cx="23050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altLang="ru-RU" sz="3600" b="1" i="1">
                <a:latin typeface="Times New Roman" pitchFamily="18" charset="0"/>
              </a:rPr>
              <a:t>a shield </a:t>
            </a:r>
          </a:p>
          <a:p>
            <a:pPr>
              <a:lnSpc>
                <a:spcPct val="80000"/>
              </a:lnSpc>
            </a:pPr>
            <a:r>
              <a:rPr lang="en-US" altLang="ru-RU" sz="3600" b="1" i="1">
                <a:latin typeface="Times New Roman" pitchFamily="18" charset="0"/>
              </a:rPr>
              <a:t>and arrows</a:t>
            </a:r>
            <a:endParaRPr lang="ru-RU" altLang="ru-RU" sz="3600" b="1" i="1">
              <a:latin typeface="Times New Roman" pitchFamily="18" charset="0"/>
            </a:endParaRPr>
          </a:p>
        </p:txBody>
      </p:sp>
      <p:sp>
        <p:nvSpPr>
          <p:cNvPr id="125979" name="Rectangle 27"/>
          <p:cNvSpPr>
            <a:spLocks noChangeArrowheads="1"/>
          </p:cNvSpPr>
          <p:nvPr/>
        </p:nvSpPr>
        <p:spPr bwMode="auto">
          <a:xfrm>
            <a:off x="827088" y="4868863"/>
            <a:ext cx="219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mountains</a:t>
            </a:r>
            <a:endParaRPr lang="ru-RU" altLang="ru-RU" sz="3600" b="1" i="1">
              <a:latin typeface="Times New Roman" pitchFamily="18" charset="0"/>
            </a:endParaRPr>
          </a:p>
        </p:txBody>
      </p:sp>
      <p:sp>
        <p:nvSpPr>
          <p:cNvPr id="125982" name="AutoShape 30" descr="ac99c4509b07d5b9d7e31171cda91622"/>
          <p:cNvSpPr>
            <a:spLocks noChangeArrowheads="1"/>
          </p:cNvSpPr>
          <p:nvPr/>
        </p:nvSpPr>
        <p:spPr bwMode="auto">
          <a:xfrm>
            <a:off x="5580063" y="3860800"/>
            <a:ext cx="2952750" cy="1944688"/>
          </a:xfrm>
          <a:prstGeom prst="roundRect">
            <a:avLst>
              <a:gd name="adj" fmla="val 16667"/>
            </a:avLst>
          </a:prstGeom>
          <a:blipFill dpi="0" rotWithShape="1">
            <a:blip r:embed="rId5"/>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5983" name="Line 31"/>
          <p:cNvSpPr>
            <a:spLocks noChangeShapeType="1"/>
          </p:cNvSpPr>
          <p:nvPr/>
        </p:nvSpPr>
        <p:spPr bwMode="auto">
          <a:xfrm flipH="1">
            <a:off x="4716463" y="2205038"/>
            <a:ext cx="935037" cy="863600"/>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5984" name="Line 32"/>
          <p:cNvSpPr>
            <a:spLocks noChangeShapeType="1"/>
          </p:cNvSpPr>
          <p:nvPr/>
        </p:nvSpPr>
        <p:spPr bwMode="auto">
          <a:xfrm flipH="1">
            <a:off x="7308850" y="1557338"/>
            <a:ext cx="574675" cy="2519362"/>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5985" name="AutoShape 33" descr="questions1"/>
          <p:cNvSpPr>
            <a:spLocks noChangeArrowheads="1"/>
          </p:cNvSpPr>
          <p:nvPr/>
        </p:nvSpPr>
        <p:spPr bwMode="auto">
          <a:xfrm>
            <a:off x="3995738" y="2420938"/>
            <a:ext cx="3744912" cy="3240087"/>
          </a:xfrm>
          <a:prstGeom prst="roundRect">
            <a:avLst>
              <a:gd name="adj" fmla="val 16667"/>
            </a:avLst>
          </a:prstGeom>
          <a:blipFill dpi="0" rotWithShape="1">
            <a:blip r:embed="rId6" cstate="email">
              <a:extLst>
                <a:ext uri="{28A0092B-C50C-407E-A947-70E740481C1C}">
                  <a14:useLocalDpi xmlns:a14="http://schemas.microsoft.com/office/drawing/2010/main"/>
                </a:ext>
              </a:extLst>
            </a:blip>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5987" name="AutoShape 35">
            <a:hlinkClick r:id="rId7"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3</a:t>
            </a:r>
            <a:endParaRPr lang="ru-RU" altLang="ru-RU" sz="4400" b="1">
              <a:latin typeface="Times New Roman" pitchFamily="18" charset="0"/>
            </a:endParaRPr>
          </a:p>
        </p:txBody>
      </p:sp>
      <p:pic>
        <p:nvPicPr>
          <p:cNvPr id="125988" name="Picture 36"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611188" y="2420938"/>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25989" name="Picture 37" descr="OO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00428">
            <a:off x="755650" y="4652963"/>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25990" name="Picture 38" descr="c25cf34766bd144ac618d8770234f7c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25991" name="Rectangle 39"/>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25992" name="AutoShape 40">
            <a:hlinkClick r:id="rId10"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25994" name="Picture 42" descr="gjfe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fade">
                                      <p:cBhvr>
                                        <p:cTn id="7" dur="500"/>
                                        <p:tgtEl>
                                          <p:spTgt spid="125956"/>
                                        </p:tgtEl>
                                      </p:cBhvr>
                                    </p:animEffect>
                                  </p:childTnLst>
                                </p:cTn>
                              </p:par>
                              <p:par>
                                <p:cTn id="8" presetID="10" presetClass="entr" presetSubtype="0" fill="hold" nodeType="withEffect">
                                  <p:stCondLst>
                                    <p:cond delay="0"/>
                                  </p:stCondLst>
                                  <p:childTnLst>
                                    <p:set>
                                      <p:cBhvr>
                                        <p:cTn id="9" dur="1" fill="hold">
                                          <p:stCondLst>
                                            <p:cond delay="0"/>
                                          </p:stCondLst>
                                        </p:cTn>
                                        <p:tgtEl>
                                          <p:spTgt spid="125994"/>
                                        </p:tgtEl>
                                        <p:attrNameLst>
                                          <p:attrName>style.visibility</p:attrName>
                                        </p:attrNameLst>
                                      </p:cBhvr>
                                      <p:to>
                                        <p:strVal val="visible"/>
                                      </p:to>
                                    </p:set>
                                    <p:animEffect transition="in" filter="fade">
                                      <p:cBhvr>
                                        <p:cTn id="10" dur="500"/>
                                        <p:tgtEl>
                                          <p:spTgt spid="12599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5957"/>
                                        </p:tgtEl>
                                        <p:attrNameLst>
                                          <p:attrName>style.visibility</p:attrName>
                                        </p:attrNameLst>
                                      </p:cBhvr>
                                      <p:to>
                                        <p:strVal val="visible"/>
                                      </p:to>
                                    </p:set>
                                    <p:animEffect transition="in" filter="fade">
                                      <p:cBhvr>
                                        <p:cTn id="14" dur="500"/>
                                        <p:tgtEl>
                                          <p:spTgt spid="125957"/>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5957"/>
                                        </p:tgtEl>
                                      </p:cBhvr>
                                    </p:animEffect>
                                    <p:set>
                                      <p:cBhvr>
                                        <p:cTn id="18" dur="1" fill="hold">
                                          <p:stCondLst>
                                            <p:cond delay="499"/>
                                          </p:stCondLst>
                                        </p:cTn>
                                        <p:tgtEl>
                                          <p:spTgt spid="125957"/>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5958"/>
                                        </p:tgtEl>
                                        <p:attrNameLst>
                                          <p:attrName>style.visibility</p:attrName>
                                        </p:attrNameLst>
                                      </p:cBhvr>
                                      <p:to>
                                        <p:strVal val="visible"/>
                                      </p:to>
                                    </p:set>
                                    <p:animEffect transition="in" filter="fade">
                                      <p:cBhvr>
                                        <p:cTn id="22" dur="500"/>
                                        <p:tgtEl>
                                          <p:spTgt spid="125958"/>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5958"/>
                                        </p:tgtEl>
                                      </p:cBhvr>
                                    </p:animEffect>
                                    <p:set>
                                      <p:cBhvr>
                                        <p:cTn id="26" dur="1" fill="hold">
                                          <p:stCondLst>
                                            <p:cond delay="499"/>
                                          </p:stCondLst>
                                        </p:cTn>
                                        <p:tgtEl>
                                          <p:spTgt spid="125958"/>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5959"/>
                                        </p:tgtEl>
                                        <p:attrNameLst>
                                          <p:attrName>style.visibility</p:attrName>
                                        </p:attrNameLst>
                                      </p:cBhvr>
                                      <p:to>
                                        <p:strVal val="visible"/>
                                      </p:to>
                                    </p:set>
                                    <p:animEffect transition="in" filter="fade">
                                      <p:cBhvr>
                                        <p:cTn id="30" dur="500"/>
                                        <p:tgtEl>
                                          <p:spTgt spid="125959"/>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5959"/>
                                        </p:tgtEl>
                                      </p:cBhvr>
                                    </p:animEffect>
                                    <p:set>
                                      <p:cBhvr>
                                        <p:cTn id="34" dur="1" fill="hold">
                                          <p:stCondLst>
                                            <p:cond delay="499"/>
                                          </p:stCondLst>
                                        </p:cTn>
                                        <p:tgtEl>
                                          <p:spTgt spid="125959"/>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5960"/>
                                        </p:tgtEl>
                                        <p:attrNameLst>
                                          <p:attrName>style.visibility</p:attrName>
                                        </p:attrNameLst>
                                      </p:cBhvr>
                                      <p:to>
                                        <p:strVal val="visible"/>
                                      </p:to>
                                    </p:set>
                                    <p:animEffect transition="in" filter="fade">
                                      <p:cBhvr>
                                        <p:cTn id="38" dur="500"/>
                                        <p:tgtEl>
                                          <p:spTgt spid="125960"/>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5960"/>
                                        </p:tgtEl>
                                      </p:cBhvr>
                                    </p:animEffect>
                                    <p:set>
                                      <p:cBhvr>
                                        <p:cTn id="42" dur="1" fill="hold">
                                          <p:stCondLst>
                                            <p:cond delay="499"/>
                                          </p:stCondLst>
                                        </p:cTn>
                                        <p:tgtEl>
                                          <p:spTgt spid="125960"/>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5961"/>
                                        </p:tgtEl>
                                        <p:attrNameLst>
                                          <p:attrName>style.visibility</p:attrName>
                                        </p:attrNameLst>
                                      </p:cBhvr>
                                      <p:to>
                                        <p:strVal val="visible"/>
                                      </p:to>
                                    </p:set>
                                    <p:animEffect transition="in" filter="fade">
                                      <p:cBhvr>
                                        <p:cTn id="46" dur="500"/>
                                        <p:tgtEl>
                                          <p:spTgt spid="125961"/>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5961"/>
                                        </p:tgtEl>
                                      </p:cBhvr>
                                    </p:animEffect>
                                    <p:set>
                                      <p:cBhvr>
                                        <p:cTn id="50" dur="1" fill="hold">
                                          <p:stCondLst>
                                            <p:cond delay="499"/>
                                          </p:stCondLst>
                                        </p:cTn>
                                        <p:tgtEl>
                                          <p:spTgt spid="125961"/>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5962"/>
                                        </p:tgtEl>
                                        <p:attrNameLst>
                                          <p:attrName>style.visibility</p:attrName>
                                        </p:attrNameLst>
                                      </p:cBhvr>
                                      <p:to>
                                        <p:strVal val="visible"/>
                                      </p:to>
                                    </p:set>
                                    <p:animEffect transition="in" filter="fade">
                                      <p:cBhvr>
                                        <p:cTn id="54" dur="500"/>
                                        <p:tgtEl>
                                          <p:spTgt spid="125962"/>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5962"/>
                                        </p:tgtEl>
                                      </p:cBhvr>
                                    </p:animEffect>
                                    <p:set>
                                      <p:cBhvr>
                                        <p:cTn id="58" dur="1" fill="hold">
                                          <p:stCondLst>
                                            <p:cond delay="499"/>
                                          </p:stCondLst>
                                        </p:cTn>
                                        <p:tgtEl>
                                          <p:spTgt spid="125962"/>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5963"/>
                                        </p:tgtEl>
                                        <p:attrNameLst>
                                          <p:attrName>style.visibility</p:attrName>
                                        </p:attrNameLst>
                                      </p:cBhvr>
                                      <p:to>
                                        <p:strVal val="visible"/>
                                      </p:to>
                                    </p:set>
                                    <p:animEffect transition="in" filter="fade">
                                      <p:cBhvr>
                                        <p:cTn id="62" dur="500"/>
                                        <p:tgtEl>
                                          <p:spTgt spid="125963"/>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5963"/>
                                        </p:tgtEl>
                                      </p:cBhvr>
                                    </p:animEffect>
                                    <p:set>
                                      <p:cBhvr>
                                        <p:cTn id="66" dur="1" fill="hold">
                                          <p:stCondLst>
                                            <p:cond delay="499"/>
                                          </p:stCondLst>
                                        </p:cTn>
                                        <p:tgtEl>
                                          <p:spTgt spid="125963"/>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5964"/>
                                        </p:tgtEl>
                                        <p:attrNameLst>
                                          <p:attrName>style.visibility</p:attrName>
                                        </p:attrNameLst>
                                      </p:cBhvr>
                                      <p:to>
                                        <p:strVal val="visible"/>
                                      </p:to>
                                    </p:set>
                                    <p:animEffect transition="in" filter="fade">
                                      <p:cBhvr>
                                        <p:cTn id="70" dur="500"/>
                                        <p:tgtEl>
                                          <p:spTgt spid="125964"/>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5964"/>
                                        </p:tgtEl>
                                      </p:cBhvr>
                                    </p:animEffect>
                                    <p:set>
                                      <p:cBhvr>
                                        <p:cTn id="74" dur="1" fill="hold">
                                          <p:stCondLst>
                                            <p:cond delay="499"/>
                                          </p:stCondLst>
                                        </p:cTn>
                                        <p:tgtEl>
                                          <p:spTgt spid="125964"/>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5965"/>
                                        </p:tgtEl>
                                        <p:attrNameLst>
                                          <p:attrName>style.visibility</p:attrName>
                                        </p:attrNameLst>
                                      </p:cBhvr>
                                      <p:to>
                                        <p:strVal val="visible"/>
                                      </p:to>
                                    </p:set>
                                    <p:animEffect transition="in" filter="fade">
                                      <p:cBhvr>
                                        <p:cTn id="78" dur="500"/>
                                        <p:tgtEl>
                                          <p:spTgt spid="125965"/>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5965"/>
                                        </p:tgtEl>
                                      </p:cBhvr>
                                    </p:animEffect>
                                    <p:set>
                                      <p:cBhvr>
                                        <p:cTn id="82" dur="1" fill="hold">
                                          <p:stCondLst>
                                            <p:cond delay="499"/>
                                          </p:stCondLst>
                                        </p:cTn>
                                        <p:tgtEl>
                                          <p:spTgt spid="125965"/>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5966"/>
                                        </p:tgtEl>
                                        <p:attrNameLst>
                                          <p:attrName>style.visibility</p:attrName>
                                        </p:attrNameLst>
                                      </p:cBhvr>
                                      <p:to>
                                        <p:strVal val="visible"/>
                                      </p:to>
                                    </p:set>
                                    <p:animEffect transition="in" filter="fade">
                                      <p:cBhvr>
                                        <p:cTn id="86" dur="500"/>
                                        <p:tgtEl>
                                          <p:spTgt spid="125966"/>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5966"/>
                                        </p:tgtEl>
                                      </p:cBhvr>
                                    </p:animEffect>
                                    <p:set>
                                      <p:cBhvr>
                                        <p:cTn id="90" dur="1" fill="hold">
                                          <p:stCondLst>
                                            <p:cond delay="499"/>
                                          </p:stCondLst>
                                        </p:cTn>
                                        <p:tgtEl>
                                          <p:spTgt spid="125966"/>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5967"/>
                                        </p:tgtEl>
                                        <p:attrNameLst>
                                          <p:attrName>style.visibility</p:attrName>
                                        </p:attrNameLst>
                                      </p:cBhvr>
                                      <p:to>
                                        <p:strVal val="visible"/>
                                      </p:to>
                                    </p:set>
                                    <p:animEffect transition="in" filter="fade">
                                      <p:cBhvr>
                                        <p:cTn id="94" dur="500"/>
                                        <p:tgtEl>
                                          <p:spTgt spid="125967"/>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5967"/>
                                        </p:tgtEl>
                                      </p:cBhvr>
                                    </p:animEffect>
                                    <p:set>
                                      <p:cBhvr>
                                        <p:cTn id="98" dur="1" fill="hold">
                                          <p:stCondLst>
                                            <p:cond delay="499"/>
                                          </p:stCondLst>
                                        </p:cTn>
                                        <p:tgtEl>
                                          <p:spTgt spid="125967"/>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5968"/>
                                        </p:tgtEl>
                                        <p:attrNameLst>
                                          <p:attrName>style.visibility</p:attrName>
                                        </p:attrNameLst>
                                      </p:cBhvr>
                                      <p:to>
                                        <p:strVal val="visible"/>
                                      </p:to>
                                    </p:set>
                                    <p:animEffect transition="in" filter="fade">
                                      <p:cBhvr>
                                        <p:cTn id="102" dur="500"/>
                                        <p:tgtEl>
                                          <p:spTgt spid="125968"/>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5968"/>
                                        </p:tgtEl>
                                      </p:cBhvr>
                                    </p:animEffect>
                                    <p:set>
                                      <p:cBhvr>
                                        <p:cTn id="106" dur="1" fill="hold">
                                          <p:stCondLst>
                                            <p:cond delay="499"/>
                                          </p:stCondLst>
                                        </p:cTn>
                                        <p:tgtEl>
                                          <p:spTgt spid="125968"/>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5969"/>
                                        </p:tgtEl>
                                        <p:attrNameLst>
                                          <p:attrName>style.visibility</p:attrName>
                                        </p:attrNameLst>
                                      </p:cBhvr>
                                      <p:to>
                                        <p:strVal val="visible"/>
                                      </p:to>
                                    </p:set>
                                    <p:animEffect transition="in" filter="fade">
                                      <p:cBhvr>
                                        <p:cTn id="110" dur="500"/>
                                        <p:tgtEl>
                                          <p:spTgt spid="125969"/>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5969"/>
                                        </p:tgtEl>
                                      </p:cBhvr>
                                    </p:animEffect>
                                    <p:set>
                                      <p:cBhvr>
                                        <p:cTn id="114" dur="1" fill="hold">
                                          <p:stCondLst>
                                            <p:cond delay="499"/>
                                          </p:stCondLst>
                                        </p:cTn>
                                        <p:tgtEl>
                                          <p:spTgt spid="125969"/>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5970"/>
                                        </p:tgtEl>
                                        <p:attrNameLst>
                                          <p:attrName>style.visibility</p:attrName>
                                        </p:attrNameLst>
                                      </p:cBhvr>
                                      <p:to>
                                        <p:strVal val="visible"/>
                                      </p:to>
                                    </p:set>
                                    <p:animEffect transition="in" filter="fade">
                                      <p:cBhvr>
                                        <p:cTn id="118" dur="500"/>
                                        <p:tgtEl>
                                          <p:spTgt spid="125970"/>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5970"/>
                                        </p:tgtEl>
                                      </p:cBhvr>
                                    </p:animEffect>
                                    <p:set>
                                      <p:cBhvr>
                                        <p:cTn id="122" dur="1" fill="hold">
                                          <p:stCondLst>
                                            <p:cond delay="499"/>
                                          </p:stCondLst>
                                        </p:cTn>
                                        <p:tgtEl>
                                          <p:spTgt spid="125970"/>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5971"/>
                                        </p:tgtEl>
                                        <p:attrNameLst>
                                          <p:attrName>style.visibility</p:attrName>
                                        </p:attrNameLst>
                                      </p:cBhvr>
                                      <p:to>
                                        <p:strVal val="visible"/>
                                      </p:to>
                                    </p:set>
                                    <p:animEffect transition="in" filter="fade">
                                      <p:cBhvr>
                                        <p:cTn id="126" dur="500"/>
                                        <p:tgtEl>
                                          <p:spTgt spid="125971"/>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5971"/>
                                        </p:tgtEl>
                                      </p:cBhvr>
                                    </p:animEffect>
                                    <p:set>
                                      <p:cBhvr>
                                        <p:cTn id="130" dur="1" fill="hold">
                                          <p:stCondLst>
                                            <p:cond delay="499"/>
                                          </p:stCondLst>
                                        </p:cTn>
                                        <p:tgtEl>
                                          <p:spTgt spid="125971"/>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5972"/>
                                        </p:tgtEl>
                                        <p:attrNameLst>
                                          <p:attrName>style.visibility</p:attrName>
                                        </p:attrNameLst>
                                      </p:cBhvr>
                                      <p:to>
                                        <p:strVal val="visible"/>
                                      </p:to>
                                    </p:set>
                                    <p:animEffect transition="in" filter="fade">
                                      <p:cBhvr>
                                        <p:cTn id="134" dur="500"/>
                                        <p:tgtEl>
                                          <p:spTgt spid="125972"/>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5972"/>
                                        </p:tgtEl>
                                      </p:cBhvr>
                                    </p:animEffect>
                                    <p:set>
                                      <p:cBhvr>
                                        <p:cTn id="138" dur="1" fill="hold">
                                          <p:stCondLst>
                                            <p:cond delay="499"/>
                                          </p:stCondLst>
                                        </p:cTn>
                                        <p:tgtEl>
                                          <p:spTgt spid="125972"/>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5956"/>
                                        </p:tgtEl>
                                      </p:cBhvr>
                                    </p:animEffect>
                                    <p:set>
                                      <p:cBhvr>
                                        <p:cTn id="141" dur="1" fill="hold">
                                          <p:stCondLst>
                                            <p:cond delay="499"/>
                                          </p:stCondLst>
                                        </p:cTn>
                                        <p:tgtEl>
                                          <p:spTgt spid="125956"/>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5994"/>
                                        </p:tgtEl>
                                      </p:cBhvr>
                                    </p:animEffect>
                                    <p:set>
                                      <p:cBhvr>
                                        <p:cTn id="144" dur="1" fill="hold">
                                          <p:stCondLst>
                                            <p:cond delay="499"/>
                                          </p:stCondLst>
                                        </p:cTn>
                                        <p:tgtEl>
                                          <p:spTgt spid="1259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25977"/>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25978"/>
                                        </p:tgtEl>
                                      </p:cBhvr>
                                    </p:animEffect>
                                    <p:set>
                                      <p:cBhvr>
                                        <p:cTn id="150" dur="1" fill="hold">
                                          <p:stCondLst>
                                            <p:cond delay="499"/>
                                          </p:stCondLst>
                                        </p:cTn>
                                        <p:tgtEl>
                                          <p:spTgt spid="125978"/>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25979"/>
                                        </p:tgtEl>
                                      </p:cBhvr>
                                    </p:animEffect>
                                    <p:set>
                                      <p:cBhvr>
                                        <p:cTn id="153" dur="1" fill="hold">
                                          <p:stCondLst>
                                            <p:cond delay="499"/>
                                          </p:stCondLst>
                                        </p:cTn>
                                        <p:tgtEl>
                                          <p:spTgt spid="125979"/>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25985"/>
                                        </p:tgtEl>
                                      </p:cBhvr>
                                    </p:animEffect>
                                    <p:set>
                                      <p:cBhvr>
                                        <p:cTn id="156" dur="1" fill="hold">
                                          <p:stCondLst>
                                            <p:cond delay="499"/>
                                          </p:stCondLst>
                                        </p:cTn>
                                        <p:tgtEl>
                                          <p:spTgt spid="125985"/>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125975"/>
                                        </p:tgtEl>
                                        <p:attrNameLst>
                                          <p:attrName>style.visibility</p:attrName>
                                        </p:attrNameLst>
                                      </p:cBhvr>
                                      <p:to>
                                        <p:strVal val="visible"/>
                                      </p:to>
                                    </p:set>
                                    <p:animEffect transition="in" filter="fade">
                                      <p:cBhvr>
                                        <p:cTn id="159" dur="500"/>
                                        <p:tgtEl>
                                          <p:spTgt spid="125975"/>
                                        </p:tgtEl>
                                      </p:cBhvr>
                                    </p:animEffect>
                                  </p:childTnLst>
                                </p:cTn>
                              </p:par>
                              <p:par>
                                <p:cTn id="160" presetID="22" presetClass="entr" presetSubtype="1" fill="hold" grpId="0" nodeType="withEffect">
                                  <p:stCondLst>
                                    <p:cond delay="0"/>
                                  </p:stCondLst>
                                  <p:childTnLst>
                                    <p:set>
                                      <p:cBhvr>
                                        <p:cTn id="161" dur="1" fill="hold">
                                          <p:stCondLst>
                                            <p:cond delay="0"/>
                                          </p:stCondLst>
                                        </p:cTn>
                                        <p:tgtEl>
                                          <p:spTgt spid="125983"/>
                                        </p:tgtEl>
                                        <p:attrNameLst>
                                          <p:attrName>style.visibility</p:attrName>
                                        </p:attrNameLst>
                                      </p:cBhvr>
                                      <p:to>
                                        <p:strVal val="visible"/>
                                      </p:to>
                                    </p:set>
                                    <p:animEffect transition="in" filter="wipe(up)">
                                      <p:cBhvr>
                                        <p:cTn id="162" dur="500"/>
                                        <p:tgtEl>
                                          <p:spTgt spid="125983"/>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25982"/>
                                        </p:tgtEl>
                                        <p:attrNameLst>
                                          <p:attrName>style.visibility</p:attrName>
                                        </p:attrNameLst>
                                      </p:cBhvr>
                                      <p:to>
                                        <p:strVal val="visible"/>
                                      </p:to>
                                    </p:set>
                                    <p:animEffect transition="in" filter="fade">
                                      <p:cBhvr>
                                        <p:cTn id="165" dur="500"/>
                                        <p:tgtEl>
                                          <p:spTgt spid="125982"/>
                                        </p:tgtEl>
                                      </p:cBhvr>
                                    </p:animEffect>
                                  </p:childTnLst>
                                </p:cTn>
                              </p:par>
                              <p:par>
                                <p:cTn id="166" presetID="22" presetClass="entr" presetSubtype="1" fill="hold" grpId="0" nodeType="withEffect">
                                  <p:stCondLst>
                                    <p:cond delay="0"/>
                                  </p:stCondLst>
                                  <p:childTnLst>
                                    <p:set>
                                      <p:cBhvr>
                                        <p:cTn id="167" dur="1" fill="hold">
                                          <p:stCondLst>
                                            <p:cond delay="0"/>
                                          </p:stCondLst>
                                        </p:cTn>
                                        <p:tgtEl>
                                          <p:spTgt spid="125984"/>
                                        </p:tgtEl>
                                        <p:attrNameLst>
                                          <p:attrName>style.visibility</p:attrName>
                                        </p:attrNameLst>
                                      </p:cBhvr>
                                      <p:to>
                                        <p:strVal val="visible"/>
                                      </p:to>
                                    </p:set>
                                    <p:animEffect transition="in" filter="wipe(up)">
                                      <p:cBhvr>
                                        <p:cTn id="168" dur="500"/>
                                        <p:tgtEl>
                                          <p:spTgt spid="125984"/>
                                        </p:tgtEl>
                                      </p:cBhvr>
                                    </p:animEffect>
                                  </p:childTnLst>
                                </p:cTn>
                              </p:par>
                              <p:par>
                                <p:cTn id="169" presetID="10" presetClass="entr" presetSubtype="0" fill="hold" nodeType="withEffect">
                                  <p:stCondLst>
                                    <p:cond delay="0"/>
                                  </p:stCondLst>
                                  <p:childTnLst>
                                    <p:set>
                                      <p:cBhvr>
                                        <p:cTn id="170" dur="1" fill="hold">
                                          <p:stCondLst>
                                            <p:cond delay="0"/>
                                          </p:stCondLst>
                                        </p:cTn>
                                        <p:tgtEl>
                                          <p:spTgt spid="125990"/>
                                        </p:tgtEl>
                                        <p:attrNameLst>
                                          <p:attrName>style.visibility</p:attrName>
                                        </p:attrNameLst>
                                      </p:cBhvr>
                                      <p:to>
                                        <p:strVal val="visible"/>
                                      </p:to>
                                    </p:set>
                                    <p:animEffect transition="in" filter="fade">
                                      <p:cBhvr>
                                        <p:cTn id="171" dur="500"/>
                                        <p:tgtEl>
                                          <p:spTgt spid="125990"/>
                                        </p:tgtEl>
                                      </p:cBhvr>
                                    </p:animEffect>
                                  </p:childTnLst>
                                </p:cTn>
                              </p:par>
                              <p:par>
                                <p:cTn id="172" presetID="10" presetClass="exit" presetSubtype="0" fill="hold" nodeType="withEffect">
                                  <p:stCondLst>
                                    <p:cond delay="3500"/>
                                  </p:stCondLst>
                                  <p:childTnLst>
                                    <p:animEffect transition="out" filter="fade">
                                      <p:cBhvr>
                                        <p:cTn id="173" dur="500"/>
                                        <p:tgtEl>
                                          <p:spTgt spid="125990"/>
                                        </p:tgtEl>
                                      </p:cBhvr>
                                    </p:animEffect>
                                    <p:set>
                                      <p:cBhvr>
                                        <p:cTn id="174" dur="1" fill="hold">
                                          <p:stCondLst>
                                            <p:cond delay="499"/>
                                          </p:stCondLst>
                                        </p:cTn>
                                        <p:tgtEl>
                                          <p:spTgt spid="125990"/>
                                        </p:tgtEl>
                                        <p:attrNameLst>
                                          <p:attrName>style.visibility</p:attrName>
                                        </p:attrNameLst>
                                      </p:cBhvr>
                                      <p:to>
                                        <p:strVal val="hidden"/>
                                      </p:to>
                                    </p:set>
                                  </p:childTnLst>
                                </p:cTn>
                              </p:par>
                            </p:childTnLst>
                          </p:cTn>
                        </p:par>
                      </p:childTnLst>
                    </p:cTn>
                  </p:par>
                </p:childTnLst>
              </p:cTn>
              <p:nextCondLst>
                <p:cond evt="onClick" delay="0">
                  <p:tgtEl>
                    <p:spTgt spid="125977"/>
                  </p:tgtEl>
                </p:cond>
              </p:nextCondLst>
            </p:seq>
            <p:seq concurrent="1" nextAc="seek">
              <p:cTn id="175" restart="whenNotActive" fill="hold" evtFilter="cancelBubble" nodeType="interactiveSeq">
                <p:stCondLst>
                  <p:cond evt="onClick" delay="0">
                    <p:tgtEl>
                      <p:spTgt spid="125978"/>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1" nodeType="clickEffect">
                                  <p:stCondLst>
                                    <p:cond delay="0"/>
                                  </p:stCondLst>
                                  <p:childTnLst>
                                    <p:animEffect transition="out" filter="fade">
                                      <p:cBhvr>
                                        <p:cTn id="179" dur="500"/>
                                        <p:tgtEl>
                                          <p:spTgt spid="125978"/>
                                        </p:tgtEl>
                                      </p:cBhvr>
                                    </p:animEffect>
                                    <p:set>
                                      <p:cBhvr>
                                        <p:cTn id="180" dur="1" fill="hold">
                                          <p:stCondLst>
                                            <p:cond delay="499"/>
                                          </p:stCondLst>
                                        </p:cTn>
                                        <p:tgtEl>
                                          <p:spTgt spid="125978"/>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125988"/>
                                        </p:tgtEl>
                                        <p:attrNameLst>
                                          <p:attrName>style.visibility</p:attrName>
                                        </p:attrNameLst>
                                      </p:cBhvr>
                                      <p:to>
                                        <p:strVal val="visible"/>
                                      </p:to>
                                    </p:set>
                                    <p:animEffect transition="in" filter="fade">
                                      <p:cBhvr>
                                        <p:cTn id="183" dur="500"/>
                                        <p:tgtEl>
                                          <p:spTgt spid="125988"/>
                                        </p:tgtEl>
                                      </p:cBhvr>
                                    </p:animEffect>
                                  </p:childTnLst>
                                </p:cTn>
                              </p:par>
                            </p:childTnLst>
                          </p:cTn>
                        </p:par>
                      </p:childTnLst>
                    </p:cTn>
                  </p:par>
                </p:childTnLst>
              </p:cTn>
              <p:nextCondLst>
                <p:cond evt="onClick" delay="0">
                  <p:tgtEl>
                    <p:spTgt spid="125978"/>
                  </p:tgtEl>
                </p:cond>
              </p:nextCondLst>
            </p:seq>
            <p:seq concurrent="1" nextAc="seek">
              <p:cTn id="184" restart="whenNotActive" fill="hold" evtFilter="cancelBubble" nodeType="interactiveSeq">
                <p:stCondLst>
                  <p:cond evt="onClick" delay="0">
                    <p:tgtEl>
                      <p:spTgt spid="125979"/>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10" presetClass="exit" presetSubtype="0" fill="hold" grpId="1" nodeType="clickEffect">
                                  <p:stCondLst>
                                    <p:cond delay="0"/>
                                  </p:stCondLst>
                                  <p:childTnLst>
                                    <p:animEffect transition="out" filter="fade">
                                      <p:cBhvr>
                                        <p:cTn id="188" dur="500"/>
                                        <p:tgtEl>
                                          <p:spTgt spid="125979"/>
                                        </p:tgtEl>
                                      </p:cBhvr>
                                    </p:animEffect>
                                    <p:set>
                                      <p:cBhvr>
                                        <p:cTn id="189" dur="1" fill="hold">
                                          <p:stCondLst>
                                            <p:cond delay="499"/>
                                          </p:stCondLst>
                                        </p:cTn>
                                        <p:tgtEl>
                                          <p:spTgt spid="125979"/>
                                        </p:tgtEl>
                                        <p:attrNameLst>
                                          <p:attrName>style.visibility</p:attrName>
                                        </p:attrNameLst>
                                      </p:cBhvr>
                                      <p:to>
                                        <p:strVal val="hidden"/>
                                      </p:to>
                                    </p:set>
                                  </p:childTnLst>
                                </p:cTn>
                              </p:par>
                              <p:par>
                                <p:cTn id="190" presetID="10" presetClass="entr" presetSubtype="0" fill="hold" nodeType="withEffect">
                                  <p:stCondLst>
                                    <p:cond delay="0"/>
                                  </p:stCondLst>
                                  <p:childTnLst>
                                    <p:set>
                                      <p:cBhvr>
                                        <p:cTn id="191" dur="1" fill="hold">
                                          <p:stCondLst>
                                            <p:cond delay="0"/>
                                          </p:stCondLst>
                                        </p:cTn>
                                        <p:tgtEl>
                                          <p:spTgt spid="125989"/>
                                        </p:tgtEl>
                                        <p:attrNameLst>
                                          <p:attrName>style.visibility</p:attrName>
                                        </p:attrNameLst>
                                      </p:cBhvr>
                                      <p:to>
                                        <p:strVal val="visible"/>
                                      </p:to>
                                    </p:set>
                                    <p:animEffect transition="in" filter="fade">
                                      <p:cBhvr>
                                        <p:cTn id="192" dur="500"/>
                                        <p:tgtEl>
                                          <p:spTgt spid="125989"/>
                                        </p:tgtEl>
                                      </p:cBhvr>
                                    </p:animEffect>
                                  </p:childTnLst>
                                </p:cTn>
                              </p:par>
                            </p:childTnLst>
                          </p:cTn>
                        </p:par>
                      </p:childTnLst>
                    </p:cTn>
                  </p:par>
                </p:childTnLst>
              </p:cTn>
              <p:nextCondLst>
                <p:cond evt="onClick" delay="0">
                  <p:tgtEl>
                    <p:spTgt spid="125979"/>
                  </p:tgtEl>
                </p:cond>
              </p:nextCondLst>
            </p:seq>
          </p:childTnLst>
        </p:cTn>
      </p:par>
    </p:tnLst>
    <p:bldLst>
      <p:bldP spid="125956" grpId="0" animBg="1"/>
      <p:bldP spid="125956" grpId="1" animBg="1"/>
      <p:bldP spid="125957" grpId="0" animBg="1"/>
      <p:bldP spid="125957" grpId="1" animBg="1"/>
      <p:bldP spid="125958" grpId="0" animBg="1"/>
      <p:bldP spid="125958" grpId="1" animBg="1"/>
      <p:bldP spid="125959" grpId="0" animBg="1"/>
      <p:bldP spid="125959" grpId="1" animBg="1"/>
      <p:bldP spid="125960" grpId="0" animBg="1"/>
      <p:bldP spid="125960" grpId="1" animBg="1"/>
      <p:bldP spid="125961" grpId="0" animBg="1"/>
      <p:bldP spid="125961" grpId="1" animBg="1"/>
      <p:bldP spid="125962" grpId="0" animBg="1"/>
      <p:bldP spid="125962" grpId="1" animBg="1"/>
      <p:bldP spid="125963" grpId="0" animBg="1"/>
      <p:bldP spid="125963" grpId="1" animBg="1"/>
      <p:bldP spid="125964" grpId="0" animBg="1"/>
      <p:bldP spid="125964" grpId="1" animBg="1"/>
      <p:bldP spid="125965" grpId="0" animBg="1"/>
      <p:bldP spid="125965" grpId="1" animBg="1"/>
      <p:bldP spid="125966" grpId="0" animBg="1"/>
      <p:bldP spid="125966" grpId="1" animBg="1"/>
      <p:bldP spid="125967" grpId="0" animBg="1"/>
      <p:bldP spid="125967" grpId="1" animBg="1"/>
      <p:bldP spid="125968" grpId="0" animBg="1"/>
      <p:bldP spid="125968" grpId="1" animBg="1"/>
      <p:bldP spid="125969" grpId="0" animBg="1"/>
      <p:bldP spid="125969" grpId="1" animBg="1"/>
      <p:bldP spid="125970" grpId="0" animBg="1"/>
      <p:bldP spid="125970" grpId="1" animBg="1"/>
      <p:bldP spid="125971" grpId="0" animBg="1"/>
      <p:bldP spid="125971" grpId="1" animBg="1"/>
      <p:bldP spid="125972" grpId="0" animBg="1"/>
      <p:bldP spid="125972" grpId="1" animBg="1"/>
      <p:bldP spid="125975" grpId="0" animBg="1"/>
      <p:bldP spid="125978" grpId="0"/>
      <p:bldP spid="125978" grpId="1"/>
      <p:bldP spid="125979" grpId="0"/>
      <p:bldP spid="125979" grpId="1"/>
      <p:bldP spid="125982" grpId="0" animBg="1"/>
      <p:bldP spid="125983" grpId="0" animBg="1"/>
      <p:bldP spid="125984" grpId="0" animBg="1"/>
      <p:bldP spid="12598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008"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26980"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6981" name="WordArt 5"/>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26982" name="WordArt 6"/>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26983" name="WordArt 7"/>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26984" name="WordArt 8"/>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26985" name="WordArt 9"/>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26986" name="WordArt 10"/>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26987" name="WordArt 11"/>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26988" name="WordArt 12"/>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26989" name="WordArt 13"/>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26990" name="WordArt 14"/>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26991" name="WordArt 15"/>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6992" name="WordArt 16"/>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6993" name="WordArt 17"/>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6994" name="WordArt 18"/>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6995" name="WordArt 19"/>
          <p:cNvSpPr>
            <a:spLocks noChangeArrowheads="1" noChangeShapeType="1" noTextEdit="1"/>
          </p:cNvSpPr>
          <p:nvPr/>
        </p:nvSpPr>
        <p:spPr bwMode="auto">
          <a:xfrm>
            <a:off x="8172450" y="260350"/>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6996" name="WordArt 20"/>
          <p:cNvSpPr>
            <a:spLocks noChangeArrowheads="1" noChangeShapeType="1" noTextEdit="1"/>
          </p:cNvSpPr>
          <p:nvPr/>
        </p:nvSpPr>
        <p:spPr bwMode="auto">
          <a:xfrm>
            <a:off x="8243888" y="260350"/>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6998" name="Rectangle 22"/>
          <p:cNvSpPr>
            <a:spLocks noChangeArrowheads="1"/>
          </p:cNvSpPr>
          <p:nvPr/>
        </p:nvSpPr>
        <p:spPr bwMode="auto">
          <a:xfrm>
            <a:off x="539750" y="908050"/>
            <a:ext cx="80645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country has the oldest flag in the world?</a:t>
            </a:r>
          </a:p>
        </p:txBody>
      </p:sp>
      <p:sp>
        <p:nvSpPr>
          <p:cNvPr id="126999" name="AutoShape 23" descr="denmark_flag_260116"/>
          <p:cNvSpPr>
            <a:spLocks noChangeArrowheads="1"/>
          </p:cNvSpPr>
          <p:nvPr/>
        </p:nvSpPr>
        <p:spPr bwMode="auto">
          <a:xfrm>
            <a:off x="3779838" y="2852738"/>
            <a:ext cx="4321175" cy="273685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7001" name="Rectangle 25"/>
          <p:cNvSpPr>
            <a:spLocks noChangeArrowheads="1"/>
          </p:cNvSpPr>
          <p:nvPr/>
        </p:nvSpPr>
        <p:spPr bwMode="auto">
          <a:xfrm>
            <a:off x="1187450" y="3789363"/>
            <a:ext cx="196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Denmark</a:t>
            </a:r>
            <a:endParaRPr lang="ru-RU" altLang="ru-RU" sz="3600" b="1" i="1">
              <a:latin typeface="Times New Roman" pitchFamily="18" charset="0"/>
            </a:endParaRPr>
          </a:p>
        </p:txBody>
      </p:sp>
      <p:sp>
        <p:nvSpPr>
          <p:cNvPr id="127002" name="Rectangle 26"/>
          <p:cNvSpPr>
            <a:spLocks noChangeArrowheads="1"/>
          </p:cNvSpPr>
          <p:nvPr/>
        </p:nvSpPr>
        <p:spPr bwMode="auto">
          <a:xfrm>
            <a:off x="827088" y="2492375"/>
            <a:ext cx="271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Great Britain</a:t>
            </a:r>
            <a:endParaRPr lang="ru-RU" altLang="ru-RU" sz="3600" b="1" i="1">
              <a:latin typeface="Times New Roman" pitchFamily="18" charset="0"/>
            </a:endParaRPr>
          </a:p>
        </p:txBody>
      </p:sp>
      <p:sp>
        <p:nvSpPr>
          <p:cNvPr id="127003" name="Rectangle 27"/>
          <p:cNvSpPr>
            <a:spLocks noChangeArrowheads="1"/>
          </p:cNvSpPr>
          <p:nvPr/>
        </p:nvSpPr>
        <p:spPr bwMode="auto">
          <a:xfrm>
            <a:off x="1403350" y="5013325"/>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Egypt</a:t>
            </a:r>
            <a:endParaRPr lang="ru-RU" altLang="ru-RU" sz="3600" b="1" i="1">
              <a:latin typeface="Times New Roman" pitchFamily="18" charset="0"/>
            </a:endParaRPr>
          </a:p>
        </p:txBody>
      </p:sp>
      <p:sp>
        <p:nvSpPr>
          <p:cNvPr id="127006" name="Rectangle 30"/>
          <p:cNvSpPr>
            <a:spLocks noChangeArrowheads="1"/>
          </p:cNvSpPr>
          <p:nvPr/>
        </p:nvSpPr>
        <p:spPr bwMode="auto">
          <a:xfrm>
            <a:off x="395288" y="1125538"/>
            <a:ext cx="8102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sz="3600" b="1">
                <a:latin typeface="Times New Roman" pitchFamily="18" charset="0"/>
              </a:rPr>
              <a:t>The flag of Denmark was created in 1219.</a:t>
            </a:r>
          </a:p>
        </p:txBody>
      </p:sp>
      <p:sp>
        <p:nvSpPr>
          <p:cNvPr id="127007" name="AutoShape 31" descr="questions1"/>
          <p:cNvSpPr>
            <a:spLocks noChangeArrowheads="1"/>
          </p:cNvSpPr>
          <p:nvPr/>
        </p:nvSpPr>
        <p:spPr bwMode="auto">
          <a:xfrm>
            <a:off x="4140200" y="2420938"/>
            <a:ext cx="3816350" cy="3240087"/>
          </a:xfrm>
          <a:prstGeom prst="roundRect">
            <a:avLst>
              <a:gd name="adj" fmla="val 16667"/>
            </a:avLst>
          </a:prstGeom>
          <a:blipFill dpi="0" rotWithShape="1">
            <a:blip r:embed="rId5" cstate="email">
              <a:extLst>
                <a:ext uri="{28A0092B-C50C-407E-A947-70E740481C1C}">
                  <a14:useLocalDpi xmlns:a14="http://schemas.microsoft.com/office/drawing/2010/main"/>
                </a:ext>
              </a:extLst>
            </a:blip>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7009" name="AutoShape 33">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4</a:t>
            </a:r>
            <a:endParaRPr lang="ru-RU" altLang="ru-RU" sz="4400" b="1">
              <a:latin typeface="Times New Roman" pitchFamily="18" charset="0"/>
            </a:endParaRPr>
          </a:p>
        </p:txBody>
      </p:sp>
      <p:pic>
        <p:nvPicPr>
          <p:cNvPr id="127010" name="Picture 34"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00113" y="23495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7011" name="Picture 35"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00113" y="47244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7012" name="Picture 36"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765175"/>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27013" name="Rectangle 37"/>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27014" name="AutoShape 38">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27016" name="Picture 40" descr="gjf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fade">
                                      <p:cBhvr>
                                        <p:cTn id="7" dur="500"/>
                                        <p:tgtEl>
                                          <p:spTgt spid="126980"/>
                                        </p:tgtEl>
                                      </p:cBhvr>
                                    </p:animEffect>
                                  </p:childTnLst>
                                </p:cTn>
                              </p:par>
                              <p:par>
                                <p:cTn id="8" presetID="10" presetClass="entr" presetSubtype="0" fill="hold" nodeType="withEffect">
                                  <p:stCondLst>
                                    <p:cond delay="0"/>
                                  </p:stCondLst>
                                  <p:childTnLst>
                                    <p:set>
                                      <p:cBhvr>
                                        <p:cTn id="9" dur="1" fill="hold">
                                          <p:stCondLst>
                                            <p:cond delay="0"/>
                                          </p:stCondLst>
                                        </p:cTn>
                                        <p:tgtEl>
                                          <p:spTgt spid="127016"/>
                                        </p:tgtEl>
                                        <p:attrNameLst>
                                          <p:attrName>style.visibility</p:attrName>
                                        </p:attrNameLst>
                                      </p:cBhvr>
                                      <p:to>
                                        <p:strVal val="visible"/>
                                      </p:to>
                                    </p:set>
                                    <p:animEffect transition="in" filter="fade">
                                      <p:cBhvr>
                                        <p:cTn id="10" dur="500"/>
                                        <p:tgtEl>
                                          <p:spTgt spid="12701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6981"/>
                                        </p:tgtEl>
                                        <p:attrNameLst>
                                          <p:attrName>style.visibility</p:attrName>
                                        </p:attrNameLst>
                                      </p:cBhvr>
                                      <p:to>
                                        <p:strVal val="visible"/>
                                      </p:to>
                                    </p:set>
                                    <p:animEffect transition="in" filter="fade">
                                      <p:cBhvr>
                                        <p:cTn id="14" dur="500"/>
                                        <p:tgtEl>
                                          <p:spTgt spid="126981"/>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6981"/>
                                        </p:tgtEl>
                                      </p:cBhvr>
                                    </p:animEffect>
                                    <p:set>
                                      <p:cBhvr>
                                        <p:cTn id="18" dur="1" fill="hold">
                                          <p:stCondLst>
                                            <p:cond delay="499"/>
                                          </p:stCondLst>
                                        </p:cTn>
                                        <p:tgtEl>
                                          <p:spTgt spid="126981"/>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6982"/>
                                        </p:tgtEl>
                                        <p:attrNameLst>
                                          <p:attrName>style.visibility</p:attrName>
                                        </p:attrNameLst>
                                      </p:cBhvr>
                                      <p:to>
                                        <p:strVal val="visible"/>
                                      </p:to>
                                    </p:set>
                                    <p:animEffect transition="in" filter="fade">
                                      <p:cBhvr>
                                        <p:cTn id="22" dur="500"/>
                                        <p:tgtEl>
                                          <p:spTgt spid="126982"/>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6982"/>
                                        </p:tgtEl>
                                      </p:cBhvr>
                                    </p:animEffect>
                                    <p:set>
                                      <p:cBhvr>
                                        <p:cTn id="26" dur="1" fill="hold">
                                          <p:stCondLst>
                                            <p:cond delay="499"/>
                                          </p:stCondLst>
                                        </p:cTn>
                                        <p:tgtEl>
                                          <p:spTgt spid="126982"/>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6983"/>
                                        </p:tgtEl>
                                        <p:attrNameLst>
                                          <p:attrName>style.visibility</p:attrName>
                                        </p:attrNameLst>
                                      </p:cBhvr>
                                      <p:to>
                                        <p:strVal val="visible"/>
                                      </p:to>
                                    </p:set>
                                    <p:animEffect transition="in" filter="fade">
                                      <p:cBhvr>
                                        <p:cTn id="30" dur="500"/>
                                        <p:tgtEl>
                                          <p:spTgt spid="126983"/>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6983"/>
                                        </p:tgtEl>
                                      </p:cBhvr>
                                    </p:animEffect>
                                    <p:set>
                                      <p:cBhvr>
                                        <p:cTn id="34" dur="1" fill="hold">
                                          <p:stCondLst>
                                            <p:cond delay="499"/>
                                          </p:stCondLst>
                                        </p:cTn>
                                        <p:tgtEl>
                                          <p:spTgt spid="126983"/>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6984"/>
                                        </p:tgtEl>
                                        <p:attrNameLst>
                                          <p:attrName>style.visibility</p:attrName>
                                        </p:attrNameLst>
                                      </p:cBhvr>
                                      <p:to>
                                        <p:strVal val="visible"/>
                                      </p:to>
                                    </p:set>
                                    <p:animEffect transition="in" filter="fade">
                                      <p:cBhvr>
                                        <p:cTn id="38" dur="500"/>
                                        <p:tgtEl>
                                          <p:spTgt spid="126984"/>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6984"/>
                                        </p:tgtEl>
                                      </p:cBhvr>
                                    </p:animEffect>
                                    <p:set>
                                      <p:cBhvr>
                                        <p:cTn id="42" dur="1" fill="hold">
                                          <p:stCondLst>
                                            <p:cond delay="499"/>
                                          </p:stCondLst>
                                        </p:cTn>
                                        <p:tgtEl>
                                          <p:spTgt spid="126984"/>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6985"/>
                                        </p:tgtEl>
                                        <p:attrNameLst>
                                          <p:attrName>style.visibility</p:attrName>
                                        </p:attrNameLst>
                                      </p:cBhvr>
                                      <p:to>
                                        <p:strVal val="visible"/>
                                      </p:to>
                                    </p:set>
                                    <p:animEffect transition="in" filter="fade">
                                      <p:cBhvr>
                                        <p:cTn id="46" dur="500"/>
                                        <p:tgtEl>
                                          <p:spTgt spid="126985"/>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6985"/>
                                        </p:tgtEl>
                                      </p:cBhvr>
                                    </p:animEffect>
                                    <p:set>
                                      <p:cBhvr>
                                        <p:cTn id="50" dur="1" fill="hold">
                                          <p:stCondLst>
                                            <p:cond delay="499"/>
                                          </p:stCondLst>
                                        </p:cTn>
                                        <p:tgtEl>
                                          <p:spTgt spid="126985"/>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6986"/>
                                        </p:tgtEl>
                                        <p:attrNameLst>
                                          <p:attrName>style.visibility</p:attrName>
                                        </p:attrNameLst>
                                      </p:cBhvr>
                                      <p:to>
                                        <p:strVal val="visible"/>
                                      </p:to>
                                    </p:set>
                                    <p:animEffect transition="in" filter="fade">
                                      <p:cBhvr>
                                        <p:cTn id="54" dur="500"/>
                                        <p:tgtEl>
                                          <p:spTgt spid="126986"/>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6986"/>
                                        </p:tgtEl>
                                      </p:cBhvr>
                                    </p:animEffect>
                                    <p:set>
                                      <p:cBhvr>
                                        <p:cTn id="58" dur="1" fill="hold">
                                          <p:stCondLst>
                                            <p:cond delay="499"/>
                                          </p:stCondLst>
                                        </p:cTn>
                                        <p:tgtEl>
                                          <p:spTgt spid="126986"/>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6987"/>
                                        </p:tgtEl>
                                        <p:attrNameLst>
                                          <p:attrName>style.visibility</p:attrName>
                                        </p:attrNameLst>
                                      </p:cBhvr>
                                      <p:to>
                                        <p:strVal val="visible"/>
                                      </p:to>
                                    </p:set>
                                    <p:animEffect transition="in" filter="fade">
                                      <p:cBhvr>
                                        <p:cTn id="62" dur="500"/>
                                        <p:tgtEl>
                                          <p:spTgt spid="126987"/>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6987"/>
                                        </p:tgtEl>
                                      </p:cBhvr>
                                    </p:animEffect>
                                    <p:set>
                                      <p:cBhvr>
                                        <p:cTn id="66" dur="1" fill="hold">
                                          <p:stCondLst>
                                            <p:cond delay="499"/>
                                          </p:stCondLst>
                                        </p:cTn>
                                        <p:tgtEl>
                                          <p:spTgt spid="126987"/>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6988"/>
                                        </p:tgtEl>
                                        <p:attrNameLst>
                                          <p:attrName>style.visibility</p:attrName>
                                        </p:attrNameLst>
                                      </p:cBhvr>
                                      <p:to>
                                        <p:strVal val="visible"/>
                                      </p:to>
                                    </p:set>
                                    <p:animEffect transition="in" filter="fade">
                                      <p:cBhvr>
                                        <p:cTn id="70" dur="500"/>
                                        <p:tgtEl>
                                          <p:spTgt spid="126988"/>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6988"/>
                                        </p:tgtEl>
                                      </p:cBhvr>
                                    </p:animEffect>
                                    <p:set>
                                      <p:cBhvr>
                                        <p:cTn id="74" dur="1" fill="hold">
                                          <p:stCondLst>
                                            <p:cond delay="499"/>
                                          </p:stCondLst>
                                        </p:cTn>
                                        <p:tgtEl>
                                          <p:spTgt spid="126988"/>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6989"/>
                                        </p:tgtEl>
                                        <p:attrNameLst>
                                          <p:attrName>style.visibility</p:attrName>
                                        </p:attrNameLst>
                                      </p:cBhvr>
                                      <p:to>
                                        <p:strVal val="visible"/>
                                      </p:to>
                                    </p:set>
                                    <p:animEffect transition="in" filter="fade">
                                      <p:cBhvr>
                                        <p:cTn id="78" dur="500"/>
                                        <p:tgtEl>
                                          <p:spTgt spid="126989"/>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6989"/>
                                        </p:tgtEl>
                                      </p:cBhvr>
                                    </p:animEffect>
                                    <p:set>
                                      <p:cBhvr>
                                        <p:cTn id="82" dur="1" fill="hold">
                                          <p:stCondLst>
                                            <p:cond delay="499"/>
                                          </p:stCondLst>
                                        </p:cTn>
                                        <p:tgtEl>
                                          <p:spTgt spid="126989"/>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6990"/>
                                        </p:tgtEl>
                                        <p:attrNameLst>
                                          <p:attrName>style.visibility</p:attrName>
                                        </p:attrNameLst>
                                      </p:cBhvr>
                                      <p:to>
                                        <p:strVal val="visible"/>
                                      </p:to>
                                    </p:set>
                                    <p:animEffect transition="in" filter="fade">
                                      <p:cBhvr>
                                        <p:cTn id="86" dur="500"/>
                                        <p:tgtEl>
                                          <p:spTgt spid="126990"/>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6990"/>
                                        </p:tgtEl>
                                      </p:cBhvr>
                                    </p:animEffect>
                                    <p:set>
                                      <p:cBhvr>
                                        <p:cTn id="90" dur="1" fill="hold">
                                          <p:stCondLst>
                                            <p:cond delay="499"/>
                                          </p:stCondLst>
                                        </p:cTn>
                                        <p:tgtEl>
                                          <p:spTgt spid="126990"/>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6991"/>
                                        </p:tgtEl>
                                        <p:attrNameLst>
                                          <p:attrName>style.visibility</p:attrName>
                                        </p:attrNameLst>
                                      </p:cBhvr>
                                      <p:to>
                                        <p:strVal val="visible"/>
                                      </p:to>
                                    </p:set>
                                    <p:animEffect transition="in" filter="fade">
                                      <p:cBhvr>
                                        <p:cTn id="94" dur="500"/>
                                        <p:tgtEl>
                                          <p:spTgt spid="126991"/>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6991"/>
                                        </p:tgtEl>
                                      </p:cBhvr>
                                    </p:animEffect>
                                    <p:set>
                                      <p:cBhvr>
                                        <p:cTn id="98" dur="1" fill="hold">
                                          <p:stCondLst>
                                            <p:cond delay="499"/>
                                          </p:stCondLst>
                                        </p:cTn>
                                        <p:tgtEl>
                                          <p:spTgt spid="126991"/>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6992"/>
                                        </p:tgtEl>
                                        <p:attrNameLst>
                                          <p:attrName>style.visibility</p:attrName>
                                        </p:attrNameLst>
                                      </p:cBhvr>
                                      <p:to>
                                        <p:strVal val="visible"/>
                                      </p:to>
                                    </p:set>
                                    <p:animEffect transition="in" filter="fade">
                                      <p:cBhvr>
                                        <p:cTn id="102" dur="500"/>
                                        <p:tgtEl>
                                          <p:spTgt spid="126992"/>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6992"/>
                                        </p:tgtEl>
                                      </p:cBhvr>
                                    </p:animEffect>
                                    <p:set>
                                      <p:cBhvr>
                                        <p:cTn id="106" dur="1" fill="hold">
                                          <p:stCondLst>
                                            <p:cond delay="499"/>
                                          </p:stCondLst>
                                        </p:cTn>
                                        <p:tgtEl>
                                          <p:spTgt spid="126992"/>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6993"/>
                                        </p:tgtEl>
                                        <p:attrNameLst>
                                          <p:attrName>style.visibility</p:attrName>
                                        </p:attrNameLst>
                                      </p:cBhvr>
                                      <p:to>
                                        <p:strVal val="visible"/>
                                      </p:to>
                                    </p:set>
                                    <p:animEffect transition="in" filter="fade">
                                      <p:cBhvr>
                                        <p:cTn id="110" dur="500"/>
                                        <p:tgtEl>
                                          <p:spTgt spid="126993"/>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6993"/>
                                        </p:tgtEl>
                                      </p:cBhvr>
                                    </p:animEffect>
                                    <p:set>
                                      <p:cBhvr>
                                        <p:cTn id="114" dur="1" fill="hold">
                                          <p:stCondLst>
                                            <p:cond delay="499"/>
                                          </p:stCondLst>
                                        </p:cTn>
                                        <p:tgtEl>
                                          <p:spTgt spid="126993"/>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6994"/>
                                        </p:tgtEl>
                                        <p:attrNameLst>
                                          <p:attrName>style.visibility</p:attrName>
                                        </p:attrNameLst>
                                      </p:cBhvr>
                                      <p:to>
                                        <p:strVal val="visible"/>
                                      </p:to>
                                    </p:set>
                                    <p:animEffect transition="in" filter="fade">
                                      <p:cBhvr>
                                        <p:cTn id="118" dur="500"/>
                                        <p:tgtEl>
                                          <p:spTgt spid="126994"/>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6994"/>
                                        </p:tgtEl>
                                      </p:cBhvr>
                                    </p:animEffect>
                                    <p:set>
                                      <p:cBhvr>
                                        <p:cTn id="122" dur="1" fill="hold">
                                          <p:stCondLst>
                                            <p:cond delay="499"/>
                                          </p:stCondLst>
                                        </p:cTn>
                                        <p:tgtEl>
                                          <p:spTgt spid="126994"/>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6995"/>
                                        </p:tgtEl>
                                        <p:attrNameLst>
                                          <p:attrName>style.visibility</p:attrName>
                                        </p:attrNameLst>
                                      </p:cBhvr>
                                      <p:to>
                                        <p:strVal val="visible"/>
                                      </p:to>
                                    </p:set>
                                    <p:animEffect transition="in" filter="fade">
                                      <p:cBhvr>
                                        <p:cTn id="126" dur="500"/>
                                        <p:tgtEl>
                                          <p:spTgt spid="126995"/>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6995"/>
                                        </p:tgtEl>
                                      </p:cBhvr>
                                    </p:animEffect>
                                    <p:set>
                                      <p:cBhvr>
                                        <p:cTn id="130" dur="1" fill="hold">
                                          <p:stCondLst>
                                            <p:cond delay="499"/>
                                          </p:stCondLst>
                                        </p:cTn>
                                        <p:tgtEl>
                                          <p:spTgt spid="126995"/>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6996"/>
                                        </p:tgtEl>
                                        <p:attrNameLst>
                                          <p:attrName>style.visibility</p:attrName>
                                        </p:attrNameLst>
                                      </p:cBhvr>
                                      <p:to>
                                        <p:strVal val="visible"/>
                                      </p:to>
                                    </p:set>
                                    <p:animEffect transition="in" filter="fade">
                                      <p:cBhvr>
                                        <p:cTn id="134" dur="500"/>
                                        <p:tgtEl>
                                          <p:spTgt spid="126996"/>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6996"/>
                                        </p:tgtEl>
                                      </p:cBhvr>
                                    </p:animEffect>
                                    <p:set>
                                      <p:cBhvr>
                                        <p:cTn id="138" dur="1" fill="hold">
                                          <p:stCondLst>
                                            <p:cond delay="499"/>
                                          </p:stCondLst>
                                        </p:cTn>
                                        <p:tgtEl>
                                          <p:spTgt spid="12699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6980"/>
                                        </p:tgtEl>
                                      </p:cBhvr>
                                    </p:animEffect>
                                    <p:set>
                                      <p:cBhvr>
                                        <p:cTn id="141" dur="1" fill="hold">
                                          <p:stCondLst>
                                            <p:cond delay="499"/>
                                          </p:stCondLst>
                                        </p:cTn>
                                        <p:tgtEl>
                                          <p:spTgt spid="12698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7016"/>
                                        </p:tgtEl>
                                      </p:cBhvr>
                                    </p:animEffect>
                                    <p:set>
                                      <p:cBhvr>
                                        <p:cTn id="144" dur="1" fill="hold">
                                          <p:stCondLst>
                                            <p:cond delay="499"/>
                                          </p:stCondLst>
                                        </p:cTn>
                                        <p:tgtEl>
                                          <p:spTgt spid="1270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27001"/>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27002"/>
                                        </p:tgtEl>
                                      </p:cBhvr>
                                    </p:animEffect>
                                    <p:set>
                                      <p:cBhvr>
                                        <p:cTn id="150" dur="1" fill="hold">
                                          <p:stCondLst>
                                            <p:cond delay="499"/>
                                          </p:stCondLst>
                                        </p:cTn>
                                        <p:tgtEl>
                                          <p:spTgt spid="127002"/>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27003"/>
                                        </p:tgtEl>
                                      </p:cBhvr>
                                    </p:animEffect>
                                    <p:set>
                                      <p:cBhvr>
                                        <p:cTn id="153" dur="1" fill="hold">
                                          <p:stCondLst>
                                            <p:cond delay="499"/>
                                          </p:stCondLst>
                                        </p:cTn>
                                        <p:tgtEl>
                                          <p:spTgt spid="127003"/>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26998"/>
                                        </p:tgtEl>
                                      </p:cBhvr>
                                    </p:animEffect>
                                    <p:set>
                                      <p:cBhvr>
                                        <p:cTn id="156" dur="1" fill="hold">
                                          <p:stCondLst>
                                            <p:cond delay="499"/>
                                          </p:stCondLst>
                                        </p:cTn>
                                        <p:tgtEl>
                                          <p:spTgt spid="126998"/>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127007"/>
                                        </p:tgtEl>
                                      </p:cBhvr>
                                    </p:animEffect>
                                    <p:set>
                                      <p:cBhvr>
                                        <p:cTn id="159" dur="1" fill="hold">
                                          <p:stCondLst>
                                            <p:cond delay="499"/>
                                          </p:stCondLst>
                                        </p:cTn>
                                        <p:tgtEl>
                                          <p:spTgt spid="127007"/>
                                        </p:tgtEl>
                                        <p:attrNameLst>
                                          <p:attrName>style.visibility</p:attrName>
                                        </p:attrNameLst>
                                      </p:cBhvr>
                                      <p:to>
                                        <p:strVal val="hidden"/>
                                      </p:to>
                                    </p:set>
                                  </p:childTnLst>
                                </p:cTn>
                              </p:par>
                              <p:par>
                                <p:cTn id="160" presetID="10" presetClass="entr" presetSubtype="0" fill="hold" grpId="0" nodeType="withEffect">
                                  <p:stCondLst>
                                    <p:cond delay="0"/>
                                  </p:stCondLst>
                                  <p:childTnLst>
                                    <p:set>
                                      <p:cBhvr>
                                        <p:cTn id="161" dur="1" fill="hold">
                                          <p:stCondLst>
                                            <p:cond delay="0"/>
                                          </p:stCondLst>
                                        </p:cTn>
                                        <p:tgtEl>
                                          <p:spTgt spid="127006"/>
                                        </p:tgtEl>
                                        <p:attrNameLst>
                                          <p:attrName>style.visibility</p:attrName>
                                        </p:attrNameLst>
                                      </p:cBhvr>
                                      <p:to>
                                        <p:strVal val="visible"/>
                                      </p:to>
                                    </p:set>
                                    <p:animEffect transition="in" filter="fade">
                                      <p:cBhvr>
                                        <p:cTn id="162" dur="500"/>
                                        <p:tgtEl>
                                          <p:spTgt spid="12700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26999"/>
                                        </p:tgtEl>
                                        <p:attrNameLst>
                                          <p:attrName>style.visibility</p:attrName>
                                        </p:attrNameLst>
                                      </p:cBhvr>
                                      <p:to>
                                        <p:strVal val="visible"/>
                                      </p:to>
                                    </p:set>
                                    <p:animEffect transition="in" filter="fade">
                                      <p:cBhvr>
                                        <p:cTn id="165" dur="500"/>
                                        <p:tgtEl>
                                          <p:spTgt spid="126999"/>
                                        </p:tgtEl>
                                      </p:cBhvr>
                                    </p:animEffect>
                                  </p:childTnLst>
                                </p:cTn>
                              </p:par>
                              <p:par>
                                <p:cTn id="166" presetID="10" presetClass="entr" presetSubtype="0" fill="hold" nodeType="withEffect">
                                  <p:stCondLst>
                                    <p:cond delay="0"/>
                                  </p:stCondLst>
                                  <p:childTnLst>
                                    <p:set>
                                      <p:cBhvr>
                                        <p:cTn id="167" dur="1" fill="hold">
                                          <p:stCondLst>
                                            <p:cond delay="0"/>
                                          </p:stCondLst>
                                        </p:cTn>
                                        <p:tgtEl>
                                          <p:spTgt spid="127012"/>
                                        </p:tgtEl>
                                        <p:attrNameLst>
                                          <p:attrName>style.visibility</p:attrName>
                                        </p:attrNameLst>
                                      </p:cBhvr>
                                      <p:to>
                                        <p:strVal val="visible"/>
                                      </p:to>
                                    </p:set>
                                    <p:animEffect transition="in" filter="fade">
                                      <p:cBhvr>
                                        <p:cTn id="168" dur="500"/>
                                        <p:tgtEl>
                                          <p:spTgt spid="127012"/>
                                        </p:tgtEl>
                                      </p:cBhvr>
                                    </p:animEffect>
                                  </p:childTnLst>
                                </p:cTn>
                              </p:par>
                              <p:par>
                                <p:cTn id="169" presetID="10" presetClass="exit" presetSubtype="0" fill="hold" nodeType="withEffect">
                                  <p:stCondLst>
                                    <p:cond delay="3500"/>
                                  </p:stCondLst>
                                  <p:childTnLst>
                                    <p:animEffect transition="out" filter="fade">
                                      <p:cBhvr>
                                        <p:cTn id="170" dur="500"/>
                                        <p:tgtEl>
                                          <p:spTgt spid="127012"/>
                                        </p:tgtEl>
                                      </p:cBhvr>
                                    </p:animEffect>
                                    <p:set>
                                      <p:cBhvr>
                                        <p:cTn id="171" dur="1" fill="hold">
                                          <p:stCondLst>
                                            <p:cond delay="499"/>
                                          </p:stCondLst>
                                        </p:cTn>
                                        <p:tgtEl>
                                          <p:spTgt spid="127012"/>
                                        </p:tgtEl>
                                        <p:attrNameLst>
                                          <p:attrName>style.visibility</p:attrName>
                                        </p:attrNameLst>
                                      </p:cBhvr>
                                      <p:to>
                                        <p:strVal val="hidden"/>
                                      </p:to>
                                    </p:set>
                                  </p:childTnLst>
                                </p:cTn>
                              </p:par>
                            </p:childTnLst>
                          </p:cTn>
                        </p:par>
                      </p:childTnLst>
                    </p:cTn>
                  </p:par>
                </p:childTnLst>
              </p:cTn>
              <p:nextCondLst>
                <p:cond evt="onClick" delay="0">
                  <p:tgtEl>
                    <p:spTgt spid="127001"/>
                  </p:tgtEl>
                </p:cond>
              </p:nextCondLst>
            </p:seq>
            <p:seq concurrent="1" nextAc="seek">
              <p:cTn id="172" restart="whenNotActive" fill="hold" evtFilter="cancelBubble" nodeType="interactiveSeq">
                <p:stCondLst>
                  <p:cond evt="onClick" delay="0">
                    <p:tgtEl>
                      <p:spTgt spid="127002"/>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0" presetClass="exit" presetSubtype="0" fill="hold" grpId="1" nodeType="clickEffect">
                                  <p:stCondLst>
                                    <p:cond delay="0"/>
                                  </p:stCondLst>
                                  <p:childTnLst>
                                    <p:animEffect transition="out" filter="fade">
                                      <p:cBhvr>
                                        <p:cTn id="176" dur="500"/>
                                        <p:tgtEl>
                                          <p:spTgt spid="127002"/>
                                        </p:tgtEl>
                                      </p:cBhvr>
                                    </p:animEffect>
                                    <p:set>
                                      <p:cBhvr>
                                        <p:cTn id="177" dur="1" fill="hold">
                                          <p:stCondLst>
                                            <p:cond delay="499"/>
                                          </p:stCondLst>
                                        </p:cTn>
                                        <p:tgtEl>
                                          <p:spTgt spid="127002"/>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127010"/>
                                        </p:tgtEl>
                                        <p:attrNameLst>
                                          <p:attrName>style.visibility</p:attrName>
                                        </p:attrNameLst>
                                      </p:cBhvr>
                                      <p:to>
                                        <p:strVal val="visible"/>
                                      </p:to>
                                    </p:set>
                                    <p:animEffect transition="in" filter="fade">
                                      <p:cBhvr>
                                        <p:cTn id="180" dur="500"/>
                                        <p:tgtEl>
                                          <p:spTgt spid="127010"/>
                                        </p:tgtEl>
                                      </p:cBhvr>
                                    </p:animEffect>
                                  </p:childTnLst>
                                </p:cTn>
                              </p:par>
                            </p:childTnLst>
                          </p:cTn>
                        </p:par>
                      </p:childTnLst>
                    </p:cTn>
                  </p:par>
                </p:childTnLst>
              </p:cTn>
              <p:nextCondLst>
                <p:cond evt="onClick" delay="0">
                  <p:tgtEl>
                    <p:spTgt spid="127002"/>
                  </p:tgtEl>
                </p:cond>
              </p:nextCondLst>
            </p:seq>
            <p:seq concurrent="1" nextAc="seek">
              <p:cTn id="181" restart="whenNotActive" fill="hold" evtFilter="cancelBubble" nodeType="interactiveSeq">
                <p:stCondLst>
                  <p:cond evt="onClick" delay="0">
                    <p:tgtEl>
                      <p:spTgt spid="127003"/>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10" presetClass="exit" presetSubtype="0" fill="hold" grpId="1" nodeType="clickEffect">
                                  <p:stCondLst>
                                    <p:cond delay="0"/>
                                  </p:stCondLst>
                                  <p:childTnLst>
                                    <p:animEffect transition="out" filter="fade">
                                      <p:cBhvr>
                                        <p:cTn id="185" dur="500"/>
                                        <p:tgtEl>
                                          <p:spTgt spid="127003"/>
                                        </p:tgtEl>
                                      </p:cBhvr>
                                    </p:animEffect>
                                    <p:set>
                                      <p:cBhvr>
                                        <p:cTn id="186" dur="1" fill="hold">
                                          <p:stCondLst>
                                            <p:cond delay="499"/>
                                          </p:stCondLst>
                                        </p:cTn>
                                        <p:tgtEl>
                                          <p:spTgt spid="127003"/>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27011"/>
                                        </p:tgtEl>
                                        <p:attrNameLst>
                                          <p:attrName>style.visibility</p:attrName>
                                        </p:attrNameLst>
                                      </p:cBhvr>
                                      <p:to>
                                        <p:strVal val="visible"/>
                                      </p:to>
                                    </p:set>
                                    <p:animEffect transition="in" filter="fade">
                                      <p:cBhvr>
                                        <p:cTn id="189" dur="500"/>
                                        <p:tgtEl>
                                          <p:spTgt spid="127011"/>
                                        </p:tgtEl>
                                      </p:cBhvr>
                                    </p:animEffect>
                                  </p:childTnLst>
                                </p:cTn>
                              </p:par>
                            </p:childTnLst>
                          </p:cTn>
                        </p:par>
                      </p:childTnLst>
                    </p:cTn>
                  </p:par>
                </p:childTnLst>
              </p:cTn>
              <p:nextCondLst>
                <p:cond evt="onClick" delay="0">
                  <p:tgtEl>
                    <p:spTgt spid="127003"/>
                  </p:tgtEl>
                </p:cond>
              </p:nextCondLst>
            </p:seq>
          </p:childTnLst>
        </p:cTn>
      </p:par>
    </p:tnLst>
    <p:bldLst>
      <p:bldP spid="126980" grpId="0" animBg="1"/>
      <p:bldP spid="126980" grpId="1" animBg="1"/>
      <p:bldP spid="126981" grpId="0" animBg="1"/>
      <p:bldP spid="126981" grpId="1" animBg="1"/>
      <p:bldP spid="126982" grpId="0" animBg="1"/>
      <p:bldP spid="126982" grpId="1" animBg="1"/>
      <p:bldP spid="126983" grpId="0" animBg="1"/>
      <p:bldP spid="126983" grpId="1" animBg="1"/>
      <p:bldP spid="126984" grpId="0" animBg="1"/>
      <p:bldP spid="126984" grpId="1" animBg="1"/>
      <p:bldP spid="126985" grpId="0" animBg="1"/>
      <p:bldP spid="126985" grpId="1" animBg="1"/>
      <p:bldP spid="126986" grpId="0" animBg="1"/>
      <p:bldP spid="126986" grpId="1" animBg="1"/>
      <p:bldP spid="126987" grpId="0" animBg="1"/>
      <p:bldP spid="126987" grpId="1" animBg="1"/>
      <p:bldP spid="126988" grpId="0" animBg="1"/>
      <p:bldP spid="126988" grpId="1" animBg="1"/>
      <p:bldP spid="126989" grpId="0" animBg="1"/>
      <p:bldP spid="126989" grpId="1" animBg="1"/>
      <p:bldP spid="126990" grpId="0" animBg="1"/>
      <p:bldP spid="126990" grpId="1" animBg="1"/>
      <p:bldP spid="126991" grpId="0" animBg="1"/>
      <p:bldP spid="126991" grpId="1" animBg="1"/>
      <p:bldP spid="126992" grpId="0" animBg="1"/>
      <p:bldP spid="126992" grpId="1" animBg="1"/>
      <p:bldP spid="126993" grpId="0" animBg="1"/>
      <p:bldP spid="126993" grpId="1" animBg="1"/>
      <p:bldP spid="126994" grpId="0" animBg="1"/>
      <p:bldP spid="126994" grpId="1" animBg="1"/>
      <p:bldP spid="126995" grpId="0" animBg="1"/>
      <p:bldP spid="126995" grpId="1" animBg="1"/>
      <p:bldP spid="126996" grpId="0" animBg="1"/>
      <p:bldP spid="126996" grpId="1" animBg="1"/>
      <p:bldP spid="126998" grpId="0"/>
      <p:bldP spid="126999" grpId="0" animBg="1"/>
      <p:bldP spid="127002" grpId="0"/>
      <p:bldP spid="127002" grpId="1"/>
      <p:bldP spid="127003" grpId="0"/>
      <p:bldP spid="127003" grpId="1"/>
      <p:bldP spid="127006" grpId="0"/>
      <p:bldP spid="12700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3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28004" name="AutoShape 4">
            <a:hlinkClick r:id="rId3" action="ppaction://hlinksldjump"/>
          </p:cNvPr>
          <p:cNvSpPr>
            <a:spLocks noChangeArrowheads="1"/>
          </p:cNvSpPr>
          <p:nvPr/>
        </p:nvSpPr>
        <p:spPr bwMode="auto">
          <a:xfrm>
            <a:off x="8027988" y="260350"/>
            <a:ext cx="863600" cy="576263"/>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8005" name="WordArt 5"/>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28006" name="WordArt 6"/>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28007" name="WordArt 7"/>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28008" name="WordArt 8"/>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28009" name="WordArt 9"/>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28010" name="WordArt 10"/>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28011" name="WordArt 11"/>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28012" name="WordArt 12"/>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28013" name="WordArt 13"/>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28014" name="WordArt 14"/>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28015" name="WordArt 15"/>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8016" name="WordArt 16"/>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8017" name="WordArt 17"/>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8018" name="WordArt 18"/>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8019" name="WordArt 19"/>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8020" name="WordArt 20"/>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8022" name="Rectangle 22"/>
          <p:cNvSpPr>
            <a:spLocks noChangeArrowheads="1"/>
          </p:cNvSpPr>
          <p:nvPr/>
        </p:nvSpPr>
        <p:spPr bwMode="auto">
          <a:xfrm>
            <a:off x="755650" y="908050"/>
            <a:ext cx="80645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country has the newest flag in the world?</a:t>
            </a:r>
          </a:p>
        </p:txBody>
      </p:sp>
      <p:sp>
        <p:nvSpPr>
          <p:cNvPr id="128023" name="AutoShape 23" descr="f89ebbd3538d525f2a31404269eb91ce"/>
          <p:cNvSpPr>
            <a:spLocks noChangeArrowheads="1"/>
          </p:cNvSpPr>
          <p:nvPr/>
        </p:nvSpPr>
        <p:spPr bwMode="auto">
          <a:xfrm>
            <a:off x="3779838" y="2852738"/>
            <a:ext cx="4321175" cy="273685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8025" name="Rectangle 25"/>
          <p:cNvSpPr>
            <a:spLocks noChangeArrowheads="1"/>
          </p:cNvSpPr>
          <p:nvPr/>
        </p:nvSpPr>
        <p:spPr bwMode="auto">
          <a:xfrm>
            <a:off x="900113" y="2636838"/>
            <a:ext cx="2635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South Sudan</a:t>
            </a:r>
            <a:endParaRPr lang="ru-RU" altLang="ru-RU" sz="3600" b="1" i="1">
              <a:latin typeface="Times New Roman" pitchFamily="18" charset="0"/>
            </a:endParaRPr>
          </a:p>
        </p:txBody>
      </p:sp>
      <p:sp>
        <p:nvSpPr>
          <p:cNvPr id="128026" name="Rectangle 26"/>
          <p:cNvSpPr>
            <a:spLocks noChangeArrowheads="1"/>
          </p:cNvSpPr>
          <p:nvPr/>
        </p:nvSpPr>
        <p:spPr bwMode="auto">
          <a:xfrm>
            <a:off x="900113" y="3716338"/>
            <a:ext cx="262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Mozambique</a:t>
            </a:r>
            <a:endParaRPr lang="ru-RU" altLang="ru-RU" sz="3600" b="1" i="1">
              <a:latin typeface="Times New Roman" pitchFamily="18" charset="0"/>
            </a:endParaRPr>
          </a:p>
        </p:txBody>
      </p:sp>
      <p:sp>
        <p:nvSpPr>
          <p:cNvPr id="128027" name="Rectangle 27"/>
          <p:cNvSpPr>
            <a:spLocks noChangeArrowheads="1"/>
          </p:cNvSpPr>
          <p:nvPr/>
        </p:nvSpPr>
        <p:spPr bwMode="auto">
          <a:xfrm>
            <a:off x="1476375" y="4797425"/>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Chile</a:t>
            </a:r>
            <a:endParaRPr lang="ru-RU" altLang="ru-RU" sz="3600" b="1" i="1">
              <a:latin typeface="Times New Roman" pitchFamily="18" charset="0"/>
            </a:endParaRPr>
          </a:p>
        </p:txBody>
      </p:sp>
      <p:sp>
        <p:nvSpPr>
          <p:cNvPr id="128030" name="Rectangle 30"/>
          <p:cNvSpPr>
            <a:spLocks noChangeArrowheads="1"/>
          </p:cNvSpPr>
          <p:nvPr/>
        </p:nvSpPr>
        <p:spPr bwMode="auto">
          <a:xfrm>
            <a:off x="611188" y="1125538"/>
            <a:ext cx="8102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sz="3600" b="1">
                <a:latin typeface="Times New Roman" pitchFamily="18" charset="0"/>
              </a:rPr>
              <a:t>The flag of South Sudan was adopted on July 9, 2010.</a:t>
            </a:r>
          </a:p>
        </p:txBody>
      </p:sp>
      <p:sp>
        <p:nvSpPr>
          <p:cNvPr id="128031" name="AutoShape 31" descr="questions1"/>
          <p:cNvSpPr>
            <a:spLocks noChangeArrowheads="1"/>
          </p:cNvSpPr>
          <p:nvPr/>
        </p:nvSpPr>
        <p:spPr bwMode="auto">
          <a:xfrm>
            <a:off x="4140200" y="2420938"/>
            <a:ext cx="3600450" cy="3240087"/>
          </a:xfrm>
          <a:prstGeom prst="roundRect">
            <a:avLst>
              <a:gd name="adj" fmla="val 16667"/>
            </a:avLst>
          </a:prstGeom>
          <a:blipFill dpi="0" rotWithShape="1">
            <a:blip r:embed="rId5" cstate="email">
              <a:extLst>
                <a:ext uri="{28A0092B-C50C-407E-A947-70E740481C1C}">
                  <a14:useLocalDpi xmlns:a14="http://schemas.microsoft.com/office/drawing/2010/main"/>
                </a:ext>
              </a:extLst>
            </a:blip>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8033" name="AutoShape 33">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5</a:t>
            </a:r>
            <a:endParaRPr lang="ru-RU" altLang="ru-RU" sz="4400" b="1">
              <a:latin typeface="Times New Roman" pitchFamily="18" charset="0"/>
            </a:endParaRPr>
          </a:p>
        </p:txBody>
      </p:sp>
      <p:pic>
        <p:nvPicPr>
          <p:cNvPr id="128034" name="Picture 34"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042988" y="34290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8035" name="Picture 35"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827088" y="45085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8036" name="Picture 36"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28037" name="Rectangle 37"/>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28038" name="AutoShape 38">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28040" name="Picture 40" descr="gjf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fade">
                                      <p:cBhvr>
                                        <p:cTn id="7" dur="500"/>
                                        <p:tgtEl>
                                          <p:spTgt spid="128004"/>
                                        </p:tgtEl>
                                      </p:cBhvr>
                                    </p:animEffect>
                                  </p:childTnLst>
                                </p:cTn>
                              </p:par>
                              <p:par>
                                <p:cTn id="8" presetID="10" presetClass="entr" presetSubtype="0" fill="hold" nodeType="withEffect">
                                  <p:stCondLst>
                                    <p:cond delay="0"/>
                                  </p:stCondLst>
                                  <p:childTnLst>
                                    <p:set>
                                      <p:cBhvr>
                                        <p:cTn id="9" dur="1" fill="hold">
                                          <p:stCondLst>
                                            <p:cond delay="0"/>
                                          </p:stCondLst>
                                        </p:cTn>
                                        <p:tgtEl>
                                          <p:spTgt spid="128040"/>
                                        </p:tgtEl>
                                        <p:attrNameLst>
                                          <p:attrName>style.visibility</p:attrName>
                                        </p:attrNameLst>
                                      </p:cBhvr>
                                      <p:to>
                                        <p:strVal val="visible"/>
                                      </p:to>
                                    </p:set>
                                    <p:animEffect transition="in" filter="fade">
                                      <p:cBhvr>
                                        <p:cTn id="10" dur="500"/>
                                        <p:tgtEl>
                                          <p:spTgt spid="12804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8005"/>
                                        </p:tgtEl>
                                        <p:attrNameLst>
                                          <p:attrName>style.visibility</p:attrName>
                                        </p:attrNameLst>
                                      </p:cBhvr>
                                      <p:to>
                                        <p:strVal val="visible"/>
                                      </p:to>
                                    </p:set>
                                    <p:animEffect transition="in" filter="fade">
                                      <p:cBhvr>
                                        <p:cTn id="14" dur="500"/>
                                        <p:tgtEl>
                                          <p:spTgt spid="128005"/>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8005"/>
                                        </p:tgtEl>
                                      </p:cBhvr>
                                    </p:animEffect>
                                    <p:set>
                                      <p:cBhvr>
                                        <p:cTn id="18" dur="1" fill="hold">
                                          <p:stCondLst>
                                            <p:cond delay="499"/>
                                          </p:stCondLst>
                                        </p:cTn>
                                        <p:tgtEl>
                                          <p:spTgt spid="128005"/>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8006"/>
                                        </p:tgtEl>
                                        <p:attrNameLst>
                                          <p:attrName>style.visibility</p:attrName>
                                        </p:attrNameLst>
                                      </p:cBhvr>
                                      <p:to>
                                        <p:strVal val="visible"/>
                                      </p:to>
                                    </p:set>
                                    <p:animEffect transition="in" filter="fade">
                                      <p:cBhvr>
                                        <p:cTn id="22" dur="500"/>
                                        <p:tgtEl>
                                          <p:spTgt spid="128006"/>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8006"/>
                                        </p:tgtEl>
                                      </p:cBhvr>
                                    </p:animEffect>
                                    <p:set>
                                      <p:cBhvr>
                                        <p:cTn id="26" dur="1" fill="hold">
                                          <p:stCondLst>
                                            <p:cond delay="499"/>
                                          </p:stCondLst>
                                        </p:cTn>
                                        <p:tgtEl>
                                          <p:spTgt spid="128006"/>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8007"/>
                                        </p:tgtEl>
                                        <p:attrNameLst>
                                          <p:attrName>style.visibility</p:attrName>
                                        </p:attrNameLst>
                                      </p:cBhvr>
                                      <p:to>
                                        <p:strVal val="visible"/>
                                      </p:to>
                                    </p:set>
                                    <p:animEffect transition="in" filter="fade">
                                      <p:cBhvr>
                                        <p:cTn id="30" dur="500"/>
                                        <p:tgtEl>
                                          <p:spTgt spid="128007"/>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8007"/>
                                        </p:tgtEl>
                                      </p:cBhvr>
                                    </p:animEffect>
                                    <p:set>
                                      <p:cBhvr>
                                        <p:cTn id="34" dur="1" fill="hold">
                                          <p:stCondLst>
                                            <p:cond delay="499"/>
                                          </p:stCondLst>
                                        </p:cTn>
                                        <p:tgtEl>
                                          <p:spTgt spid="128007"/>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8008"/>
                                        </p:tgtEl>
                                        <p:attrNameLst>
                                          <p:attrName>style.visibility</p:attrName>
                                        </p:attrNameLst>
                                      </p:cBhvr>
                                      <p:to>
                                        <p:strVal val="visible"/>
                                      </p:to>
                                    </p:set>
                                    <p:animEffect transition="in" filter="fade">
                                      <p:cBhvr>
                                        <p:cTn id="38" dur="500"/>
                                        <p:tgtEl>
                                          <p:spTgt spid="128008"/>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8008"/>
                                        </p:tgtEl>
                                      </p:cBhvr>
                                    </p:animEffect>
                                    <p:set>
                                      <p:cBhvr>
                                        <p:cTn id="42" dur="1" fill="hold">
                                          <p:stCondLst>
                                            <p:cond delay="499"/>
                                          </p:stCondLst>
                                        </p:cTn>
                                        <p:tgtEl>
                                          <p:spTgt spid="128008"/>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8009"/>
                                        </p:tgtEl>
                                        <p:attrNameLst>
                                          <p:attrName>style.visibility</p:attrName>
                                        </p:attrNameLst>
                                      </p:cBhvr>
                                      <p:to>
                                        <p:strVal val="visible"/>
                                      </p:to>
                                    </p:set>
                                    <p:animEffect transition="in" filter="fade">
                                      <p:cBhvr>
                                        <p:cTn id="46" dur="500"/>
                                        <p:tgtEl>
                                          <p:spTgt spid="128009"/>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8009"/>
                                        </p:tgtEl>
                                      </p:cBhvr>
                                    </p:animEffect>
                                    <p:set>
                                      <p:cBhvr>
                                        <p:cTn id="50" dur="1" fill="hold">
                                          <p:stCondLst>
                                            <p:cond delay="499"/>
                                          </p:stCondLst>
                                        </p:cTn>
                                        <p:tgtEl>
                                          <p:spTgt spid="128009"/>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8010"/>
                                        </p:tgtEl>
                                        <p:attrNameLst>
                                          <p:attrName>style.visibility</p:attrName>
                                        </p:attrNameLst>
                                      </p:cBhvr>
                                      <p:to>
                                        <p:strVal val="visible"/>
                                      </p:to>
                                    </p:set>
                                    <p:animEffect transition="in" filter="fade">
                                      <p:cBhvr>
                                        <p:cTn id="54" dur="500"/>
                                        <p:tgtEl>
                                          <p:spTgt spid="128010"/>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8010"/>
                                        </p:tgtEl>
                                      </p:cBhvr>
                                    </p:animEffect>
                                    <p:set>
                                      <p:cBhvr>
                                        <p:cTn id="58" dur="1" fill="hold">
                                          <p:stCondLst>
                                            <p:cond delay="499"/>
                                          </p:stCondLst>
                                        </p:cTn>
                                        <p:tgtEl>
                                          <p:spTgt spid="128010"/>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8011"/>
                                        </p:tgtEl>
                                        <p:attrNameLst>
                                          <p:attrName>style.visibility</p:attrName>
                                        </p:attrNameLst>
                                      </p:cBhvr>
                                      <p:to>
                                        <p:strVal val="visible"/>
                                      </p:to>
                                    </p:set>
                                    <p:animEffect transition="in" filter="fade">
                                      <p:cBhvr>
                                        <p:cTn id="62" dur="500"/>
                                        <p:tgtEl>
                                          <p:spTgt spid="128011"/>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8011"/>
                                        </p:tgtEl>
                                      </p:cBhvr>
                                    </p:animEffect>
                                    <p:set>
                                      <p:cBhvr>
                                        <p:cTn id="66" dur="1" fill="hold">
                                          <p:stCondLst>
                                            <p:cond delay="499"/>
                                          </p:stCondLst>
                                        </p:cTn>
                                        <p:tgtEl>
                                          <p:spTgt spid="128011"/>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8012"/>
                                        </p:tgtEl>
                                        <p:attrNameLst>
                                          <p:attrName>style.visibility</p:attrName>
                                        </p:attrNameLst>
                                      </p:cBhvr>
                                      <p:to>
                                        <p:strVal val="visible"/>
                                      </p:to>
                                    </p:set>
                                    <p:animEffect transition="in" filter="fade">
                                      <p:cBhvr>
                                        <p:cTn id="70" dur="500"/>
                                        <p:tgtEl>
                                          <p:spTgt spid="128012"/>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8012"/>
                                        </p:tgtEl>
                                      </p:cBhvr>
                                    </p:animEffect>
                                    <p:set>
                                      <p:cBhvr>
                                        <p:cTn id="74" dur="1" fill="hold">
                                          <p:stCondLst>
                                            <p:cond delay="499"/>
                                          </p:stCondLst>
                                        </p:cTn>
                                        <p:tgtEl>
                                          <p:spTgt spid="128012"/>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8013"/>
                                        </p:tgtEl>
                                        <p:attrNameLst>
                                          <p:attrName>style.visibility</p:attrName>
                                        </p:attrNameLst>
                                      </p:cBhvr>
                                      <p:to>
                                        <p:strVal val="visible"/>
                                      </p:to>
                                    </p:set>
                                    <p:animEffect transition="in" filter="fade">
                                      <p:cBhvr>
                                        <p:cTn id="78" dur="500"/>
                                        <p:tgtEl>
                                          <p:spTgt spid="128013"/>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8013"/>
                                        </p:tgtEl>
                                      </p:cBhvr>
                                    </p:animEffect>
                                    <p:set>
                                      <p:cBhvr>
                                        <p:cTn id="82" dur="1" fill="hold">
                                          <p:stCondLst>
                                            <p:cond delay="499"/>
                                          </p:stCondLst>
                                        </p:cTn>
                                        <p:tgtEl>
                                          <p:spTgt spid="128013"/>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8014"/>
                                        </p:tgtEl>
                                        <p:attrNameLst>
                                          <p:attrName>style.visibility</p:attrName>
                                        </p:attrNameLst>
                                      </p:cBhvr>
                                      <p:to>
                                        <p:strVal val="visible"/>
                                      </p:to>
                                    </p:set>
                                    <p:animEffect transition="in" filter="fade">
                                      <p:cBhvr>
                                        <p:cTn id="86" dur="500"/>
                                        <p:tgtEl>
                                          <p:spTgt spid="128014"/>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8014"/>
                                        </p:tgtEl>
                                      </p:cBhvr>
                                    </p:animEffect>
                                    <p:set>
                                      <p:cBhvr>
                                        <p:cTn id="90" dur="1" fill="hold">
                                          <p:stCondLst>
                                            <p:cond delay="499"/>
                                          </p:stCondLst>
                                        </p:cTn>
                                        <p:tgtEl>
                                          <p:spTgt spid="128014"/>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8015"/>
                                        </p:tgtEl>
                                        <p:attrNameLst>
                                          <p:attrName>style.visibility</p:attrName>
                                        </p:attrNameLst>
                                      </p:cBhvr>
                                      <p:to>
                                        <p:strVal val="visible"/>
                                      </p:to>
                                    </p:set>
                                    <p:animEffect transition="in" filter="fade">
                                      <p:cBhvr>
                                        <p:cTn id="94" dur="500"/>
                                        <p:tgtEl>
                                          <p:spTgt spid="128015"/>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8015"/>
                                        </p:tgtEl>
                                      </p:cBhvr>
                                    </p:animEffect>
                                    <p:set>
                                      <p:cBhvr>
                                        <p:cTn id="98" dur="1" fill="hold">
                                          <p:stCondLst>
                                            <p:cond delay="499"/>
                                          </p:stCondLst>
                                        </p:cTn>
                                        <p:tgtEl>
                                          <p:spTgt spid="128015"/>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8016"/>
                                        </p:tgtEl>
                                        <p:attrNameLst>
                                          <p:attrName>style.visibility</p:attrName>
                                        </p:attrNameLst>
                                      </p:cBhvr>
                                      <p:to>
                                        <p:strVal val="visible"/>
                                      </p:to>
                                    </p:set>
                                    <p:animEffect transition="in" filter="fade">
                                      <p:cBhvr>
                                        <p:cTn id="102" dur="500"/>
                                        <p:tgtEl>
                                          <p:spTgt spid="128016"/>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8016"/>
                                        </p:tgtEl>
                                      </p:cBhvr>
                                    </p:animEffect>
                                    <p:set>
                                      <p:cBhvr>
                                        <p:cTn id="106" dur="1" fill="hold">
                                          <p:stCondLst>
                                            <p:cond delay="499"/>
                                          </p:stCondLst>
                                        </p:cTn>
                                        <p:tgtEl>
                                          <p:spTgt spid="128016"/>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8017"/>
                                        </p:tgtEl>
                                        <p:attrNameLst>
                                          <p:attrName>style.visibility</p:attrName>
                                        </p:attrNameLst>
                                      </p:cBhvr>
                                      <p:to>
                                        <p:strVal val="visible"/>
                                      </p:to>
                                    </p:set>
                                    <p:animEffect transition="in" filter="fade">
                                      <p:cBhvr>
                                        <p:cTn id="110" dur="500"/>
                                        <p:tgtEl>
                                          <p:spTgt spid="128017"/>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8017"/>
                                        </p:tgtEl>
                                      </p:cBhvr>
                                    </p:animEffect>
                                    <p:set>
                                      <p:cBhvr>
                                        <p:cTn id="114" dur="1" fill="hold">
                                          <p:stCondLst>
                                            <p:cond delay="499"/>
                                          </p:stCondLst>
                                        </p:cTn>
                                        <p:tgtEl>
                                          <p:spTgt spid="128017"/>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8018"/>
                                        </p:tgtEl>
                                        <p:attrNameLst>
                                          <p:attrName>style.visibility</p:attrName>
                                        </p:attrNameLst>
                                      </p:cBhvr>
                                      <p:to>
                                        <p:strVal val="visible"/>
                                      </p:to>
                                    </p:set>
                                    <p:animEffect transition="in" filter="fade">
                                      <p:cBhvr>
                                        <p:cTn id="118" dur="500"/>
                                        <p:tgtEl>
                                          <p:spTgt spid="128018"/>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8018"/>
                                        </p:tgtEl>
                                      </p:cBhvr>
                                    </p:animEffect>
                                    <p:set>
                                      <p:cBhvr>
                                        <p:cTn id="122" dur="1" fill="hold">
                                          <p:stCondLst>
                                            <p:cond delay="499"/>
                                          </p:stCondLst>
                                        </p:cTn>
                                        <p:tgtEl>
                                          <p:spTgt spid="128018"/>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8019"/>
                                        </p:tgtEl>
                                        <p:attrNameLst>
                                          <p:attrName>style.visibility</p:attrName>
                                        </p:attrNameLst>
                                      </p:cBhvr>
                                      <p:to>
                                        <p:strVal val="visible"/>
                                      </p:to>
                                    </p:set>
                                    <p:animEffect transition="in" filter="fade">
                                      <p:cBhvr>
                                        <p:cTn id="126" dur="500"/>
                                        <p:tgtEl>
                                          <p:spTgt spid="128019"/>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8019"/>
                                        </p:tgtEl>
                                      </p:cBhvr>
                                    </p:animEffect>
                                    <p:set>
                                      <p:cBhvr>
                                        <p:cTn id="130" dur="1" fill="hold">
                                          <p:stCondLst>
                                            <p:cond delay="499"/>
                                          </p:stCondLst>
                                        </p:cTn>
                                        <p:tgtEl>
                                          <p:spTgt spid="128019"/>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8020"/>
                                        </p:tgtEl>
                                        <p:attrNameLst>
                                          <p:attrName>style.visibility</p:attrName>
                                        </p:attrNameLst>
                                      </p:cBhvr>
                                      <p:to>
                                        <p:strVal val="visible"/>
                                      </p:to>
                                    </p:set>
                                    <p:animEffect transition="in" filter="fade">
                                      <p:cBhvr>
                                        <p:cTn id="134" dur="500"/>
                                        <p:tgtEl>
                                          <p:spTgt spid="128020"/>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8020"/>
                                        </p:tgtEl>
                                      </p:cBhvr>
                                    </p:animEffect>
                                    <p:set>
                                      <p:cBhvr>
                                        <p:cTn id="138" dur="1" fill="hold">
                                          <p:stCondLst>
                                            <p:cond delay="499"/>
                                          </p:stCondLst>
                                        </p:cTn>
                                        <p:tgtEl>
                                          <p:spTgt spid="12802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8004"/>
                                        </p:tgtEl>
                                      </p:cBhvr>
                                    </p:animEffect>
                                    <p:set>
                                      <p:cBhvr>
                                        <p:cTn id="141" dur="1" fill="hold">
                                          <p:stCondLst>
                                            <p:cond delay="499"/>
                                          </p:stCondLst>
                                        </p:cTn>
                                        <p:tgtEl>
                                          <p:spTgt spid="128004"/>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8040"/>
                                        </p:tgtEl>
                                      </p:cBhvr>
                                    </p:animEffect>
                                    <p:set>
                                      <p:cBhvr>
                                        <p:cTn id="144" dur="1" fill="hold">
                                          <p:stCondLst>
                                            <p:cond delay="499"/>
                                          </p:stCondLst>
                                        </p:cTn>
                                        <p:tgtEl>
                                          <p:spTgt spid="1280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28025"/>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28026"/>
                                        </p:tgtEl>
                                      </p:cBhvr>
                                    </p:animEffect>
                                    <p:set>
                                      <p:cBhvr>
                                        <p:cTn id="150" dur="1" fill="hold">
                                          <p:stCondLst>
                                            <p:cond delay="499"/>
                                          </p:stCondLst>
                                        </p:cTn>
                                        <p:tgtEl>
                                          <p:spTgt spid="128026"/>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28027"/>
                                        </p:tgtEl>
                                      </p:cBhvr>
                                    </p:animEffect>
                                    <p:set>
                                      <p:cBhvr>
                                        <p:cTn id="153" dur="1" fill="hold">
                                          <p:stCondLst>
                                            <p:cond delay="499"/>
                                          </p:stCondLst>
                                        </p:cTn>
                                        <p:tgtEl>
                                          <p:spTgt spid="128027"/>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28022"/>
                                        </p:tgtEl>
                                      </p:cBhvr>
                                    </p:animEffect>
                                    <p:set>
                                      <p:cBhvr>
                                        <p:cTn id="156" dur="1" fill="hold">
                                          <p:stCondLst>
                                            <p:cond delay="499"/>
                                          </p:stCondLst>
                                        </p:cTn>
                                        <p:tgtEl>
                                          <p:spTgt spid="128022"/>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128031"/>
                                        </p:tgtEl>
                                      </p:cBhvr>
                                    </p:animEffect>
                                    <p:set>
                                      <p:cBhvr>
                                        <p:cTn id="159" dur="1" fill="hold">
                                          <p:stCondLst>
                                            <p:cond delay="499"/>
                                          </p:stCondLst>
                                        </p:cTn>
                                        <p:tgtEl>
                                          <p:spTgt spid="128031"/>
                                        </p:tgtEl>
                                        <p:attrNameLst>
                                          <p:attrName>style.visibility</p:attrName>
                                        </p:attrNameLst>
                                      </p:cBhvr>
                                      <p:to>
                                        <p:strVal val="hidden"/>
                                      </p:to>
                                    </p:set>
                                  </p:childTnLst>
                                </p:cTn>
                              </p:par>
                              <p:par>
                                <p:cTn id="160" presetID="10" presetClass="entr" presetSubtype="0" fill="hold" grpId="0" nodeType="withEffect">
                                  <p:stCondLst>
                                    <p:cond delay="0"/>
                                  </p:stCondLst>
                                  <p:childTnLst>
                                    <p:set>
                                      <p:cBhvr>
                                        <p:cTn id="161" dur="1" fill="hold">
                                          <p:stCondLst>
                                            <p:cond delay="0"/>
                                          </p:stCondLst>
                                        </p:cTn>
                                        <p:tgtEl>
                                          <p:spTgt spid="128030"/>
                                        </p:tgtEl>
                                        <p:attrNameLst>
                                          <p:attrName>style.visibility</p:attrName>
                                        </p:attrNameLst>
                                      </p:cBhvr>
                                      <p:to>
                                        <p:strVal val="visible"/>
                                      </p:to>
                                    </p:set>
                                    <p:animEffect transition="in" filter="fade">
                                      <p:cBhvr>
                                        <p:cTn id="162" dur="500"/>
                                        <p:tgtEl>
                                          <p:spTgt spid="128030"/>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28023"/>
                                        </p:tgtEl>
                                        <p:attrNameLst>
                                          <p:attrName>style.visibility</p:attrName>
                                        </p:attrNameLst>
                                      </p:cBhvr>
                                      <p:to>
                                        <p:strVal val="visible"/>
                                      </p:to>
                                    </p:set>
                                    <p:animEffect transition="in" filter="fade">
                                      <p:cBhvr>
                                        <p:cTn id="165" dur="500"/>
                                        <p:tgtEl>
                                          <p:spTgt spid="128023"/>
                                        </p:tgtEl>
                                      </p:cBhvr>
                                    </p:animEffect>
                                  </p:childTnLst>
                                </p:cTn>
                              </p:par>
                              <p:par>
                                <p:cTn id="166" presetID="10" presetClass="entr" presetSubtype="0" fill="hold" nodeType="withEffect">
                                  <p:stCondLst>
                                    <p:cond delay="0"/>
                                  </p:stCondLst>
                                  <p:childTnLst>
                                    <p:set>
                                      <p:cBhvr>
                                        <p:cTn id="167" dur="1" fill="hold">
                                          <p:stCondLst>
                                            <p:cond delay="0"/>
                                          </p:stCondLst>
                                        </p:cTn>
                                        <p:tgtEl>
                                          <p:spTgt spid="128036"/>
                                        </p:tgtEl>
                                        <p:attrNameLst>
                                          <p:attrName>style.visibility</p:attrName>
                                        </p:attrNameLst>
                                      </p:cBhvr>
                                      <p:to>
                                        <p:strVal val="visible"/>
                                      </p:to>
                                    </p:set>
                                    <p:animEffect transition="in" filter="fade">
                                      <p:cBhvr>
                                        <p:cTn id="168" dur="500"/>
                                        <p:tgtEl>
                                          <p:spTgt spid="128036"/>
                                        </p:tgtEl>
                                      </p:cBhvr>
                                    </p:animEffect>
                                  </p:childTnLst>
                                </p:cTn>
                              </p:par>
                              <p:par>
                                <p:cTn id="169" presetID="10" presetClass="exit" presetSubtype="0" fill="hold" nodeType="withEffect">
                                  <p:stCondLst>
                                    <p:cond delay="3500"/>
                                  </p:stCondLst>
                                  <p:childTnLst>
                                    <p:animEffect transition="out" filter="fade">
                                      <p:cBhvr>
                                        <p:cTn id="170" dur="500"/>
                                        <p:tgtEl>
                                          <p:spTgt spid="128036"/>
                                        </p:tgtEl>
                                      </p:cBhvr>
                                    </p:animEffect>
                                    <p:set>
                                      <p:cBhvr>
                                        <p:cTn id="171" dur="1" fill="hold">
                                          <p:stCondLst>
                                            <p:cond delay="499"/>
                                          </p:stCondLst>
                                        </p:cTn>
                                        <p:tgtEl>
                                          <p:spTgt spid="128036"/>
                                        </p:tgtEl>
                                        <p:attrNameLst>
                                          <p:attrName>style.visibility</p:attrName>
                                        </p:attrNameLst>
                                      </p:cBhvr>
                                      <p:to>
                                        <p:strVal val="hidden"/>
                                      </p:to>
                                    </p:set>
                                  </p:childTnLst>
                                </p:cTn>
                              </p:par>
                            </p:childTnLst>
                          </p:cTn>
                        </p:par>
                      </p:childTnLst>
                    </p:cTn>
                  </p:par>
                </p:childTnLst>
              </p:cTn>
              <p:nextCondLst>
                <p:cond evt="onClick" delay="0">
                  <p:tgtEl>
                    <p:spTgt spid="128025"/>
                  </p:tgtEl>
                </p:cond>
              </p:nextCondLst>
            </p:seq>
            <p:seq concurrent="1" nextAc="seek">
              <p:cTn id="172" restart="whenNotActive" fill="hold" evtFilter="cancelBubble" nodeType="interactiveSeq">
                <p:stCondLst>
                  <p:cond evt="onClick" delay="0">
                    <p:tgtEl>
                      <p:spTgt spid="128026"/>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0" presetClass="exit" presetSubtype="0" fill="hold" grpId="1" nodeType="clickEffect">
                                  <p:stCondLst>
                                    <p:cond delay="0"/>
                                  </p:stCondLst>
                                  <p:childTnLst>
                                    <p:animEffect transition="out" filter="fade">
                                      <p:cBhvr>
                                        <p:cTn id="176" dur="500"/>
                                        <p:tgtEl>
                                          <p:spTgt spid="128026"/>
                                        </p:tgtEl>
                                      </p:cBhvr>
                                    </p:animEffect>
                                    <p:set>
                                      <p:cBhvr>
                                        <p:cTn id="177" dur="1" fill="hold">
                                          <p:stCondLst>
                                            <p:cond delay="499"/>
                                          </p:stCondLst>
                                        </p:cTn>
                                        <p:tgtEl>
                                          <p:spTgt spid="128026"/>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128034"/>
                                        </p:tgtEl>
                                        <p:attrNameLst>
                                          <p:attrName>style.visibility</p:attrName>
                                        </p:attrNameLst>
                                      </p:cBhvr>
                                      <p:to>
                                        <p:strVal val="visible"/>
                                      </p:to>
                                    </p:set>
                                    <p:animEffect transition="in" filter="fade">
                                      <p:cBhvr>
                                        <p:cTn id="180" dur="500"/>
                                        <p:tgtEl>
                                          <p:spTgt spid="128034"/>
                                        </p:tgtEl>
                                      </p:cBhvr>
                                    </p:animEffect>
                                  </p:childTnLst>
                                </p:cTn>
                              </p:par>
                            </p:childTnLst>
                          </p:cTn>
                        </p:par>
                      </p:childTnLst>
                    </p:cTn>
                  </p:par>
                </p:childTnLst>
              </p:cTn>
              <p:nextCondLst>
                <p:cond evt="onClick" delay="0">
                  <p:tgtEl>
                    <p:spTgt spid="128026"/>
                  </p:tgtEl>
                </p:cond>
              </p:nextCondLst>
            </p:seq>
            <p:seq concurrent="1" nextAc="seek">
              <p:cTn id="181" restart="whenNotActive" fill="hold" evtFilter="cancelBubble" nodeType="interactiveSeq">
                <p:stCondLst>
                  <p:cond evt="onClick" delay="0">
                    <p:tgtEl>
                      <p:spTgt spid="128027"/>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10" presetClass="exit" presetSubtype="0" fill="hold" grpId="1" nodeType="clickEffect">
                                  <p:stCondLst>
                                    <p:cond delay="0"/>
                                  </p:stCondLst>
                                  <p:childTnLst>
                                    <p:animEffect transition="out" filter="fade">
                                      <p:cBhvr>
                                        <p:cTn id="185" dur="500"/>
                                        <p:tgtEl>
                                          <p:spTgt spid="128027"/>
                                        </p:tgtEl>
                                      </p:cBhvr>
                                    </p:animEffect>
                                    <p:set>
                                      <p:cBhvr>
                                        <p:cTn id="186" dur="1" fill="hold">
                                          <p:stCondLst>
                                            <p:cond delay="499"/>
                                          </p:stCondLst>
                                        </p:cTn>
                                        <p:tgtEl>
                                          <p:spTgt spid="128027"/>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28035"/>
                                        </p:tgtEl>
                                        <p:attrNameLst>
                                          <p:attrName>style.visibility</p:attrName>
                                        </p:attrNameLst>
                                      </p:cBhvr>
                                      <p:to>
                                        <p:strVal val="visible"/>
                                      </p:to>
                                    </p:set>
                                    <p:animEffect transition="in" filter="fade">
                                      <p:cBhvr>
                                        <p:cTn id="189" dur="500"/>
                                        <p:tgtEl>
                                          <p:spTgt spid="128035"/>
                                        </p:tgtEl>
                                      </p:cBhvr>
                                    </p:animEffect>
                                  </p:childTnLst>
                                </p:cTn>
                              </p:par>
                            </p:childTnLst>
                          </p:cTn>
                        </p:par>
                      </p:childTnLst>
                    </p:cTn>
                  </p:par>
                </p:childTnLst>
              </p:cTn>
              <p:nextCondLst>
                <p:cond evt="onClick" delay="0">
                  <p:tgtEl>
                    <p:spTgt spid="128027"/>
                  </p:tgtEl>
                </p:cond>
              </p:nextCondLst>
            </p:seq>
          </p:childTnLst>
        </p:cTn>
      </p:par>
    </p:tnLst>
    <p:bldLst>
      <p:bldP spid="128004" grpId="0" animBg="1"/>
      <p:bldP spid="128004" grpId="1" animBg="1"/>
      <p:bldP spid="128005" grpId="0" animBg="1"/>
      <p:bldP spid="128005" grpId="1" animBg="1"/>
      <p:bldP spid="128006" grpId="0" animBg="1"/>
      <p:bldP spid="128006" grpId="1" animBg="1"/>
      <p:bldP spid="128007" grpId="0" animBg="1"/>
      <p:bldP spid="128007" grpId="1" animBg="1"/>
      <p:bldP spid="128008" grpId="0" animBg="1"/>
      <p:bldP spid="128008" grpId="1" animBg="1"/>
      <p:bldP spid="128009" grpId="0" animBg="1"/>
      <p:bldP spid="128009" grpId="1" animBg="1"/>
      <p:bldP spid="128010" grpId="0" animBg="1"/>
      <p:bldP spid="128010" grpId="1" animBg="1"/>
      <p:bldP spid="128011" grpId="0" animBg="1"/>
      <p:bldP spid="128011" grpId="1" animBg="1"/>
      <p:bldP spid="128012" grpId="0" animBg="1"/>
      <p:bldP spid="128012" grpId="1" animBg="1"/>
      <p:bldP spid="128013" grpId="0" animBg="1"/>
      <p:bldP spid="128013" grpId="1" animBg="1"/>
      <p:bldP spid="128014" grpId="0" animBg="1"/>
      <p:bldP spid="128014" grpId="1" animBg="1"/>
      <p:bldP spid="128015" grpId="0" animBg="1"/>
      <p:bldP spid="128015" grpId="1" animBg="1"/>
      <p:bldP spid="128016" grpId="0" animBg="1"/>
      <p:bldP spid="128016" grpId="1" animBg="1"/>
      <p:bldP spid="128017" grpId="0" animBg="1"/>
      <p:bldP spid="128017" grpId="1" animBg="1"/>
      <p:bldP spid="128018" grpId="0" animBg="1"/>
      <p:bldP spid="128018" grpId="1" animBg="1"/>
      <p:bldP spid="128019" grpId="0" animBg="1"/>
      <p:bldP spid="128019" grpId="1" animBg="1"/>
      <p:bldP spid="128020" grpId="0" animBg="1"/>
      <p:bldP spid="128020" grpId="1" animBg="1"/>
      <p:bldP spid="128022" grpId="0"/>
      <p:bldP spid="128023" grpId="0" animBg="1"/>
      <p:bldP spid="128026" grpId="0"/>
      <p:bldP spid="128026" grpId="1"/>
      <p:bldP spid="128027" grpId="0"/>
      <p:bldP spid="128027" grpId="1"/>
      <p:bldP spid="128030" grpId="0"/>
      <p:bldP spid="12803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61"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129028" name="AutoShape 4">
            <a:hlinkClick r:id="rId3" action="ppaction://hlinksldjump"/>
          </p:cNvPr>
          <p:cNvSpPr>
            <a:spLocks noChangeArrowheads="1"/>
          </p:cNvSpPr>
          <p:nvPr/>
        </p:nvSpPr>
        <p:spPr bwMode="auto">
          <a:xfrm>
            <a:off x="8027988" y="260350"/>
            <a:ext cx="863600" cy="576263"/>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29029" name="WordArt 5"/>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29030" name="WordArt 6"/>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29031" name="WordArt 7"/>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29032" name="WordArt 8"/>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29033" name="WordArt 9"/>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29034" name="WordArt 10"/>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29035" name="WordArt 11"/>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29036" name="WordArt 12"/>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29037" name="WordArt 13"/>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29038" name="WordArt 14"/>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29039" name="WordArt 15"/>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29040" name="WordArt 16"/>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29041" name="WordArt 17"/>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29042" name="WordArt 18"/>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29043" name="WordArt 19"/>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29044" name="WordArt 20"/>
          <p:cNvSpPr>
            <a:spLocks noChangeArrowheads="1" noChangeShapeType="1" noTextEdit="1"/>
          </p:cNvSpPr>
          <p:nvPr/>
        </p:nvSpPr>
        <p:spPr bwMode="auto">
          <a:xfrm>
            <a:off x="8172450" y="404813"/>
            <a:ext cx="5762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29046" name="Rectangle 22"/>
          <p:cNvSpPr>
            <a:spLocks noChangeArrowheads="1"/>
          </p:cNvSpPr>
          <p:nvPr/>
        </p:nvSpPr>
        <p:spPr bwMode="auto">
          <a:xfrm>
            <a:off x="468313" y="981075"/>
            <a:ext cx="80645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How many countries have dragons on their flags? </a:t>
            </a:r>
            <a:endParaRPr lang="en-US" altLang="ru-RU" sz="3600">
              <a:latin typeface="Times New Roman" pitchFamily="18" charset="0"/>
            </a:endParaRPr>
          </a:p>
        </p:txBody>
      </p:sp>
      <p:sp>
        <p:nvSpPr>
          <p:cNvPr id="129047" name="AutoShape 23" descr="international-2690892_1920"/>
          <p:cNvSpPr>
            <a:spLocks noChangeArrowheads="1"/>
          </p:cNvSpPr>
          <p:nvPr/>
        </p:nvSpPr>
        <p:spPr bwMode="auto">
          <a:xfrm>
            <a:off x="1908175" y="2636838"/>
            <a:ext cx="2879725" cy="194310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9049" name="Rectangle 25"/>
          <p:cNvSpPr>
            <a:spLocks noChangeArrowheads="1"/>
          </p:cNvSpPr>
          <p:nvPr/>
        </p:nvSpPr>
        <p:spPr bwMode="auto">
          <a:xfrm>
            <a:off x="900113" y="3716338"/>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3</a:t>
            </a:r>
            <a:endParaRPr lang="ru-RU" altLang="ru-RU" sz="3600" b="1" i="1">
              <a:latin typeface="Times New Roman" pitchFamily="18" charset="0"/>
            </a:endParaRPr>
          </a:p>
        </p:txBody>
      </p:sp>
      <p:sp>
        <p:nvSpPr>
          <p:cNvPr id="129050" name="Rectangle 26"/>
          <p:cNvSpPr>
            <a:spLocks noChangeArrowheads="1"/>
          </p:cNvSpPr>
          <p:nvPr/>
        </p:nvSpPr>
        <p:spPr bwMode="auto">
          <a:xfrm>
            <a:off x="900113" y="27813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2</a:t>
            </a:r>
            <a:endParaRPr lang="ru-RU" altLang="ru-RU" sz="3600" b="1" i="1">
              <a:latin typeface="Times New Roman" pitchFamily="18" charset="0"/>
            </a:endParaRPr>
          </a:p>
        </p:txBody>
      </p:sp>
      <p:sp>
        <p:nvSpPr>
          <p:cNvPr id="129051" name="Rectangle 27"/>
          <p:cNvSpPr>
            <a:spLocks noChangeArrowheads="1"/>
          </p:cNvSpPr>
          <p:nvPr/>
        </p:nvSpPr>
        <p:spPr bwMode="auto">
          <a:xfrm>
            <a:off x="827088" y="4652963"/>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4</a:t>
            </a:r>
            <a:endParaRPr lang="ru-RU" altLang="ru-RU" sz="3600" b="1" i="1">
              <a:latin typeface="Times New Roman" pitchFamily="18" charset="0"/>
            </a:endParaRPr>
          </a:p>
        </p:txBody>
      </p:sp>
      <p:sp>
        <p:nvSpPr>
          <p:cNvPr id="129054" name="Rectangle 30"/>
          <p:cNvSpPr>
            <a:spLocks noChangeArrowheads="1"/>
          </p:cNvSpPr>
          <p:nvPr/>
        </p:nvSpPr>
        <p:spPr bwMode="auto">
          <a:xfrm>
            <a:off x="539750" y="908050"/>
            <a:ext cx="79597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sz="3600" b="1">
                <a:latin typeface="Times New Roman" pitchFamily="18" charset="0"/>
              </a:rPr>
              <a:t>Bhutan, Wales and Malta are the only countries in the world whose flags have dragons on them.</a:t>
            </a:r>
            <a:endParaRPr lang="ru-RU" altLang="ru-RU" sz="3600" b="1">
              <a:latin typeface="Times New Roman" pitchFamily="18" charset="0"/>
            </a:endParaRPr>
          </a:p>
        </p:txBody>
      </p:sp>
      <p:sp>
        <p:nvSpPr>
          <p:cNvPr id="129055" name="AutoShape 31" descr="49e8a6a1-b03f-46e2-afcb-f438e3db1558"/>
          <p:cNvSpPr>
            <a:spLocks noChangeArrowheads="1"/>
          </p:cNvSpPr>
          <p:nvPr/>
        </p:nvSpPr>
        <p:spPr bwMode="auto">
          <a:xfrm>
            <a:off x="3563938" y="4221163"/>
            <a:ext cx="3097212" cy="2016125"/>
          </a:xfrm>
          <a:prstGeom prst="roundRect">
            <a:avLst>
              <a:gd name="adj" fmla="val 16667"/>
            </a:avLst>
          </a:prstGeom>
          <a:blipFill dpi="0" rotWithShape="1">
            <a:blip r:embed="rId5"/>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9056" name="Line 32"/>
          <p:cNvSpPr>
            <a:spLocks noChangeShapeType="1"/>
          </p:cNvSpPr>
          <p:nvPr/>
        </p:nvSpPr>
        <p:spPr bwMode="auto">
          <a:xfrm>
            <a:off x="1619250" y="1412875"/>
            <a:ext cx="865188" cy="1368425"/>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9057" name="Line 33"/>
          <p:cNvSpPr>
            <a:spLocks noChangeShapeType="1"/>
          </p:cNvSpPr>
          <p:nvPr/>
        </p:nvSpPr>
        <p:spPr bwMode="auto">
          <a:xfrm>
            <a:off x="3132138" y="1484313"/>
            <a:ext cx="1800225" cy="2952750"/>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9058" name="AutoShape 34" descr="flag-malta-scaled"/>
          <p:cNvSpPr>
            <a:spLocks noChangeArrowheads="1"/>
          </p:cNvSpPr>
          <p:nvPr/>
        </p:nvSpPr>
        <p:spPr bwMode="auto">
          <a:xfrm>
            <a:off x="5724525" y="2565400"/>
            <a:ext cx="2952750" cy="1944688"/>
          </a:xfrm>
          <a:prstGeom prst="roundRect">
            <a:avLst>
              <a:gd name="adj" fmla="val 16667"/>
            </a:avLst>
          </a:prstGeom>
          <a:blipFill dpi="0" rotWithShape="1">
            <a:blip r:embed="rId6"/>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9059" name="Line 35"/>
          <p:cNvSpPr>
            <a:spLocks noChangeShapeType="1"/>
          </p:cNvSpPr>
          <p:nvPr/>
        </p:nvSpPr>
        <p:spPr bwMode="auto">
          <a:xfrm>
            <a:off x="5292725" y="1484313"/>
            <a:ext cx="865188" cy="1368425"/>
          </a:xfrm>
          <a:prstGeom prst="line">
            <a:avLst/>
          </a:prstGeom>
          <a:noFill/>
          <a:ln w="76200" cmpd="tri">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9060" name="AutoShape 36" descr="questions1"/>
          <p:cNvSpPr>
            <a:spLocks noChangeArrowheads="1"/>
          </p:cNvSpPr>
          <p:nvPr/>
        </p:nvSpPr>
        <p:spPr bwMode="auto">
          <a:xfrm>
            <a:off x="3779838" y="2636838"/>
            <a:ext cx="3671887" cy="32400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9062" name="AutoShape 38">
            <a:hlinkClick r:id="rId8"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6</a:t>
            </a:r>
            <a:endParaRPr lang="ru-RU" altLang="ru-RU" sz="4400" b="1">
              <a:latin typeface="Times New Roman" pitchFamily="18" charset="0"/>
            </a:endParaRPr>
          </a:p>
        </p:txBody>
      </p:sp>
      <p:pic>
        <p:nvPicPr>
          <p:cNvPr id="129063" name="Picture 39" descr="OO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0428">
            <a:off x="0" y="249237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9064" name="Picture 40" descr="OO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0428">
            <a:off x="0" y="45085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29065" name="Picture 41" descr="c25cf34766bd144ac618d8770234f7c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29066" name="Rectangle 42"/>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29067" name="AutoShape 43">
            <a:hlinkClick r:id="rId11"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29069" name="Picture 45" descr="gjfe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500"/>
                                        <p:tgtEl>
                                          <p:spTgt spid="129028"/>
                                        </p:tgtEl>
                                      </p:cBhvr>
                                    </p:animEffect>
                                  </p:childTnLst>
                                </p:cTn>
                              </p:par>
                              <p:par>
                                <p:cTn id="8" presetID="10" presetClass="entr" presetSubtype="0" fill="hold" nodeType="withEffect">
                                  <p:stCondLst>
                                    <p:cond delay="0"/>
                                  </p:stCondLst>
                                  <p:childTnLst>
                                    <p:set>
                                      <p:cBhvr>
                                        <p:cTn id="9" dur="1" fill="hold">
                                          <p:stCondLst>
                                            <p:cond delay="0"/>
                                          </p:stCondLst>
                                        </p:cTn>
                                        <p:tgtEl>
                                          <p:spTgt spid="129069"/>
                                        </p:tgtEl>
                                        <p:attrNameLst>
                                          <p:attrName>style.visibility</p:attrName>
                                        </p:attrNameLst>
                                      </p:cBhvr>
                                      <p:to>
                                        <p:strVal val="visible"/>
                                      </p:to>
                                    </p:set>
                                    <p:animEffect transition="in" filter="fade">
                                      <p:cBhvr>
                                        <p:cTn id="10" dur="500"/>
                                        <p:tgtEl>
                                          <p:spTgt spid="129069"/>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9029"/>
                                        </p:tgtEl>
                                        <p:attrNameLst>
                                          <p:attrName>style.visibility</p:attrName>
                                        </p:attrNameLst>
                                      </p:cBhvr>
                                      <p:to>
                                        <p:strVal val="visible"/>
                                      </p:to>
                                    </p:set>
                                    <p:animEffect transition="in" filter="fade">
                                      <p:cBhvr>
                                        <p:cTn id="14" dur="500"/>
                                        <p:tgtEl>
                                          <p:spTgt spid="129029"/>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29029"/>
                                        </p:tgtEl>
                                      </p:cBhvr>
                                    </p:animEffect>
                                    <p:set>
                                      <p:cBhvr>
                                        <p:cTn id="18" dur="1" fill="hold">
                                          <p:stCondLst>
                                            <p:cond delay="499"/>
                                          </p:stCondLst>
                                        </p:cTn>
                                        <p:tgtEl>
                                          <p:spTgt spid="129029"/>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9030"/>
                                        </p:tgtEl>
                                        <p:attrNameLst>
                                          <p:attrName>style.visibility</p:attrName>
                                        </p:attrNameLst>
                                      </p:cBhvr>
                                      <p:to>
                                        <p:strVal val="visible"/>
                                      </p:to>
                                    </p:set>
                                    <p:animEffect transition="in" filter="fade">
                                      <p:cBhvr>
                                        <p:cTn id="22" dur="500"/>
                                        <p:tgtEl>
                                          <p:spTgt spid="129030"/>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29030"/>
                                        </p:tgtEl>
                                      </p:cBhvr>
                                    </p:animEffect>
                                    <p:set>
                                      <p:cBhvr>
                                        <p:cTn id="26" dur="1" fill="hold">
                                          <p:stCondLst>
                                            <p:cond delay="499"/>
                                          </p:stCondLst>
                                        </p:cTn>
                                        <p:tgtEl>
                                          <p:spTgt spid="129030"/>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9031"/>
                                        </p:tgtEl>
                                        <p:attrNameLst>
                                          <p:attrName>style.visibility</p:attrName>
                                        </p:attrNameLst>
                                      </p:cBhvr>
                                      <p:to>
                                        <p:strVal val="visible"/>
                                      </p:to>
                                    </p:set>
                                    <p:animEffect transition="in" filter="fade">
                                      <p:cBhvr>
                                        <p:cTn id="30" dur="500"/>
                                        <p:tgtEl>
                                          <p:spTgt spid="129031"/>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29031"/>
                                        </p:tgtEl>
                                      </p:cBhvr>
                                    </p:animEffect>
                                    <p:set>
                                      <p:cBhvr>
                                        <p:cTn id="34" dur="1" fill="hold">
                                          <p:stCondLst>
                                            <p:cond delay="499"/>
                                          </p:stCondLst>
                                        </p:cTn>
                                        <p:tgtEl>
                                          <p:spTgt spid="129031"/>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29032"/>
                                        </p:tgtEl>
                                        <p:attrNameLst>
                                          <p:attrName>style.visibility</p:attrName>
                                        </p:attrNameLst>
                                      </p:cBhvr>
                                      <p:to>
                                        <p:strVal val="visible"/>
                                      </p:to>
                                    </p:set>
                                    <p:animEffect transition="in" filter="fade">
                                      <p:cBhvr>
                                        <p:cTn id="38" dur="500"/>
                                        <p:tgtEl>
                                          <p:spTgt spid="129032"/>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29032"/>
                                        </p:tgtEl>
                                      </p:cBhvr>
                                    </p:animEffect>
                                    <p:set>
                                      <p:cBhvr>
                                        <p:cTn id="42" dur="1" fill="hold">
                                          <p:stCondLst>
                                            <p:cond delay="499"/>
                                          </p:stCondLst>
                                        </p:cTn>
                                        <p:tgtEl>
                                          <p:spTgt spid="129032"/>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29033"/>
                                        </p:tgtEl>
                                        <p:attrNameLst>
                                          <p:attrName>style.visibility</p:attrName>
                                        </p:attrNameLst>
                                      </p:cBhvr>
                                      <p:to>
                                        <p:strVal val="visible"/>
                                      </p:to>
                                    </p:set>
                                    <p:animEffect transition="in" filter="fade">
                                      <p:cBhvr>
                                        <p:cTn id="46" dur="500"/>
                                        <p:tgtEl>
                                          <p:spTgt spid="129033"/>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29033"/>
                                        </p:tgtEl>
                                      </p:cBhvr>
                                    </p:animEffect>
                                    <p:set>
                                      <p:cBhvr>
                                        <p:cTn id="50" dur="1" fill="hold">
                                          <p:stCondLst>
                                            <p:cond delay="499"/>
                                          </p:stCondLst>
                                        </p:cTn>
                                        <p:tgtEl>
                                          <p:spTgt spid="129033"/>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29034"/>
                                        </p:tgtEl>
                                        <p:attrNameLst>
                                          <p:attrName>style.visibility</p:attrName>
                                        </p:attrNameLst>
                                      </p:cBhvr>
                                      <p:to>
                                        <p:strVal val="visible"/>
                                      </p:to>
                                    </p:set>
                                    <p:animEffect transition="in" filter="fade">
                                      <p:cBhvr>
                                        <p:cTn id="54" dur="500"/>
                                        <p:tgtEl>
                                          <p:spTgt spid="129034"/>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29034"/>
                                        </p:tgtEl>
                                      </p:cBhvr>
                                    </p:animEffect>
                                    <p:set>
                                      <p:cBhvr>
                                        <p:cTn id="58" dur="1" fill="hold">
                                          <p:stCondLst>
                                            <p:cond delay="499"/>
                                          </p:stCondLst>
                                        </p:cTn>
                                        <p:tgtEl>
                                          <p:spTgt spid="129034"/>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29035"/>
                                        </p:tgtEl>
                                        <p:attrNameLst>
                                          <p:attrName>style.visibility</p:attrName>
                                        </p:attrNameLst>
                                      </p:cBhvr>
                                      <p:to>
                                        <p:strVal val="visible"/>
                                      </p:to>
                                    </p:set>
                                    <p:animEffect transition="in" filter="fade">
                                      <p:cBhvr>
                                        <p:cTn id="62" dur="500"/>
                                        <p:tgtEl>
                                          <p:spTgt spid="129035"/>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29035"/>
                                        </p:tgtEl>
                                      </p:cBhvr>
                                    </p:animEffect>
                                    <p:set>
                                      <p:cBhvr>
                                        <p:cTn id="66" dur="1" fill="hold">
                                          <p:stCondLst>
                                            <p:cond delay="499"/>
                                          </p:stCondLst>
                                        </p:cTn>
                                        <p:tgtEl>
                                          <p:spTgt spid="129035"/>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29036"/>
                                        </p:tgtEl>
                                        <p:attrNameLst>
                                          <p:attrName>style.visibility</p:attrName>
                                        </p:attrNameLst>
                                      </p:cBhvr>
                                      <p:to>
                                        <p:strVal val="visible"/>
                                      </p:to>
                                    </p:set>
                                    <p:animEffect transition="in" filter="fade">
                                      <p:cBhvr>
                                        <p:cTn id="70" dur="500"/>
                                        <p:tgtEl>
                                          <p:spTgt spid="129036"/>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29036"/>
                                        </p:tgtEl>
                                      </p:cBhvr>
                                    </p:animEffect>
                                    <p:set>
                                      <p:cBhvr>
                                        <p:cTn id="74" dur="1" fill="hold">
                                          <p:stCondLst>
                                            <p:cond delay="499"/>
                                          </p:stCondLst>
                                        </p:cTn>
                                        <p:tgtEl>
                                          <p:spTgt spid="129036"/>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29037"/>
                                        </p:tgtEl>
                                        <p:attrNameLst>
                                          <p:attrName>style.visibility</p:attrName>
                                        </p:attrNameLst>
                                      </p:cBhvr>
                                      <p:to>
                                        <p:strVal val="visible"/>
                                      </p:to>
                                    </p:set>
                                    <p:animEffect transition="in" filter="fade">
                                      <p:cBhvr>
                                        <p:cTn id="78" dur="500"/>
                                        <p:tgtEl>
                                          <p:spTgt spid="129037"/>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29037"/>
                                        </p:tgtEl>
                                      </p:cBhvr>
                                    </p:animEffect>
                                    <p:set>
                                      <p:cBhvr>
                                        <p:cTn id="82" dur="1" fill="hold">
                                          <p:stCondLst>
                                            <p:cond delay="499"/>
                                          </p:stCondLst>
                                        </p:cTn>
                                        <p:tgtEl>
                                          <p:spTgt spid="129037"/>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29038"/>
                                        </p:tgtEl>
                                        <p:attrNameLst>
                                          <p:attrName>style.visibility</p:attrName>
                                        </p:attrNameLst>
                                      </p:cBhvr>
                                      <p:to>
                                        <p:strVal val="visible"/>
                                      </p:to>
                                    </p:set>
                                    <p:animEffect transition="in" filter="fade">
                                      <p:cBhvr>
                                        <p:cTn id="86" dur="500"/>
                                        <p:tgtEl>
                                          <p:spTgt spid="129038"/>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29038"/>
                                        </p:tgtEl>
                                      </p:cBhvr>
                                    </p:animEffect>
                                    <p:set>
                                      <p:cBhvr>
                                        <p:cTn id="90" dur="1" fill="hold">
                                          <p:stCondLst>
                                            <p:cond delay="499"/>
                                          </p:stCondLst>
                                        </p:cTn>
                                        <p:tgtEl>
                                          <p:spTgt spid="129038"/>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29039"/>
                                        </p:tgtEl>
                                        <p:attrNameLst>
                                          <p:attrName>style.visibility</p:attrName>
                                        </p:attrNameLst>
                                      </p:cBhvr>
                                      <p:to>
                                        <p:strVal val="visible"/>
                                      </p:to>
                                    </p:set>
                                    <p:animEffect transition="in" filter="fade">
                                      <p:cBhvr>
                                        <p:cTn id="94" dur="500"/>
                                        <p:tgtEl>
                                          <p:spTgt spid="129039"/>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29039"/>
                                        </p:tgtEl>
                                      </p:cBhvr>
                                    </p:animEffect>
                                    <p:set>
                                      <p:cBhvr>
                                        <p:cTn id="98" dur="1" fill="hold">
                                          <p:stCondLst>
                                            <p:cond delay="499"/>
                                          </p:stCondLst>
                                        </p:cTn>
                                        <p:tgtEl>
                                          <p:spTgt spid="129039"/>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29040"/>
                                        </p:tgtEl>
                                        <p:attrNameLst>
                                          <p:attrName>style.visibility</p:attrName>
                                        </p:attrNameLst>
                                      </p:cBhvr>
                                      <p:to>
                                        <p:strVal val="visible"/>
                                      </p:to>
                                    </p:set>
                                    <p:animEffect transition="in" filter="fade">
                                      <p:cBhvr>
                                        <p:cTn id="102" dur="500"/>
                                        <p:tgtEl>
                                          <p:spTgt spid="129040"/>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29040"/>
                                        </p:tgtEl>
                                      </p:cBhvr>
                                    </p:animEffect>
                                    <p:set>
                                      <p:cBhvr>
                                        <p:cTn id="106" dur="1" fill="hold">
                                          <p:stCondLst>
                                            <p:cond delay="499"/>
                                          </p:stCondLst>
                                        </p:cTn>
                                        <p:tgtEl>
                                          <p:spTgt spid="129040"/>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29041"/>
                                        </p:tgtEl>
                                        <p:attrNameLst>
                                          <p:attrName>style.visibility</p:attrName>
                                        </p:attrNameLst>
                                      </p:cBhvr>
                                      <p:to>
                                        <p:strVal val="visible"/>
                                      </p:to>
                                    </p:set>
                                    <p:animEffect transition="in" filter="fade">
                                      <p:cBhvr>
                                        <p:cTn id="110" dur="500"/>
                                        <p:tgtEl>
                                          <p:spTgt spid="129041"/>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29041"/>
                                        </p:tgtEl>
                                      </p:cBhvr>
                                    </p:animEffect>
                                    <p:set>
                                      <p:cBhvr>
                                        <p:cTn id="114" dur="1" fill="hold">
                                          <p:stCondLst>
                                            <p:cond delay="499"/>
                                          </p:stCondLst>
                                        </p:cTn>
                                        <p:tgtEl>
                                          <p:spTgt spid="129041"/>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29042"/>
                                        </p:tgtEl>
                                        <p:attrNameLst>
                                          <p:attrName>style.visibility</p:attrName>
                                        </p:attrNameLst>
                                      </p:cBhvr>
                                      <p:to>
                                        <p:strVal val="visible"/>
                                      </p:to>
                                    </p:set>
                                    <p:animEffect transition="in" filter="fade">
                                      <p:cBhvr>
                                        <p:cTn id="118" dur="500"/>
                                        <p:tgtEl>
                                          <p:spTgt spid="129042"/>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29042"/>
                                        </p:tgtEl>
                                      </p:cBhvr>
                                    </p:animEffect>
                                    <p:set>
                                      <p:cBhvr>
                                        <p:cTn id="122" dur="1" fill="hold">
                                          <p:stCondLst>
                                            <p:cond delay="499"/>
                                          </p:stCondLst>
                                        </p:cTn>
                                        <p:tgtEl>
                                          <p:spTgt spid="129042"/>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29043"/>
                                        </p:tgtEl>
                                        <p:attrNameLst>
                                          <p:attrName>style.visibility</p:attrName>
                                        </p:attrNameLst>
                                      </p:cBhvr>
                                      <p:to>
                                        <p:strVal val="visible"/>
                                      </p:to>
                                    </p:set>
                                    <p:animEffect transition="in" filter="fade">
                                      <p:cBhvr>
                                        <p:cTn id="126" dur="500"/>
                                        <p:tgtEl>
                                          <p:spTgt spid="129043"/>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29043"/>
                                        </p:tgtEl>
                                      </p:cBhvr>
                                    </p:animEffect>
                                    <p:set>
                                      <p:cBhvr>
                                        <p:cTn id="130" dur="1" fill="hold">
                                          <p:stCondLst>
                                            <p:cond delay="499"/>
                                          </p:stCondLst>
                                        </p:cTn>
                                        <p:tgtEl>
                                          <p:spTgt spid="129043"/>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29044"/>
                                        </p:tgtEl>
                                        <p:attrNameLst>
                                          <p:attrName>style.visibility</p:attrName>
                                        </p:attrNameLst>
                                      </p:cBhvr>
                                      <p:to>
                                        <p:strVal val="visible"/>
                                      </p:to>
                                    </p:set>
                                    <p:animEffect transition="in" filter="fade">
                                      <p:cBhvr>
                                        <p:cTn id="134" dur="500"/>
                                        <p:tgtEl>
                                          <p:spTgt spid="129044"/>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29044"/>
                                        </p:tgtEl>
                                      </p:cBhvr>
                                    </p:animEffect>
                                    <p:set>
                                      <p:cBhvr>
                                        <p:cTn id="138" dur="1" fill="hold">
                                          <p:stCondLst>
                                            <p:cond delay="499"/>
                                          </p:stCondLst>
                                        </p:cTn>
                                        <p:tgtEl>
                                          <p:spTgt spid="12904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29028"/>
                                        </p:tgtEl>
                                      </p:cBhvr>
                                    </p:animEffect>
                                    <p:set>
                                      <p:cBhvr>
                                        <p:cTn id="141" dur="1" fill="hold">
                                          <p:stCondLst>
                                            <p:cond delay="499"/>
                                          </p:stCondLst>
                                        </p:cTn>
                                        <p:tgtEl>
                                          <p:spTgt spid="129028"/>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9069"/>
                                        </p:tgtEl>
                                      </p:cBhvr>
                                    </p:animEffect>
                                    <p:set>
                                      <p:cBhvr>
                                        <p:cTn id="144" dur="1" fill="hold">
                                          <p:stCondLst>
                                            <p:cond delay="499"/>
                                          </p:stCondLst>
                                        </p:cTn>
                                        <p:tgtEl>
                                          <p:spTgt spid="1290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29049"/>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29050"/>
                                        </p:tgtEl>
                                      </p:cBhvr>
                                    </p:animEffect>
                                    <p:set>
                                      <p:cBhvr>
                                        <p:cTn id="150" dur="1" fill="hold">
                                          <p:stCondLst>
                                            <p:cond delay="499"/>
                                          </p:stCondLst>
                                        </p:cTn>
                                        <p:tgtEl>
                                          <p:spTgt spid="129050"/>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29051"/>
                                        </p:tgtEl>
                                      </p:cBhvr>
                                    </p:animEffect>
                                    <p:set>
                                      <p:cBhvr>
                                        <p:cTn id="153" dur="1" fill="hold">
                                          <p:stCondLst>
                                            <p:cond delay="499"/>
                                          </p:stCondLst>
                                        </p:cTn>
                                        <p:tgtEl>
                                          <p:spTgt spid="129051"/>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29046"/>
                                        </p:tgtEl>
                                      </p:cBhvr>
                                    </p:animEffect>
                                    <p:set>
                                      <p:cBhvr>
                                        <p:cTn id="156" dur="1" fill="hold">
                                          <p:stCondLst>
                                            <p:cond delay="499"/>
                                          </p:stCondLst>
                                        </p:cTn>
                                        <p:tgtEl>
                                          <p:spTgt spid="129046"/>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129060"/>
                                        </p:tgtEl>
                                      </p:cBhvr>
                                    </p:animEffect>
                                    <p:set>
                                      <p:cBhvr>
                                        <p:cTn id="159" dur="1" fill="hold">
                                          <p:stCondLst>
                                            <p:cond delay="499"/>
                                          </p:stCondLst>
                                        </p:cTn>
                                        <p:tgtEl>
                                          <p:spTgt spid="129060"/>
                                        </p:tgtEl>
                                        <p:attrNameLst>
                                          <p:attrName>style.visibility</p:attrName>
                                        </p:attrNameLst>
                                      </p:cBhvr>
                                      <p:to>
                                        <p:strVal val="hidden"/>
                                      </p:to>
                                    </p:set>
                                  </p:childTnLst>
                                </p:cTn>
                              </p:par>
                              <p:par>
                                <p:cTn id="160" presetID="10" presetClass="entr" presetSubtype="0" fill="hold" grpId="0" nodeType="withEffect">
                                  <p:stCondLst>
                                    <p:cond delay="0"/>
                                  </p:stCondLst>
                                  <p:childTnLst>
                                    <p:set>
                                      <p:cBhvr>
                                        <p:cTn id="161" dur="1" fill="hold">
                                          <p:stCondLst>
                                            <p:cond delay="0"/>
                                          </p:stCondLst>
                                        </p:cTn>
                                        <p:tgtEl>
                                          <p:spTgt spid="129054"/>
                                        </p:tgtEl>
                                        <p:attrNameLst>
                                          <p:attrName>style.visibility</p:attrName>
                                        </p:attrNameLst>
                                      </p:cBhvr>
                                      <p:to>
                                        <p:strVal val="visible"/>
                                      </p:to>
                                    </p:set>
                                    <p:animEffect transition="in" filter="fade">
                                      <p:cBhvr>
                                        <p:cTn id="162" dur="500"/>
                                        <p:tgtEl>
                                          <p:spTgt spid="129054"/>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29047"/>
                                        </p:tgtEl>
                                        <p:attrNameLst>
                                          <p:attrName>style.visibility</p:attrName>
                                        </p:attrNameLst>
                                      </p:cBhvr>
                                      <p:to>
                                        <p:strVal val="visible"/>
                                      </p:to>
                                    </p:set>
                                    <p:animEffect transition="in" filter="fade">
                                      <p:cBhvr>
                                        <p:cTn id="165" dur="500"/>
                                        <p:tgtEl>
                                          <p:spTgt spid="129047"/>
                                        </p:tgtEl>
                                      </p:cBhvr>
                                    </p:animEffect>
                                  </p:childTnLst>
                                </p:cTn>
                              </p:par>
                              <p:par>
                                <p:cTn id="166" presetID="22" presetClass="entr" presetSubtype="1" fill="hold" grpId="0" nodeType="withEffect">
                                  <p:stCondLst>
                                    <p:cond delay="0"/>
                                  </p:stCondLst>
                                  <p:childTnLst>
                                    <p:set>
                                      <p:cBhvr>
                                        <p:cTn id="167" dur="1" fill="hold">
                                          <p:stCondLst>
                                            <p:cond delay="0"/>
                                          </p:stCondLst>
                                        </p:cTn>
                                        <p:tgtEl>
                                          <p:spTgt spid="129056"/>
                                        </p:tgtEl>
                                        <p:attrNameLst>
                                          <p:attrName>style.visibility</p:attrName>
                                        </p:attrNameLst>
                                      </p:cBhvr>
                                      <p:to>
                                        <p:strVal val="visible"/>
                                      </p:to>
                                    </p:set>
                                    <p:animEffect transition="in" filter="wipe(up)">
                                      <p:cBhvr>
                                        <p:cTn id="168" dur="500"/>
                                        <p:tgtEl>
                                          <p:spTgt spid="129056"/>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29055"/>
                                        </p:tgtEl>
                                        <p:attrNameLst>
                                          <p:attrName>style.visibility</p:attrName>
                                        </p:attrNameLst>
                                      </p:cBhvr>
                                      <p:to>
                                        <p:strVal val="visible"/>
                                      </p:to>
                                    </p:set>
                                    <p:animEffect transition="in" filter="fade">
                                      <p:cBhvr>
                                        <p:cTn id="171" dur="500"/>
                                        <p:tgtEl>
                                          <p:spTgt spid="129055"/>
                                        </p:tgtEl>
                                      </p:cBhvr>
                                    </p:animEffect>
                                  </p:childTnLst>
                                </p:cTn>
                              </p:par>
                              <p:par>
                                <p:cTn id="172" presetID="22" presetClass="entr" presetSubtype="1" fill="hold" grpId="0" nodeType="withEffect">
                                  <p:stCondLst>
                                    <p:cond delay="0"/>
                                  </p:stCondLst>
                                  <p:childTnLst>
                                    <p:set>
                                      <p:cBhvr>
                                        <p:cTn id="173" dur="1" fill="hold">
                                          <p:stCondLst>
                                            <p:cond delay="0"/>
                                          </p:stCondLst>
                                        </p:cTn>
                                        <p:tgtEl>
                                          <p:spTgt spid="129057"/>
                                        </p:tgtEl>
                                        <p:attrNameLst>
                                          <p:attrName>style.visibility</p:attrName>
                                        </p:attrNameLst>
                                      </p:cBhvr>
                                      <p:to>
                                        <p:strVal val="visible"/>
                                      </p:to>
                                    </p:set>
                                    <p:animEffect transition="in" filter="wipe(up)">
                                      <p:cBhvr>
                                        <p:cTn id="174" dur="500"/>
                                        <p:tgtEl>
                                          <p:spTgt spid="129057"/>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29058"/>
                                        </p:tgtEl>
                                        <p:attrNameLst>
                                          <p:attrName>style.visibility</p:attrName>
                                        </p:attrNameLst>
                                      </p:cBhvr>
                                      <p:to>
                                        <p:strVal val="visible"/>
                                      </p:to>
                                    </p:set>
                                    <p:animEffect transition="in" filter="fade">
                                      <p:cBhvr>
                                        <p:cTn id="177" dur="500"/>
                                        <p:tgtEl>
                                          <p:spTgt spid="129058"/>
                                        </p:tgtEl>
                                      </p:cBhvr>
                                    </p:animEffect>
                                  </p:childTnLst>
                                </p:cTn>
                              </p:par>
                              <p:par>
                                <p:cTn id="178" presetID="22" presetClass="entr" presetSubtype="1" fill="hold" grpId="0" nodeType="withEffect">
                                  <p:stCondLst>
                                    <p:cond delay="0"/>
                                  </p:stCondLst>
                                  <p:childTnLst>
                                    <p:set>
                                      <p:cBhvr>
                                        <p:cTn id="179" dur="1" fill="hold">
                                          <p:stCondLst>
                                            <p:cond delay="0"/>
                                          </p:stCondLst>
                                        </p:cTn>
                                        <p:tgtEl>
                                          <p:spTgt spid="129059"/>
                                        </p:tgtEl>
                                        <p:attrNameLst>
                                          <p:attrName>style.visibility</p:attrName>
                                        </p:attrNameLst>
                                      </p:cBhvr>
                                      <p:to>
                                        <p:strVal val="visible"/>
                                      </p:to>
                                    </p:set>
                                    <p:animEffect transition="in" filter="wipe(up)">
                                      <p:cBhvr>
                                        <p:cTn id="180" dur="500"/>
                                        <p:tgtEl>
                                          <p:spTgt spid="129059"/>
                                        </p:tgtEl>
                                      </p:cBhvr>
                                    </p:animEffect>
                                  </p:childTnLst>
                                </p:cTn>
                              </p:par>
                              <p:par>
                                <p:cTn id="181" presetID="10" presetClass="entr" presetSubtype="0" fill="hold" nodeType="withEffect">
                                  <p:stCondLst>
                                    <p:cond delay="0"/>
                                  </p:stCondLst>
                                  <p:childTnLst>
                                    <p:set>
                                      <p:cBhvr>
                                        <p:cTn id="182" dur="1" fill="hold">
                                          <p:stCondLst>
                                            <p:cond delay="0"/>
                                          </p:stCondLst>
                                        </p:cTn>
                                        <p:tgtEl>
                                          <p:spTgt spid="129065"/>
                                        </p:tgtEl>
                                        <p:attrNameLst>
                                          <p:attrName>style.visibility</p:attrName>
                                        </p:attrNameLst>
                                      </p:cBhvr>
                                      <p:to>
                                        <p:strVal val="visible"/>
                                      </p:to>
                                    </p:set>
                                    <p:animEffect transition="in" filter="fade">
                                      <p:cBhvr>
                                        <p:cTn id="183" dur="500"/>
                                        <p:tgtEl>
                                          <p:spTgt spid="129065"/>
                                        </p:tgtEl>
                                      </p:cBhvr>
                                    </p:animEffect>
                                  </p:childTnLst>
                                </p:cTn>
                              </p:par>
                              <p:par>
                                <p:cTn id="184" presetID="10" presetClass="exit" presetSubtype="0" fill="hold" nodeType="withEffect">
                                  <p:stCondLst>
                                    <p:cond delay="3500"/>
                                  </p:stCondLst>
                                  <p:childTnLst>
                                    <p:animEffect transition="out" filter="fade">
                                      <p:cBhvr>
                                        <p:cTn id="185" dur="500"/>
                                        <p:tgtEl>
                                          <p:spTgt spid="129065"/>
                                        </p:tgtEl>
                                      </p:cBhvr>
                                    </p:animEffect>
                                    <p:set>
                                      <p:cBhvr>
                                        <p:cTn id="186" dur="1" fill="hold">
                                          <p:stCondLst>
                                            <p:cond delay="499"/>
                                          </p:stCondLst>
                                        </p:cTn>
                                        <p:tgtEl>
                                          <p:spTgt spid="129065"/>
                                        </p:tgtEl>
                                        <p:attrNameLst>
                                          <p:attrName>style.visibility</p:attrName>
                                        </p:attrNameLst>
                                      </p:cBhvr>
                                      <p:to>
                                        <p:strVal val="hidden"/>
                                      </p:to>
                                    </p:set>
                                  </p:childTnLst>
                                </p:cTn>
                              </p:par>
                            </p:childTnLst>
                          </p:cTn>
                        </p:par>
                      </p:childTnLst>
                    </p:cTn>
                  </p:par>
                </p:childTnLst>
              </p:cTn>
              <p:nextCondLst>
                <p:cond evt="onClick" delay="0">
                  <p:tgtEl>
                    <p:spTgt spid="129049"/>
                  </p:tgtEl>
                </p:cond>
              </p:nextCondLst>
            </p:seq>
            <p:seq concurrent="1" nextAc="seek">
              <p:cTn id="187" restart="whenNotActive" fill="hold" evtFilter="cancelBubble" nodeType="interactiveSeq">
                <p:stCondLst>
                  <p:cond evt="onClick" delay="0">
                    <p:tgtEl>
                      <p:spTgt spid="129050"/>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10" presetClass="exit" presetSubtype="0" fill="hold" grpId="1" nodeType="clickEffect">
                                  <p:stCondLst>
                                    <p:cond delay="0"/>
                                  </p:stCondLst>
                                  <p:childTnLst>
                                    <p:animEffect transition="out" filter="fade">
                                      <p:cBhvr>
                                        <p:cTn id="191" dur="500"/>
                                        <p:tgtEl>
                                          <p:spTgt spid="129050"/>
                                        </p:tgtEl>
                                      </p:cBhvr>
                                    </p:animEffect>
                                    <p:set>
                                      <p:cBhvr>
                                        <p:cTn id="192" dur="1" fill="hold">
                                          <p:stCondLst>
                                            <p:cond delay="499"/>
                                          </p:stCondLst>
                                        </p:cTn>
                                        <p:tgtEl>
                                          <p:spTgt spid="129050"/>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129063"/>
                                        </p:tgtEl>
                                        <p:attrNameLst>
                                          <p:attrName>style.visibility</p:attrName>
                                        </p:attrNameLst>
                                      </p:cBhvr>
                                      <p:to>
                                        <p:strVal val="visible"/>
                                      </p:to>
                                    </p:set>
                                    <p:animEffect transition="in" filter="fade">
                                      <p:cBhvr>
                                        <p:cTn id="195" dur="500"/>
                                        <p:tgtEl>
                                          <p:spTgt spid="129063"/>
                                        </p:tgtEl>
                                      </p:cBhvr>
                                    </p:animEffect>
                                  </p:childTnLst>
                                </p:cTn>
                              </p:par>
                            </p:childTnLst>
                          </p:cTn>
                        </p:par>
                      </p:childTnLst>
                    </p:cTn>
                  </p:par>
                </p:childTnLst>
              </p:cTn>
              <p:nextCondLst>
                <p:cond evt="onClick" delay="0">
                  <p:tgtEl>
                    <p:spTgt spid="129050"/>
                  </p:tgtEl>
                </p:cond>
              </p:nextCondLst>
            </p:seq>
            <p:seq concurrent="1" nextAc="seek">
              <p:cTn id="196" restart="whenNotActive" fill="hold" evtFilter="cancelBubble" nodeType="interactiveSeq">
                <p:stCondLst>
                  <p:cond evt="onClick" delay="0">
                    <p:tgtEl>
                      <p:spTgt spid="129051"/>
                    </p:tgtEl>
                  </p:cond>
                </p:stCondLst>
                <p:endSync evt="end" delay="0">
                  <p:rtn val="all"/>
                </p:endSync>
                <p:childTnLst>
                  <p:par>
                    <p:cTn id="197" fill="hold" nodeType="clickPar">
                      <p:stCondLst>
                        <p:cond delay="0"/>
                      </p:stCondLst>
                      <p:childTnLst>
                        <p:par>
                          <p:cTn id="198" fill="hold" nodeType="withGroup">
                            <p:stCondLst>
                              <p:cond delay="0"/>
                            </p:stCondLst>
                            <p:childTnLst>
                              <p:par>
                                <p:cTn id="199" presetID="10" presetClass="exit" presetSubtype="0" fill="hold" grpId="1" nodeType="clickEffect">
                                  <p:stCondLst>
                                    <p:cond delay="0"/>
                                  </p:stCondLst>
                                  <p:childTnLst>
                                    <p:animEffect transition="out" filter="fade">
                                      <p:cBhvr>
                                        <p:cTn id="200" dur="500"/>
                                        <p:tgtEl>
                                          <p:spTgt spid="129051"/>
                                        </p:tgtEl>
                                      </p:cBhvr>
                                    </p:animEffect>
                                    <p:set>
                                      <p:cBhvr>
                                        <p:cTn id="201" dur="1" fill="hold">
                                          <p:stCondLst>
                                            <p:cond delay="499"/>
                                          </p:stCondLst>
                                        </p:cTn>
                                        <p:tgtEl>
                                          <p:spTgt spid="129051"/>
                                        </p:tgtEl>
                                        <p:attrNameLst>
                                          <p:attrName>style.visibility</p:attrName>
                                        </p:attrNameLst>
                                      </p:cBhvr>
                                      <p:to>
                                        <p:strVal val="hidden"/>
                                      </p:to>
                                    </p:set>
                                  </p:childTnLst>
                                </p:cTn>
                              </p:par>
                              <p:par>
                                <p:cTn id="202" presetID="10" presetClass="entr" presetSubtype="0" fill="hold" nodeType="withEffect">
                                  <p:stCondLst>
                                    <p:cond delay="0"/>
                                  </p:stCondLst>
                                  <p:childTnLst>
                                    <p:set>
                                      <p:cBhvr>
                                        <p:cTn id="203" dur="1" fill="hold">
                                          <p:stCondLst>
                                            <p:cond delay="0"/>
                                          </p:stCondLst>
                                        </p:cTn>
                                        <p:tgtEl>
                                          <p:spTgt spid="129064"/>
                                        </p:tgtEl>
                                        <p:attrNameLst>
                                          <p:attrName>style.visibility</p:attrName>
                                        </p:attrNameLst>
                                      </p:cBhvr>
                                      <p:to>
                                        <p:strVal val="visible"/>
                                      </p:to>
                                    </p:set>
                                    <p:animEffect transition="in" filter="fade">
                                      <p:cBhvr>
                                        <p:cTn id="204" dur="500"/>
                                        <p:tgtEl>
                                          <p:spTgt spid="129064"/>
                                        </p:tgtEl>
                                      </p:cBhvr>
                                    </p:animEffect>
                                  </p:childTnLst>
                                </p:cTn>
                              </p:par>
                            </p:childTnLst>
                          </p:cTn>
                        </p:par>
                      </p:childTnLst>
                    </p:cTn>
                  </p:par>
                </p:childTnLst>
              </p:cTn>
              <p:nextCondLst>
                <p:cond evt="onClick" delay="0">
                  <p:tgtEl>
                    <p:spTgt spid="129051"/>
                  </p:tgtEl>
                </p:cond>
              </p:nextCondLst>
            </p:seq>
          </p:childTnLst>
        </p:cTn>
      </p:par>
    </p:tnLst>
    <p:bldLst>
      <p:bldP spid="129028" grpId="0" animBg="1"/>
      <p:bldP spid="129028" grpId="1" animBg="1"/>
      <p:bldP spid="129029" grpId="0" animBg="1"/>
      <p:bldP spid="129029" grpId="1" animBg="1"/>
      <p:bldP spid="129030" grpId="0" animBg="1"/>
      <p:bldP spid="129030" grpId="1" animBg="1"/>
      <p:bldP spid="129031" grpId="0" animBg="1"/>
      <p:bldP spid="129031" grpId="1" animBg="1"/>
      <p:bldP spid="129032" grpId="0" animBg="1"/>
      <p:bldP spid="129032" grpId="1" animBg="1"/>
      <p:bldP spid="129033" grpId="0" animBg="1"/>
      <p:bldP spid="129033" grpId="1" animBg="1"/>
      <p:bldP spid="129034" grpId="0" animBg="1"/>
      <p:bldP spid="129034" grpId="1" animBg="1"/>
      <p:bldP spid="129035" grpId="0" animBg="1"/>
      <p:bldP spid="129035" grpId="1" animBg="1"/>
      <p:bldP spid="129036" grpId="0" animBg="1"/>
      <p:bldP spid="129036" grpId="1" animBg="1"/>
      <p:bldP spid="129037" grpId="0" animBg="1"/>
      <p:bldP spid="129037" grpId="1" animBg="1"/>
      <p:bldP spid="129038" grpId="0" animBg="1"/>
      <p:bldP spid="129038" grpId="1" animBg="1"/>
      <p:bldP spid="129039" grpId="0" animBg="1"/>
      <p:bldP spid="129039" grpId="1" animBg="1"/>
      <p:bldP spid="129040" grpId="0" animBg="1"/>
      <p:bldP spid="129040" grpId="1" animBg="1"/>
      <p:bldP spid="129041" grpId="0" animBg="1"/>
      <p:bldP spid="129041" grpId="1" animBg="1"/>
      <p:bldP spid="129042" grpId="0" animBg="1"/>
      <p:bldP spid="129042" grpId="1" animBg="1"/>
      <p:bldP spid="129043" grpId="0" animBg="1"/>
      <p:bldP spid="129043" grpId="1" animBg="1"/>
      <p:bldP spid="129044" grpId="0" animBg="1"/>
      <p:bldP spid="129044" grpId="1" animBg="1"/>
      <p:bldP spid="129046" grpId="0"/>
      <p:bldP spid="129047" grpId="0" animBg="1"/>
      <p:bldP spid="129050" grpId="0"/>
      <p:bldP spid="129050" grpId="1"/>
      <p:bldP spid="129051" grpId="0"/>
      <p:bldP spid="129051" grpId="1"/>
      <p:bldP spid="129054" grpId="0"/>
      <p:bldP spid="129055" grpId="0" animBg="1"/>
      <p:bldP spid="129056" grpId="0" animBg="1"/>
      <p:bldP spid="129057" grpId="0" animBg="1"/>
      <p:bldP spid="129058" grpId="0" animBg="1"/>
      <p:bldP spid="129059" grpId="0" animBg="1"/>
      <p:bldP spid="12906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79"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30052"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0053"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30054"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30055"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30056"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30057"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30058"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30059"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30060"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30061"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30062"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30063"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30064"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30065"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30066"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30067"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30068" name="WordArt 2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30070" name="Rectangle 22"/>
          <p:cNvSpPr>
            <a:spLocks noChangeArrowheads="1"/>
          </p:cNvSpPr>
          <p:nvPr/>
        </p:nvSpPr>
        <p:spPr bwMode="auto">
          <a:xfrm>
            <a:off x="539750" y="1052513"/>
            <a:ext cx="80645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The flag of which country depicts an </a:t>
            </a:r>
          </a:p>
          <a:p>
            <a:pPr algn="ctr">
              <a:lnSpc>
                <a:spcPct val="110000"/>
              </a:lnSpc>
            </a:pPr>
            <a:r>
              <a:rPr lang="en-US" altLang="ru-RU" sz="3600" b="1">
                <a:latin typeface="Times New Roman" pitchFamily="18" charset="0"/>
              </a:rPr>
              <a:t>AK-47</a:t>
            </a:r>
            <a:r>
              <a:rPr lang="en-US" altLang="ru-RU" sz="3600">
                <a:latin typeface="Times New Roman" pitchFamily="18" charset="0"/>
              </a:rPr>
              <a:t> </a:t>
            </a:r>
            <a:r>
              <a:rPr lang="en-US" altLang="ru-RU" sz="3600" b="1">
                <a:latin typeface="Times New Roman" pitchFamily="18" charset="0"/>
              </a:rPr>
              <a:t>?</a:t>
            </a:r>
          </a:p>
        </p:txBody>
      </p:sp>
      <p:sp>
        <p:nvSpPr>
          <p:cNvPr id="130071" name="AutoShape 23" descr="769780fe83914bab9b53e2f6b350200c"/>
          <p:cNvSpPr>
            <a:spLocks noChangeArrowheads="1"/>
          </p:cNvSpPr>
          <p:nvPr/>
        </p:nvSpPr>
        <p:spPr bwMode="auto">
          <a:xfrm>
            <a:off x="3924300" y="3284538"/>
            <a:ext cx="4321175" cy="2736850"/>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0073" name="Rectangle 25"/>
          <p:cNvSpPr>
            <a:spLocks noChangeArrowheads="1"/>
          </p:cNvSpPr>
          <p:nvPr/>
        </p:nvSpPr>
        <p:spPr bwMode="auto">
          <a:xfrm>
            <a:off x="755650" y="3213100"/>
            <a:ext cx="262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Mozambique</a:t>
            </a:r>
            <a:endParaRPr lang="ru-RU" altLang="ru-RU" sz="3600" b="1" i="1">
              <a:latin typeface="Times New Roman" pitchFamily="18" charset="0"/>
            </a:endParaRPr>
          </a:p>
        </p:txBody>
      </p:sp>
      <p:sp>
        <p:nvSpPr>
          <p:cNvPr id="130074" name="Rectangle 26"/>
          <p:cNvSpPr>
            <a:spLocks noChangeArrowheads="1"/>
          </p:cNvSpPr>
          <p:nvPr/>
        </p:nvSpPr>
        <p:spPr bwMode="auto">
          <a:xfrm>
            <a:off x="1116013" y="4149725"/>
            <a:ext cx="155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Angola</a:t>
            </a:r>
            <a:endParaRPr lang="ru-RU" altLang="ru-RU" sz="3600" b="1" i="1">
              <a:latin typeface="Times New Roman" pitchFamily="18" charset="0"/>
            </a:endParaRPr>
          </a:p>
        </p:txBody>
      </p:sp>
      <p:sp>
        <p:nvSpPr>
          <p:cNvPr id="130075" name="Rectangle 27"/>
          <p:cNvSpPr>
            <a:spLocks noChangeArrowheads="1"/>
          </p:cNvSpPr>
          <p:nvPr/>
        </p:nvSpPr>
        <p:spPr bwMode="auto">
          <a:xfrm>
            <a:off x="1116013" y="5229225"/>
            <a:ext cx="153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Bolivia</a:t>
            </a:r>
            <a:endParaRPr lang="ru-RU" altLang="ru-RU" sz="3600" b="1" i="1">
              <a:latin typeface="Times New Roman" pitchFamily="18" charset="0"/>
            </a:endParaRPr>
          </a:p>
        </p:txBody>
      </p:sp>
      <p:sp>
        <p:nvSpPr>
          <p:cNvPr id="130078" name="Rectangle 30"/>
          <p:cNvSpPr>
            <a:spLocks noChangeArrowheads="1"/>
          </p:cNvSpPr>
          <p:nvPr/>
        </p:nvSpPr>
        <p:spPr bwMode="auto">
          <a:xfrm>
            <a:off x="468313" y="981075"/>
            <a:ext cx="820737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a:latin typeface="Times New Roman" pitchFamily="18" charset="0"/>
              </a:rPr>
              <a:t>There are 4 flags in the world that feature firearms. The flag of</a:t>
            </a:r>
          </a:p>
          <a:p>
            <a:pPr algn="ctr">
              <a:lnSpc>
                <a:spcPct val="90000"/>
              </a:lnSpc>
            </a:pPr>
            <a:r>
              <a:rPr lang="en-US" altLang="ru-RU" sz="3600" b="1">
                <a:latin typeface="Times New Roman" pitchFamily="18" charset="0"/>
              </a:rPr>
              <a:t>Mozambique depicts an AK-47 crossed with a farming mattock on top of a book.</a:t>
            </a:r>
          </a:p>
        </p:txBody>
      </p:sp>
      <p:sp>
        <p:nvSpPr>
          <p:cNvPr id="130080" name="AutoShape 32">
            <a:hlinkClick r:id="rId5"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7</a:t>
            </a:r>
            <a:endParaRPr lang="ru-RU" altLang="ru-RU" sz="4400" b="1">
              <a:latin typeface="Times New Roman" pitchFamily="18" charset="0"/>
            </a:endParaRPr>
          </a:p>
        </p:txBody>
      </p:sp>
      <p:pic>
        <p:nvPicPr>
          <p:cNvPr id="130081" name="Picture 33" descr="OO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00428">
            <a:off x="755650" y="38608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0082" name="Picture 34" descr="OO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00428">
            <a:off x="684213" y="501332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0083" name="Picture 35"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30084" name="Rectangle 36"/>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30085" name="AutoShape 37">
            <a:hlinkClick r:id="rId8"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0087" name="Picture 39"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fade">
                                      <p:cBhvr>
                                        <p:cTn id="7" dur="500"/>
                                        <p:tgtEl>
                                          <p:spTgt spid="130052"/>
                                        </p:tgtEl>
                                      </p:cBhvr>
                                    </p:animEffect>
                                  </p:childTnLst>
                                </p:cTn>
                              </p:par>
                              <p:par>
                                <p:cTn id="8" presetID="10" presetClass="entr" presetSubtype="0" fill="hold" nodeType="withEffect">
                                  <p:stCondLst>
                                    <p:cond delay="0"/>
                                  </p:stCondLst>
                                  <p:childTnLst>
                                    <p:set>
                                      <p:cBhvr>
                                        <p:cTn id="9" dur="1" fill="hold">
                                          <p:stCondLst>
                                            <p:cond delay="0"/>
                                          </p:stCondLst>
                                        </p:cTn>
                                        <p:tgtEl>
                                          <p:spTgt spid="130087"/>
                                        </p:tgtEl>
                                        <p:attrNameLst>
                                          <p:attrName>style.visibility</p:attrName>
                                        </p:attrNameLst>
                                      </p:cBhvr>
                                      <p:to>
                                        <p:strVal val="visible"/>
                                      </p:to>
                                    </p:set>
                                    <p:animEffect transition="in" filter="fade">
                                      <p:cBhvr>
                                        <p:cTn id="10" dur="500"/>
                                        <p:tgtEl>
                                          <p:spTgt spid="130087"/>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0053"/>
                                        </p:tgtEl>
                                        <p:attrNameLst>
                                          <p:attrName>style.visibility</p:attrName>
                                        </p:attrNameLst>
                                      </p:cBhvr>
                                      <p:to>
                                        <p:strVal val="visible"/>
                                      </p:to>
                                    </p:set>
                                    <p:animEffect transition="in" filter="fade">
                                      <p:cBhvr>
                                        <p:cTn id="14" dur="500"/>
                                        <p:tgtEl>
                                          <p:spTgt spid="130053"/>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30053"/>
                                        </p:tgtEl>
                                      </p:cBhvr>
                                    </p:animEffect>
                                    <p:set>
                                      <p:cBhvr>
                                        <p:cTn id="18" dur="1" fill="hold">
                                          <p:stCondLst>
                                            <p:cond delay="499"/>
                                          </p:stCondLst>
                                        </p:cTn>
                                        <p:tgtEl>
                                          <p:spTgt spid="130053"/>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0054"/>
                                        </p:tgtEl>
                                        <p:attrNameLst>
                                          <p:attrName>style.visibility</p:attrName>
                                        </p:attrNameLst>
                                      </p:cBhvr>
                                      <p:to>
                                        <p:strVal val="visible"/>
                                      </p:to>
                                    </p:set>
                                    <p:animEffect transition="in" filter="fade">
                                      <p:cBhvr>
                                        <p:cTn id="22" dur="500"/>
                                        <p:tgtEl>
                                          <p:spTgt spid="130054"/>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30054"/>
                                        </p:tgtEl>
                                      </p:cBhvr>
                                    </p:animEffect>
                                    <p:set>
                                      <p:cBhvr>
                                        <p:cTn id="26" dur="1" fill="hold">
                                          <p:stCondLst>
                                            <p:cond delay="499"/>
                                          </p:stCondLst>
                                        </p:cTn>
                                        <p:tgtEl>
                                          <p:spTgt spid="130054"/>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30055"/>
                                        </p:tgtEl>
                                        <p:attrNameLst>
                                          <p:attrName>style.visibility</p:attrName>
                                        </p:attrNameLst>
                                      </p:cBhvr>
                                      <p:to>
                                        <p:strVal val="visible"/>
                                      </p:to>
                                    </p:set>
                                    <p:animEffect transition="in" filter="fade">
                                      <p:cBhvr>
                                        <p:cTn id="30" dur="500"/>
                                        <p:tgtEl>
                                          <p:spTgt spid="130055"/>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30055"/>
                                        </p:tgtEl>
                                      </p:cBhvr>
                                    </p:animEffect>
                                    <p:set>
                                      <p:cBhvr>
                                        <p:cTn id="34" dur="1" fill="hold">
                                          <p:stCondLst>
                                            <p:cond delay="499"/>
                                          </p:stCondLst>
                                        </p:cTn>
                                        <p:tgtEl>
                                          <p:spTgt spid="130055"/>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30056"/>
                                        </p:tgtEl>
                                        <p:attrNameLst>
                                          <p:attrName>style.visibility</p:attrName>
                                        </p:attrNameLst>
                                      </p:cBhvr>
                                      <p:to>
                                        <p:strVal val="visible"/>
                                      </p:to>
                                    </p:set>
                                    <p:animEffect transition="in" filter="fade">
                                      <p:cBhvr>
                                        <p:cTn id="38" dur="500"/>
                                        <p:tgtEl>
                                          <p:spTgt spid="130056"/>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30056"/>
                                        </p:tgtEl>
                                      </p:cBhvr>
                                    </p:animEffect>
                                    <p:set>
                                      <p:cBhvr>
                                        <p:cTn id="42" dur="1" fill="hold">
                                          <p:stCondLst>
                                            <p:cond delay="499"/>
                                          </p:stCondLst>
                                        </p:cTn>
                                        <p:tgtEl>
                                          <p:spTgt spid="130056"/>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30057"/>
                                        </p:tgtEl>
                                        <p:attrNameLst>
                                          <p:attrName>style.visibility</p:attrName>
                                        </p:attrNameLst>
                                      </p:cBhvr>
                                      <p:to>
                                        <p:strVal val="visible"/>
                                      </p:to>
                                    </p:set>
                                    <p:animEffect transition="in" filter="fade">
                                      <p:cBhvr>
                                        <p:cTn id="46" dur="500"/>
                                        <p:tgtEl>
                                          <p:spTgt spid="130057"/>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30057"/>
                                        </p:tgtEl>
                                      </p:cBhvr>
                                    </p:animEffect>
                                    <p:set>
                                      <p:cBhvr>
                                        <p:cTn id="50" dur="1" fill="hold">
                                          <p:stCondLst>
                                            <p:cond delay="499"/>
                                          </p:stCondLst>
                                        </p:cTn>
                                        <p:tgtEl>
                                          <p:spTgt spid="130057"/>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30058"/>
                                        </p:tgtEl>
                                        <p:attrNameLst>
                                          <p:attrName>style.visibility</p:attrName>
                                        </p:attrNameLst>
                                      </p:cBhvr>
                                      <p:to>
                                        <p:strVal val="visible"/>
                                      </p:to>
                                    </p:set>
                                    <p:animEffect transition="in" filter="fade">
                                      <p:cBhvr>
                                        <p:cTn id="54" dur="500"/>
                                        <p:tgtEl>
                                          <p:spTgt spid="130058"/>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30058"/>
                                        </p:tgtEl>
                                      </p:cBhvr>
                                    </p:animEffect>
                                    <p:set>
                                      <p:cBhvr>
                                        <p:cTn id="58" dur="1" fill="hold">
                                          <p:stCondLst>
                                            <p:cond delay="499"/>
                                          </p:stCondLst>
                                        </p:cTn>
                                        <p:tgtEl>
                                          <p:spTgt spid="130058"/>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30059"/>
                                        </p:tgtEl>
                                        <p:attrNameLst>
                                          <p:attrName>style.visibility</p:attrName>
                                        </p:attrNameLst>
                                      </p:cBhvr>
                                      <p:to>
                                        <p:strVal val="visible"/>
                                      </p:to>
                                    </p:set>
                                    <p:animEffect transition="in" filter="fade">
                                      <p:cBhvr>
                                        <p:cTn id="62" dur="500"/>
                                        <p:tgtEl>
                                          <p:spTgt spid="130059"/>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30059"/>
                                        </p:tgtEl>
                                      </p:cBhvr>
                                    </p:animEffect>
                                    <p:set>
                                      <p:cBhvr>
                                        <p:cTn id="66" dur="1" fill="hold">
                                          <p:stCondLst>
                                            <p:cond delay="499"/>
                                          </p:stCondLst>
                                        </p:cTn>
                                        <p:tgtEl>
                                          <p:spTgt spid="130059"/>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30060"/>
                                        </p:tgtEl>
                                        <p:attrNameLst>
                                          <p:attrName>style.visibility</p:attrName>
                                        </p:attrNameLst>
                                      </p:cBhvr>
                                      <p:to>
                                        <p:strVal val="visible"/>
                                      </p:to>
                                    </p:set>
                                    <p:animEffect transition="in" filter="fade">
                                      <p:cBhvr>
                                        <p:cTn id="70" dur="500"/>
                                        <p:tgtEl>
                                          <p:spTgt spid="130060"/>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30060"/>
                                        </p:tgtEl>
                                      </p:cBhvr>
                                    </p:animEffect>
                                    <p:set>
                                      <p:cBhvr>
                                        <p:cTn id="74" dur="1" fill="hold">
                                          <p:stCondLst>
                                            <p:cond delay="499"/>
                                          </p:stCondLst>
                                        </p:cTn>
                                        <p:tgtEl>
                                          <p:spTgt spid="130060"/>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30061"/>
                                        </p:tgtEl>
                                        <p:attrNameLst>
                                          <p:attrName>style.visibility</p:attrName>
                                        </p:attrNameLst>
                                      </p:cBhvr>
                                      <p:to>
                                        <p:strVal val="visible"/>
                                      </p:to>
                                    </p:set>
                                    <p:animEffect transition="in" filter="fade">
                                      <p:cBhvr>
                                        <p:cTn id="78" dur="500"/>
                                        <p:tgtEl>
                                          <p:spTgt spid="130061"/>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30061"/>
                                        </p:tgtEl>
                                      </p:cBhvr>
                                    </p:animEffect>
                                    <p:set>
                                      <p:cBhvr>
                                        <p:cTn id="82" dur="1" fill="hold">
                                          <p:stCondLst>
                                            <p:cond delay="499"/>
                                          </p:stCondLst>
                                        </p:cTn>
                                        <p:tgtEl>
                                          <p:spTgt spid="130061"/>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30062"/>
                                        </p:tgtEl>
                                        <p:attrNameLst>
                                          <p:attrName>style.visibility</p:attrName>
                                        </p:attrNameLst>
                                      </p:cBhvr>
                                      <p:to>
                                        <p:strVal val="visible"/>
                                      </p:to>
                                    </p:set>
                                    <p:animEffect transition="in" filter="fade">
                                      <p:cBhvr>
                                        <p:cTn id="86" dur="500"/>
                                        <p:tgtEl>
                                          <p:spTgt spid="130062"/>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30062"/>
                                        </p:tgtEl>
                                      </p:cBhvr>
                                    </p:animEffect>
                                    <p:set>
                                      <p:cBhvr>
                                        <p:cTn id="90" dur="1" fill="hold">
                                          <p:stCondLst>
                                            <p:cond delay="499"/>
                                          </p:stCondLst>
                                        </p:cTn>
                                        <p:tgtEl>
                                          <p:spTgt spid="130062"/>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30063"/>
                                        </p:tgtEl>
                                        <p:attrNameLst>
                                          <p:attrName>style.visibility</p:attrName>
                                        </p:attrNameLst>
                                      </p:cBhvr>
                                      <p:to>
                                        <p:strVal val="visible"/>
                                      </p:to>
                                    </p:set>
                                    <p:animEffect transition="in" filter="fade">
                                      <p:cBhvr>
                                        <p:cTn id="94" dur="500"/>
                                        <p:tgtEl>
                                          <p:spTgt spid="130063"/>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30063"/>
                                        </p:tgtEl>
                                      </p:cBhvr>
                                    </p:animEffect>
                                    <p:set>
                                      <p:cBhvr>
                                        <p:cTn id="98" dur="1" fill="hold">
                                          <p:stCondLst>
                                            <p:cond delay="499"/>
                                          </p:stCondLst>
                                        </p:cTn>
                                        <p:tgtEl>
                                          <p:spTgt spid="130063"/>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30064"/>
                                        </p:tgtEl>
                                        <p:attrNameLst>
                                          <p:attrName>style.visibility</p:attrName>
                                        </p:attrNameLst>
                                      </p:cBhvr>
                                      <p:to>
                                        <p:strVal val="visible"/>
                                      </p:to>
                                    </p:set>
                                    <p:animEffect transition="in" filter="fade">
                                      <p:cBhvr>
                                        <p:cTn id="102" dur="500"/>
                                        <p:tgtEl>
                                          <p:spTgt spid="130064"/>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30064"/>
                                        </p:tgtEl>
                                      </p:cBhvr>
                                    </p:animEffect>
                                    <p:set>
                                      <p:cBhvr>
                                        <p:cTn id="106" dur="1" fill="hold">
                                          <p:stCondLst>
                                            <p:cond delay="499"/>
                                          </p:stCondLst>
                                        </p:cTn>
                                        <p:tgtEl>
                                          <p:spTgt spid="130064"/>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30065"/>
                                        </p:tgtEl>
                                        <p:attrNameLst>
                                          <p:attrName>style.visibility</p:attrName>
                                        </p:attrNameLst>
                                      </p:cBhvr>
                                      <p:to>
                                        <p:strVal val="visible"/>
                                      </p:to>
                                    </p:set>
                                    <p:animEffect transition="in" filter="fade">
                                      <p:cBhvr>
                                        <p:cTn id="110" dur="500"/>
                                        <p:tgtEl>
                                          <p:spTgt spid="130065"/>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30065"/>
                                        </p:tgtEl>
                                      </p:cBhvr>
                                    </p:animEffect>
                                    <p:set>
                                      <p:cBhvr>
                                        <p:cTn id="114" dur="1" fill="hold">
                                          <p:stCondLst>
                                            <p:cond delay="499"/>
                                          </p:stCondLst>
                                        </p:cTn>
                                        <p:tgtEl>
                                          <p:spTgt spid="130065"/>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30066"/>
                                        </p:tgtEl>
                                        <p:attrNameLst>
                                          <p:attrName>style.visibility</p:attrName>
                                        </p:attrNameLst>
                                      </p:cBhvr>
                                      <p:to>
                                        <p:strVal val="visible"/>
                                      </p:to>
                                    </p:set>
                                    <p:animEffect transition="in" filter="fade">
                                      <p:cBhvr>
                                        <p:cTn id="118" dur="500"/>
                                        <p:tgtEl>
                                          <p:spTgt spid="130066"/>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30066"/>
                                        </p:tgtEl>
                                      </p:cBhvr>
                                    </p:animEffect>
                                    <p:set>
                                      <p:cBhvr>
                                        <p:cTn id="122" dur="1" fill="hold">
                                          <p:stCondLst>
                                            <p:cond delay="499"/>
                                          </p:stCondLst>
                                        </p:cTn>
                                        <p:tgtEl>
                                          <p:spTgt spid="130066"/>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30067"/>
                                        </p:tgtEl>
                                        <p:attrNameLst>
                                          <p:attrName>style.visibility</p:attrName>
                                        </p:attrNameLst>
                                      </p:cBhvr>
                                      <p:to>
                                        <p:strVal val="visible"/>
                                      </p:to>
                                    </p:set>
                                    <p:animEffect transition="in" filter="fade">
                                      <p:cBhvr>
                                        <p:cTn id="126" dur="500"/>
                                        <p:tgtEl>
                                          <p:spTgt spid="130067"/>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30067"/>
                                        </p:tgtEl>
                                      </p:cBhvr>
                                    </p:animEffect>
                                    <p:set>
                                      <p:cBhvr>
                                        <p:cTn id="130" dur="1" fill="hold">
                                          <p:stCondLst>
                                            <p:cond delay="499"/>
                                          </p:stCondLst>
                                        </p:cTn>
                                        <p:tgtEl>
                                          <p:spTgt spid="130067"/>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30068"/>
                                        </p:tgtEl>
                                        <p:attrNameLst>
                                          <p:attrName>style.visibility</p:attrName>
                                        </p:attrNameLst>
                                      </p:cBhvr>
                                      <p:to>
                                        <p:strVal val="visible"/>
                                      </p:to>
                                    </p:set>
                                    <p:animEffect transition="in" filter="fade">
                                      <p:cBhvr>
                                        <p:cTn id="134" dur="500"/>
                                        <p:tgtEl>
                                          <p:spTgt spid="130068"/>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30068"/>
                                        </p:tgtEl>
                                      </p:cBhvr>
                                    </p:animEffect>
                                    <p:set>
                                      <p:cBhvr>
                                        <p:cTn id="138" dur="1" fill="hold">
                                          <p:stCondLst>
                                            <p:cond delay="499"/>
                                          </p:stCondLst>
                                        </p:cTn>
                                        <p:tgtEl>
                                          <p:spTgt spid="13006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0052"/>
                                        </p:tgtEl>
                                      </p:cBhvr>
                                    </p:animEffect>
                                    <p:set>
                                      <p:cBhvr>
                                        <p:cTn id="141" dur="1" fill="hold">
                                          <p:stCondLst>
                                            <p:cond delay="499"/>
                                          </p:stCondLst>
                                        </p:cTn>
                                        <p:tgtEl>
                                          <p:spTgt spid="130052"/>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30087"/>
                                        </p:tgtEl>
                                      </p:cBhvr>
                                    </p:animEffect>
                                    <p:set>
                                      <p:cBhvr>
                                        <p:cTn id="144" dur="1" fill="hold">
                                          <p:stCondLst>
                                            <p:cond delay="499"/>
                                          </p:stCondLst>
                                        </p:cTn>
                                        <p:tgtEl>
                                          <p:spTgt spid="1300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3007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30074"/>
                                        </p:tgtEl>
                                      </p:cBhvr>
                                    </p:animEffect>
                                    <p:set>
                                      <p:cBhvr>
                                        <p:cTn id="150" dur="1" fill="hold">
                                          <p:stCondLst>
                                            <p:cond delay="499"/>
                                          </p:stCondLst>
                                        </p:cTn>
                                        <p:tgtEl>
                                          <p:spTgt spid="130074"/>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30075"/>
                                        </p:tgtEl>
                                      </p:cBhvr>
                                    </p:animEffect>
                                    <p:set>
                                      <p:cBhvr>
                                        <p:cTn id="153" dur="1" fill="hold">
                                          <p:stCondLst>
                                            <p:cond delay="499"/>
                                          </p:stCondLst>
                                        </p:cTn>
                                        <p:tgtEl>
                                          <p:spTgt spid="130075"/>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30070"/>
                                        </p:tgtEl>
                                      </p:cBhvr>
                                    </p:animEffect>
                                    <p:set>
                                      <p:cBhvr>
                                        <p:cTn id="156" dur="1" fill="hold">
                                          <p:stCondLst>
                                            <p:cond delay="499"/>
                                          </p:stCondLst>
                                        </p:cTn>
                                        <p:tgtEl>
                                          <p:spTgt spid="130070"/>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130078"/>
                                        </p:tgtEl>
                                        <p:attrNameLst>
                                          <p:attrName>style.visibility</p:attrName>
                                        </p:attrNameLst>
                                      </p:cBhvr>
                                      <p:to>
                                        <p:strVal val="visible"/>
                                      </p:to>
                                    </p:set>
                                    <p:animEffect transition="in" filter="fade">
                                      <p:cBhvr>
                                        <p:cTn id="159" dur="500"/>
                                        <p:tgtEl>
                                          <p:spTgt spid="130078"/>
                                        </p:tgtEl>
                                      </p:cBhvr>
                                    </p:animEffect>
                                  </p:childTnLst>
                                </p:cTn>
                              </p:par>
                              <p:par>
                                <p:cTn id="160" presetID="10" presetClass="entr" presetSubtype="0" fill="hold" nodeType="withEffect">
                                  <p:stCondLst>
                                    <p:cond delay="0"/>
                                  </p:stCondLst>
                                  <p:childTnLst>
                                    <p:set>
                                      <p:cBhvr>
                                        <p:cTn id="161" dur="1" fill="hold">
                                          <p:stCondLst>
                                            <p:cond delay="0"/>
                                          </p:stCondLst>
                                        </p:cTn>
                                        <p:tgtEl>
                                          <p:spTgt spid="130083"/>
                                        </p:tgtEl>
                                        <p:attrNameLst>
                                          <p:attrName>style.visibility</p:attrName>
                                        </p:attrNameLst>
                                      </p:cBhvr>
                                      <p:to>
                                        <p:strVal val="visible"/>
                                      </p:to>
                                    </p:set>
                                    <p:animEffect transition="in" filter="fade">
                                      <p:cBhvr>
                                        <p:cTn id="162" dur="500"/>
                                        <p:tgtEl>
                                          <p:spTgt spid="130083"/>
                                        </p:tgtEl>
                                      </p:cBhvr>
                                    </p:animEffect>
                                  </p:childTnLst>
                                </p:cTn>
                              </p:par>
                              <p:par>
                                <p:cTn id="163" presetID="10" presetClass="exit" presetSubtype="0" fill="hold" nodeType="withEffect">
                                  <p:stCondLst>
                                    <p:cond delay="3500"/>
                                  </p:stCondLst>
                                  <p:childTnLst>
                                    <p:animEffect transition="out" filter="fade">
                                      <p:cBhvr>
                                        <p:cTn id="164" dur="500"/>
                                        <p:tgtEl>
                                          <p:spTgt spid="130083"/>
                                        </p:tgtEl>
                                      </p:cBhvr>
                                    </p:animEffect>
                                    <p:set>
                                      <p:cBhvr>
                                        <p:cTn id="165" dur="1" fill="hold">
                                          <p:stCondLst>
                                            <p:cond delay="499"/>
                                          </p:stCondLst>
                                        </p:cTn>
                                        <p:tgtEl>
                                          <p:spTgt spid="130083"/>
                                        </p:tgtEl>
                                        <p:attrNameLst>
                                          <p:attrName>style.visibility</p:attrName>
                                        </p:attrNameLst>
                                      </p:cBhvr>
                                      <p:to>
                                        <p:strVal val="hidden"/>
                                      </p:to>
                                    </p:set>
                                  </p:childTnLst>
                                </p:cTn>
                              </p:par>
                            </p:childTnLst>
                          </p:cTn>
                        </p:par>
                      </p:childTnLst>
                    </p:cTn>
                  </p:par>
                </p:childTnLst>
              </p:cTn>
              <p:nextCondLst>
                <p:cond evt="onClick" delay="0">
                  <p:tgtEl>
                    <p:spTgt spid="130073"/>
                  </p:tgtEl>
                </p:cond>
              </p:nextCondLst>
            </p:seq>
            <p:seq concurrent="1" nextAc="seek">
              <p:cTn id="166" restart="whenNotActive" fill="hold" evtFilter="cancelBubble" nodeType="interactiveSeq">
                <p:stCondLst>
                  <p:cond evt="onClick" delay="0">
                    <p:tgtEl>
                      <p:spTgt spid="130074"/>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10" presetClass="exit" presetSubtype="0" fill="hold" grpId="1" nodeType="clickEffect">
                                  <p:stCondLst>
                                    <p:cond delay="0"/>
                                  </p:stCondLst>
                                  <p:childTnLst>
                                    <p:animEffect transition="out" filter="fade">
                                      <p:cBhvr>
                                        <p:cTn id="170" dur="500"/>
                                        <p:tgtEl>
                                          <p:spTgt spid="130074"/>
                                        </p:tgtEl>
                                      </p:cBhvr>
                                    </p:animEffect>
                                    <p:set>
                                      <p:cBhvr>
                                        <p:cTn id="171" dur="1" fill="hold">
                                          <p:stCondLst>
                                            <p:cond delay="499"/>
                                          </p:stCondLst>
                                        </p:cTn>
                                        <p:tgtEl>
                                          <p:spTgt spid="130074"/>
                                        </p:tgtEl>
                                        <p:attrNameLst>
                                          <p:attrName>style.visibility</p:attrName>
                                        </p:attrNameLst>
                                      </p:cBhvr>
                                      <p:to>
                                        <p:strVal val="hidden"/>
                                      </p:to>
                                    </p:set>
                                  </p:childTnLst>
                                </p:cTn>
                              </p:par>
                              <p:par>
                                <p:cTn id="172" presetID="10" presetClass="entr" presetSubtype="0" fill="hold" nodeType="withEffect">
                                  <p:stCondLst>
                                    <p:cond delay="0"/>
                                  </p:stCondLst>
                                  <p:childTnLst>
                                    <p:set>
                                      <p:cBhvr>
                                        <p:cTn id="173" dur="1" fill="hold">
                                          <p:stCondLst>
                                            <p:cond delay="0"/>
                                          </p:stCondLst>
                                        </p:cTn>
                                        <p:tgtEl>
                                          <p:spTgt spid="130081"/>
                                        </p:tgtEl>
                                        <p:attrNameLst>
                                          <p:attrName>style.visibility</p:attrName>
                                        </p:attrNameLst>
                                      </p:cBhvr>
                                      <p:to>
                                        <p:strVal val="visible"/>
                                      </p:to>
                                    </p:set>
                                    <p:animEffect transition="in" filter="fade">
                                      <p:cBhvr>
                                        <p:cTn id="174" dur="500"/>
                                        <p:tgtEl>
                                          <p:spTgt spid="130081"/>
                                        </p:tgtEl>
                                      </p:cBhvr>
                                    </p:animEffect>
                                  </p:childTnLst>
                                </p:cTn>
                              </p:par>
                            </p:childTnLst>
                          </p:cTn>
                        </p:par>
                      </p:childTnLst>
                    </p:cTn>
                  </p:par>
                </p:childTnLst>
              </p:cTn>
              <p:nextCondLst>
                <p:cond evt="onClick" delay="0">
                  <p:tgtEl>
                    <p:spTgt spid="130074"/>
                  </p:tgtEl>
                </p:cond>
              </p:nextCondLst>
            </p:seq>
            <p:seq concurrent="1" nextAc="seek">
              <p:cTn id="175" restart="whenNotActive" fill="hold" evtFilter="cancelBubble" nodeType="interactiveSeq">
                <p:stCondLst>
                  <p:cond evt="onClick" delay="0">
                    <p:tgtEl>
                      <p:spTgt spid="130075"/>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1" nodeType="clickEffect">
                                  <p:stCondLst>
                                    <p:cond delay="0"/>
                                  </p:stCondLst>
                                  <p:childTnLst>
                                    <p:animEffect transition="out" filter="fade">
                                      <p:cBhvr>
                                        <p:cTn id="179" dur="500"/>
                                        <p:tgtEl>
                                          <p:spTgt spid="130075"/>
                                        </p:tgtEl>
                                      </p:cBhvr>
                                    </p:animEffect>
                                    <p:set>
                                      <p:cBhvr>
                                        <p:cTn id="180" dur="1" fill="hold">
                                          <p:stCondLst>
                                            <p:cond delay="499"/>
                                          </p:stCondLst>
                                        </p:cTn>
                                        <p:tgtEl>
                                          <p:spTgt spid="130075"/>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130082"/>
                                        </p:tgtEl>
                                        <p:attrNameLst>
                                          <p:attrName>style.visibility</p:attrName>
                                        </p:attrNameLst>
                                      </p:cBhvr>
                                      <p:to>
                                        <p:strVal val="visible"/>
                                      </p:to>
                                    </p:set>
                                    <p:animEffect transition="in" filter="fade">
                                      <p:cBhvr>
                                        <p:cTn id="183" dur="500"/>
                                        <p:tgtEl>
                                          <p:spTgt spid="130082"/>
                                        </p:tgtEl>
                                      </p:cBhvr>
                                    </p:animEffect>
                                  </p:childTnLst>
                                </p:cTn>
                              </p:par>
                            </p:childTnLst>
                          </p:cTn>
                        </p:par>
                      </p:childTnLst>
                    </p:cTn>
                  </p:par>
                </p:childTnLst>
              </p:cTn>
              <p:nextCondLst>
                <p:cond evt="onClick" delay="0">
                  <p:tgtEl>
                    <p:spTgt spid="130075"/>
                  </p:tgtEl>
                </p:cond>
              </p:nextCondLst>
            </p:seq>
          </p:childTnLst>
        </p:cTn>
      </p:par>
    </p:tnLst>
    <p:bldLst>
      <p:bldP spid="130052" grpId="0" animBg="1"/>
      <p:bldP spid="130052" grpId="1" animBg="1"/>
      <p:bldP spid="130053" grpId="0" animBg="1"/>
      <p:bldP spid="130053" grpId="1" animBg="1"/>
      <p:bldP spid="130054" grpId="0" animBg="1"/>
      <p:bldP spid="130054" grpId="1" animBg="1"/>
      <p:bldP spid="130055" grpId="0" animBg="1"/>
      <p:bldP spid="130055" grpId="1" animBg="1"/>
      <p:bldP spid="130056" grpId="0" animBg="1"/>
      <p:bldP spid="130056" grpId="1" animBg="1"/>
      <p:bldP spid="130057" grpId="0" animBg="1"/>
      <p:bldP spid="130057" grpId="1" animBg="1"/>
      <p:bldP spid="130058" grpId="0" animBg="1"/>
      <p:bldP spid="130058" grpId="1" animBg="1"/>
      <p:bldP spid="130059" grpId="0" animBg="1"/>
      <p:bldP spid="130059" grpId="1" animBg="1"/>
      <p:bldP spid="130060" grpId="0" animBg="1"/>
      <p:bldP spid="130060" grpId="1" animBg="1"/>
      <p:bldP spid="130061" grpId="0" animBg="1"/>
      <p:bldP spid="130061" grpId="1" animBg="1"/>
      <p:bldP spid="130062" grpId="0" animBg="1"/>
      <p:bldP spid="130062" grpId="1" animBg="1"/>
      <p:bldP spid="130063" grpId="0" animBg="1"/>
      <p:bldP spid="130063" grpId="1" animBg="1"/>
      <p:bldP spid="130064" grpId="0" animBg="1"/>
      <p:bldP spid="130064" grpId="1" animBg="1"/>
      <p:bldP spid="130065" grpId="0" animBg="1"/>
      <p:bldP spid="130065" grpId="1" animBg="1"/>
      <p:bldP spid="130066" grpId="0" animBg="1"/>
      <p:bldP spid="130066" grpId="1" animBg="1"/>
      <p:bldP spid="130067" grpId="0" animBg="1"/>
      <p:bldP spid="130067" grpId="1" animBg="1"/>
      <p:bldP spid="130068" grpId="0" animBg="1"/>
      <p:bldP spid="130068" grpId="1" animBg="1"/>
      <p:bldP spid="130070" grpId="0"/>
      <p:bldP spid="130074" grpId="0"/>
      <p:bldP spid="130074" grpId="1"/>
      <p:bldP spid="130075" grpId="0"/>
      <p:bldP spid="130075" grpId="1"/>
      <p:bldP spid="13007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103"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131076"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1077"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31078"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31079"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31080"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31081"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31082"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31083"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31084"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31085"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31086"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31087"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31088"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31089"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31090"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31091"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31092" name="WordArt 2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31094" name="Rectangle 22"/>
          <p:cNvSpPr>
            <a:spLocks noChangeArrowheads="1"/>
          </p:cNvSpPr>
          <p:nvPr/>
        </p:nvSpPr>
        <p:spPr bwMode="auto">
          <a:xfrm>
            <a:off x="539750" y="765175"/>
            <a:ext cx="80645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does the Sun seen on many South American flags, such as Argentina, Bolivia, and Ecuador symbolize? </a:t>
            </a:r>
          </a:p>
        </p:txBody>
      </p:sp>
      <p:sp>
        <p:nvSpPr>
          <p:cNvPr id="131095" name="AutoShape 23" descr="1622262261_29-phonoteka_org-p-latinskaya-amerika-art-krasivo-29"/>
          <p:cNvSpPr>
            <a:spLocks noChangeArrowheads="1"/>
          </p:cNvSpPr>
          <p:nvPr/>
        </p:nvSpPr>
        <p:spPr bwMode="auto">
          <a:xfrm>
            <a:off x="5867400" y="2708275"/>
            <a:ext cx="2736850" cy="3241675"/>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1097" name="Rectangle 25"/>
          <p:cNvSpPr>
            <a:spLocks noChangeArrowheads="1"/>
          </p:cNvSpPr>
          <p:nvPr/>
        </p:nvSpPr>
        <p:spPr bwMode="auto">
          <a:xfrm>
            <a:off x="611188" y="2781300"/>
            <a:ext cx="512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The Incan God of the Sun</a:t>
            </a:r>
            <a:endParaRPr lang="ru-RU" altLang="ru-RU" sz="3600" b="1" i="1">
              <a:latin typeface="Times New Roman" pitchFamily="18" charset="0"/>
            </a:endParaRPr>
          </a:p>
        </p:txBody>
      </p:sp>
      <p:sp>
        <p:nvSpPr>
          <p:cNvPr id="131098" name="Rectangle 26"/>
          <p:cNvSpPr>
            <a:spLocks noChangeArrowheads="1"/>
          </p:cNvSpPr>
          <p:nvPr/>
        </p:nvSpPr>
        <p:spPr bwMode="auto">
          <a:xfrm>
            <a:off x="900113" y="3644900"/>
            <a:ext cx="457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The Incan God of Love</a:t>
            </a:r>
            <a:endParaRPr lang="ru-RU" altLang="ru-RU" sz="3600" b="1" i="1">
              <a:latin typeface="Times New Roman" pitchFamily="18" charset="0"/>
            </a:endParaRPr>
          </a:p>
        </p:txBody>
      </p:sp>
      <p:sp>
        <p:nvSpPr>
          <p:cNvPr id="131099" name="Rectangle 27"/>
          <p:cNvSpPr>
            <a:spLocks noChangeArrowheads="1"/>
          </p:cNvSpPr>
          <p:nvPr/>
        </p:nvSpPr>
        <p:spPr bwMode="auto">
          <a:xfrm>
            <a:off x="971550" y="4652963"/>
            <a:ext cx="447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The Incan God of War</a:t>
            </a:r>
            <a:endParaRPr lang="ru-RU" altLang="ru-RU" sz="3600" b="1" i="1">
              <a:latin typeface="Times New Roman" pitchFamily="18" charset="0"/>
            </a:endParaRPr>
          </a:p>
        </p:txBody>
      </p:sp>
      <p:sp>
        <p:nvSpPr>
          <p:cNvPr id="131102" name="Rectangle 30"/>
          <p:cNvSpPr>
            <a:spLocks noChangeArrowheads="1"/>
          </p:cNvSpPr>
          <p:nvPr/>
        </p:nvSpPr>
        <p:spPr bwMode="auto">
          <a:xfrm>
            <a:off x="395288" y="1125538"/>
            <a:ext cx="82073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sz="3600" b="1">
                <a:latin typeface="Times New Roman" pitchFamily="18" charset="0"/>
              </a:rPr>
              <a:t>The Sun is a reference to the Incan god of the Sun, Inti.</a:t>
            </a:r>
          </a:p>
        </p:txBody>
      </p:sp>
      <p:sp>
        <p:nvSpPr>
          <p:cNvPr id="131104" name="AutoShape 32">
            <a:hlinkClick r:id="rId5"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8</a:t>
            </a:r>
            <a:endParaRPr lang="ru-RU" altLang="ru-RU" sz="4400" b="1">
              <a:latin typeface="Times New Roman" pitchFamily="18" charset="0"/>
            </a:endParaRPr>
          </a:p>
        </p:txBody>
      </p:sp>
      <p:pic>
        <p:nvPicPr>
          <p:cNvPr id="131105" name="Picture 33" descr="OO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00428">
            <a:off x="1979613" y="34290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1106" name="Picture 34" descr="OO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00428">
            <a:off x="1835150" y="45085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1107" name="Picture 35"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31108" name="Rectangle 36"/>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31109" name="AutoShape 37">
            <a:hlinkClick r:id="rId8"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1111" name="Picture 39" descr="gjfe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fade">
                                      <p:cBhvr>
                                        <p:cTn id="7" dur="500"/>
                                        <p:tgtEl>
                                          <p:spTgt spid="131076"/>
                                        </p:tgtEl>
                                      </p:cBhvr>
                                    </p:animEffect>
                                  </p:childTnLst>
                                </p:cTn>
                              </p:par>
                              <p:par>
                                <p:cTn id="8" presetID="10" presetClass="entr" presetSubtype="0" fill="hold" nodeType="withEffect">
                                  <p:stCondLst>
                                    <p:cond delay="0"/>
                                  </p:stCondLst>
                                  <p:childTnLst>
                                    <p:set>
                                      <p:cBhvr>
                                        <p:cTn id="9" dur="1" fill="hold">
                                          <p:stCondLst>
                                            <p:cond delay="0"/>
                                          </p:stCondLst>
                                        </p:cTn>
                                        <p:tgtEl>
                                          <p:spTgt spid="131111"/>
                                        </p:tgtEl>
                                        <p:attrNameLst>
                                          <p:attrName>style.visibility</p:attrName>
                                        </p:attrNameLst>
                                      </p:cBhvr>
                                      <p:to>
                                        <p:strVal val="visible"/>
                                      </p:to>
                                    </p:set>
                                    <p:animEffect transition="in" filter="fade">
                                      <p:cBhvr>
                                        <p:cTn id="10" dur="500"/>
                                        <p:tgtEl>
                                          <p:spTgt spid="131111"/>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1077"/>
                                        </p:tgtEl>
                                        <p:attrNameLst>
                                          <p:attrName>style.visibility</p:attrName>
                                        </p:attrNameLst>
                                      </p:cBhvr>
                                      <p:to>
                                        <p:strVal val="visible"/>
                                      </p:to>
                                    </p:set>
                                    <p:animEffect transition="in" filter="fade">
                                      <p:cBhvr>
                                        <p:cTn id="14" dur="500"/>
                                        <p:tgtEl>
                                          <p:spTgt spid="131077"/>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31077"/>
                                        </p:tgtEl>
                                      </p:cBhvr>
                                    </p:animEffect>
                                    <p:set>
                                      <p:cBhvr>
                                        <p:cTn id="18" dur="1" fill="hold">
                                          <p:stCondLst>
                                            <p:cond delay="499"/>
                                          </p:stCondLst>
                                        </p:cTn>
                                        <p:tgtEl>
                                          <p:spTgt spid="131077"/>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1078"/>
                                        </p:tgtEl>
                                        <p:attrNameLst>
                                          <p:attrName>style.visibility</p:attrName>
                                        </p:attrNameLst>
                                      </p:cBhvr>
                                      <p:to>
                                        <p:strVal val="visible"/>
                                      </p:to>
                                    </p:set>
                                    <p:animEffect transition="in" filter="fade">
                                      <p:cBhvr>
                                        <p:cTn id="22" dur="500"/>
                                        <p:tgtEl>
                                          <p:spTgt spid="131078"/>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31078"/>
                                        </p:tgtEl>
                                      </p:cBhvr>
                                    </p:animEffect>
                                    <p:set>
                                      <p:cBhvr>
                                        <p:cTn id="26" dur="1" fill="hold">
                                          <p:stCondLst>
                                            <p:cond delay="499"/>
                                          </p:stCondLst>
                                        </p:cTn>
                                        <p:tgtEl>
                                          <p:spTgt spid="131078"/>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31079"/>
                                        </p:tgtEl>
                                        <p:attrNameLst>
                                          <p:attrName>style.visibility</p:attrName>
                                        </p:attrNameLst>
                                      </p:cBhvr>
                                      <p:to>
                                        <p:strVal val="visible"/>
                                      </p:to>
                                    </p:set>
                                    <p:animEffect transition="in" filter="fade">
                                      <p:cBhvr>
                                        <p:cTn id="30" dur="500"/>
                                        <p:tgtEl>
                                          <p:spTgt spid="131079"/>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31079"/>
                                        </p:tgtEl>
                                      </p:cBhvr>
                                    </p:animEffect>
                                    <p:set>
                                      <p:cBhvr>
                                        <p:cTn id="34" dur="1" fill="hold">
                                          <p:stCondLst>
                                            <p:cond delay="499"/>
                                          </p:stCondLst>
                                        </p:cTn>
                                        <p:tgtEl>
                                          <p:spTgt spid="131079"/>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31080"/>
                                        </p:tgtEl>
                                        <p:attrNameLst>
                                          <p:attrName>style.visibility</p:attrName>
                                        </p:attrNameLst>
                                      </p:cBhvr>
                                      <p:to>
                                        <p:strVal val="visible"/>
                                      </p:to>
                                    </p:set>
                                    <p:animEffect transition="in" filter="fade">
                                      <p:cBhvr>
                                        <p:cTn id="38" dur="500"/>
                                        <p:tgtEl>
                                          <p:spTgt spid="131080"/>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31080"/>
                                        </p:tgtEl>
                                      </p:cBhvr>
                                    </p:animEffect>
                                    <p:set>
                                      <p:cBhvr>
                                        <p:cTn id="42" dur="1" fill="hold">
                                          <p:stCondLst>
                                            <p:cond delay="499"/>
                                          </p:stCondLst>
                                        </p:cTn>
                                        <p:tgtEl>
                                          <p:spTgt spid="131080"/>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31081"/>
                                        </p:tgtEl>
                                        <p:attrNameLst>
                                          <p:attrName>style.visibility</p:attrName>
                                        </p:attrNameLst>
                                      </p:cBhvr>
                                      <p:to>
                                        <p:strVal val="visible"/>
                                      </p:to>
                                    </p:set>
                                    <p:animEffect transition="in" filter="fade">
                                      <p:cBhvr>
                                        <p:cTn id="46" dur="500"/>
                                        <p:tgtEl>
                                          <p:spTgt spid="131081"/>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31081"/>
                                        </p:tgtEl>
                                      </p:cBhvr>
                                    </p:animEffect>
                                    <p:set>
                                      <p:cBhvr>
                                        <p:cTn id="50" dur="1" fill="hold">
                                          <p:stCondLst>
                                            <p:cond delay="499"/>
                                          </p:stCondLst>
                                        </p:cTn>
                                        <p:tgtEl>
                                          <p:spTgt spid="131081"/>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31082"/>
                                        </p:tgtEl>
                                        <p:attrNameLst>
                                          <p:attrName>style.visibility</p:attrName>
                                        </p:attrNameLst>
                                      </p:cBhvr>
                                      <p:to>
                                        <p:strVal val="visible"/>
                                      </p:to>
                                    </p:set>
                                    <p:animEffect transition="in" filter="fade">
                                      <p:cBhvr>
                                        <p:cTn id="54" dur="500"/>
                                        <p:tgtEl>
                                          <p:spTgt spid="131082"/>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31082"/>
                                        </p:tgtEl>
                                      </p:cBhvr>
                                    </p:animEffect>
                                    <p:set>
                                      <p:cBhvr>
                                        <p:cTn id="58" dur="1" fill="hold">
                                          <p:stCondLst>
                                            <p:cond delay="499"/>
                                          </p:stCondLst>
                                        </p:cTn>
                                        <p:tgtEl>
                                          <p:spTgt spid="131082"/>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31083"/>
                                        </p:tgtEl>
                                        <p:attrNameLst>
                                          <p:attrName>style.visibility</p:attrName>
                                        </p:attrNameLst>
                                      </p:cBhvr>
                                      <p:to>
                                        <p:strVal val="visible"/>
                                      </p:to>
                                    </p:set>
                                    <p:animEffect transition="in" filter="fade">
                                      <p:cBhvr>
                                        <p:cTn id="62" dur="500"/>
                                        <p:tgtEl>
                                          <p:spTgt spid="131083"/>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31083"/>
                                        </p:tgtEl>
                                      </p:cBhvr>
                                    </p:animEffect>
                                    <p:set>
                                      <p:cBhvr>
                                        <p:cTn id="66" dur="1" fill="hold">
                                          <p:stCondLst>
                                            <p:cond delay="499"/>
                                          </p:stCondLst>
                                        </p:cTn>
                                        <p:tgtEl>
                                          <p:spTgt spid="131083"/>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31084"/>
                                        </p:tgtEl>
                                        <p:attrNameLst>
                                          <p:attrName>style.visibility</p:attrName>
                                        </p:attrNameLst>
                                      </p:cBhvr>
                                      <p:to>
                                        <p:strVal val="visible"/>
                                      </p:to>
                                    </p:set>
                                    <p:animEffect transition="in" filter="fade">
                                      <p:cBhvr>
                                        <p:cTn id="70" dur="500"/>
                                        <p:tgtEl>
                                          <p:spTgt spid="131084"/>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31084"/>
                                        </p:tgtEl>
                                      </p:cBhvr>
                                    </p:animEffect>
                                    <p:set>
                                      <p:cBhvr>
                                        <p:cTn id="74" dur="1" fill="hold">
                                          <p:stCondLst>
                                            <p:cond delay="499"/>
                                          </p:stCondLst>
                                        </p:cTn>
                                        <p:tgtEl>
                                          <p:spTgt spid="131084"/>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31085"/>
                                        </p:tgtEl>
                                        <p:attrNameLst>
                                          <p:attrName>style.visibility</p:attrName>
                                        </p:attrNameLst>
                                      </p:cBhvr>
                                      <p:to>
                                        <p:strVal val="visible"/>
                                      </p:to>
                                    </p:set>
                                    <p:animEffect transition="in" filter="fade">
                                      <p:cBhvr>
                                        <p:cTn id="78" dur="500"/>
                                        <p:tgtEl>
                                          <p:spTgt spid="131085"/>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31085"/>
                                        </p:tgtEl>
                                      </p:cBhvr>
                                    </p:animEffect>
                                    <p:set>
                                      <p:cBhvr>
                                        <p:cTn id="82" dur="1" fill="hold">
                                          <p:stCondLst>
                                            <p:cond delay="499"/>
                                          </p:stCondLst>
                                        </p:cTn>
                                        <p:tgtEl>
                                          <p:spTgt spid="131085"/>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31086"/>
                                        </p:tgtEl>
                                        <p:attrNameLst>
                                          <p:attrName>style.visibility</p:attrName>
                                        </p:attrNameLst>
                                      </p:cBhvr>
                                      <p:to>
                                        <p:strVal val="visible"/>
                                      </p:to>
                                    </p:set>
                                    <p:animEffect transition="in" filter="fade">
                                      <p:cBhvr>
                                        <p:cTn id="86" dur="500"/>
                                        <p:tgtEl>
                                          <p:spTgt spid="131086"/>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31086"/>
                                        </p:tgtEl>
                                      </p:cBhvr>
                                    </p:animEffect>
                                    <p:set>
                                      <p:cBhvr>
                                        <p:cTn id="90" dur="1" fill="hold">
                                          <p:stCondLst>
                                            <p:cond delay="499"/>
                                          </p:stCondLst>
                                        </p:cTn>
                                        <p:tgtEl>
                                          <p:spTgt spid="131086"/>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31087"/>
                                        </p:tgtEl>
                                        <p:attrNameLst>
                                          <p:attrName>style.visibility</p:attrName>
                                        </p:attrNameLst>
                                      </p:cBhvr>
                                      <p:to>
                                        <p:strVal val="visible"/>
                                      </p:to>
                                    </p:set>
                                    <p:animEffect transition="in" filter="fade">
                                      <p:cBhvr>
                                        <p:cTn id="94" dur="500"/>
                                        <p:tgtEl>
                                          <p:spTgt spid="131087"/>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31087"/>
                                        </p:tgtEl>
                                      </p:cBhvr>
                                    </p:animEffect>
                                    <p:set>
                                      <p:cBhvr>
                                        <p:cTn id="98" dur="1" fill="hold">
                                          <p:stCondLst>
                                            <p:cond delay="499"/>
                                          </p:stCondLst>
                                        </p:cTn>
                                        <p:tgtEl>
                                          <p:spTgt spid="131087"/>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31088"/>
                                        </p:tgtEl>
                                        <p:attrNameLst>
                                          <p:attrName>style.visibility</p:attrName>
                                        </p:attrNameLst>
                                      </p:cBhvr>
                                      <p:to>
                                        <p:strVal val="visible"/>
                                      </p:to>
                                    </p:set>
                                    <p:animEffect transition="in" filter="fade">
                                      <p:cBhvr>
                                        <p:cTn id="102" dur="500"/>
                                        <p:tgtEl>
                                          <p:spTgt spid="131088"/>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31088"/>
                                        </p:tgtEl>
                                      </p:cBhvr>
                                    </p:animEffect>
                                    <p:set>
                                      <p:cBhvr>
                                        <p:cTn id="106" dur="1" fill="hold">
                                          <p:stCondLst>
                                            <p:cond delay="499"/>
                                          </p:stCondLst>
                                        </p:cTn>
                                        <p:tgtEl>
                                          <p:spTgt spid="131088"/>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31089"/>
                                        </p:tgtEl>
                                        <p:attrNameLst>
                                          <p:attrName>style.visibility</p:attrName>
                                        </p:attrNameLst>
                                      </p:cBhvr>
                                      <p:to>
                                        <p:strVal val="visible"/>
                                      </p:to>
                                    </p:set>
                                    <p:animEffect transition="in" filter="fade">
                                      <p:cBhvr>
                                        <p:cTn id="110" dur="500"/>
                                        <p:tgtEl>
                                          <p:spTgt spid="131089"/>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31089"/>
                                        </p:tgtEl>
                                      </p:cBhvr>
                                    </p:animEffect>
                                    <p:set>
                                      <p:cBhvr>
                                        <p:cTn id="114" dur="1" fill="hold">
                                          <p:stCondLst>
                                            <p:cond delay="499"/>
                                          </p:stCondLst>
                                        </p:cTn>
                                        <p:tgtEl>
                                          <p:spTgt spid="131089"/>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31090"/>
                                        </p:tgtEl>
                                        <p:attrNameLst>
                                          <p:attrName>style.visibility</p:attrName>
                                        </p:attrNameLst>
                                      </p:cBhvr>
                                      <p:to>
                                        <p:strVal val="visible"/>
                                      </p:to>
                                    </p:set>
                                    <p:animEffect transition="in" filter="fade">
                                      <p:cBhvr>
                                        <p:cTn id="118" dur="500"/>
                                        <p:tgtEl>
                                          <p:spTgt spid="131090"/>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31090"/>
                                        </p:tgtEl>
                                      </p:cBhvr>
                                    </p:animEffect>
                                    <p:set>
                                      <p:cBhvr>
                                        <p:cTn id="122" dur="1" fill="hold">
                                          <p:stCondLst>
                                            <p:cond delay="499"/>
                                          </p:stCondLst>
                                        </p:cTn>
                                        <p:tgtEl>
                                          <p:spTgt spid="131090"/>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31091"/>
                                        </p:tgtEl>
                                        <p:attrNameLst>
                                          <p:attrName>style.visibility</p:attrName>
                                        </p:attrNameLst>
                                      </p:cBhvr>
                                      <p:to>
                                        <p:strVal val="visible"/>
                                      </p:to>
                                    </p:set>
                                    <p:animEffect transition="in" filter="fade">
                                      <p:cBhvr>
                                        <p:cTn id="126" dur="500"/>
                                        <p:tgtEl>
                                          <p:spTgt spid="131091"/>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31091"/>
                                        </p:tgtEl>
                                      </p:cBhvr>
                                    </p:animEffect>
                                    <p:set>
                                      <p:cBhvr>
                                        <p:cTn id="130" dur="1" fill="hold">
                                          <p:stCondLst>
                                            <p:cond delay="499"/>
                                          </p:stCondLst>
                                        </p:cTn>
                                        <p:tgtEl>
                                          <p:spTgt spid="131091"/>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31092"/>
                                        </p:tgtEl>
                                        <p:attrNameLst>
                                          <p:attrName>style.visibility</p:attrName>
                                        </p:attrNameLst>
                                      </p:cBhvr>
                                      <p:to>
                                        <p:strVal val="visible"/>
                                      </p:to>
                                    </p:set>
                                    <p:animEffect transition="in" filter="fade">
                                      <p:cBhvr>
                                        <p:cTn id="134" dur="500"/>
                                        <p:tgtEl>
                                          <p:spTgt spid="131092"/>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31092"/>
                                        </p:tgtEl>
                                      </p:cBhvr>
                                    </p:animEffect>
                                    <p:set>
                                      <p:cBhvr>
                                        <p:cTn id="138" dur="1" fill="hold">
                                          <p:stCondLst>
                                            <p:cond delay="499"/>
                                          </p:stCondLst>
                                        </p:cTn>
                                        <p:tgtEl>
                                          <p:spTgt spid="131092"/>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1076"/>
                                        </p:tgtEl>
                                      </p:cBhvr>
                                    </p:animEffect>
                                    <p:set>
                                      <p:cBhvr>
                                        <p:cTn id="141" dur="1" fill="hold">
                                          <p:stCondLst>
                                            <p:cond delay="499"/>
                                          </p:stCondLst>
                                        </p:cTn>
                                        <p:tgtEl>
                                          <p:spTgt spid="131076"/>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31111"/>
                                        </p:tgtEl>
                                      </p:cBhvr>
                                    </p:animEffect>
                                    <p:set>
                                      <p:cBhvr>
                                        <p:cTn id="144" dur="1" fill="hold">
                                          <p:stCondLst>
                                            <p:cond delay="499"/>
                                          </p:stCondLst>
                                        </p:cTn>
                                        <p:tgtEl>
                                          <p:spTgt spid="131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31097"/>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31098"/>
                                        </p:tgtEl>
                                      </p:cBhvr>
                                    </p:animEffect>
                                    <p:set>
                                      <p:cBhvr>
                                        <p:cTn id="150" dur="1" fill="hold">
                                          <p:stCondLst>
                                            <p:cond delay="499"/>
                                          </p:stCondLst>
                                        </p:cTn>
                                        <p:tgtEl>
                                          <p:spTgt spid="131098"/>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31099"/>
                                        </p:tgtEl>
                                      </p:cBhvr>
                                    </p:animEffect>
                                    <p:set>
                                      <p:cBhvr>
                                        <p:cTn id="153" dur="1" fill="hold">
                                          <p:stCondLst>
                                            <p:cond delay="499"/>
                                          </p:stCondLst>
                                        </p:cTn>
                                        <p:tgtEl>
                                          <p:spTgt spid="131099"/>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31094"/>
                                        </p:tgtEl>
                                      </p:cBhvr>
                                    </p:animEffect>
                                    <p:set>
                                      <p:cBhvr>
                                        <p:cTn id="156" dur="1" fill="hold">
                                          <p:stCondLst>
                                            <p:cond delay="499"/>
                                          </p:stCondLst>
                                        </p:cTn>
                                        <p:tgtEl>
                                          <p:spTgt spid="131094"/>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131102"/>
                                        </p:tgtEl>
                                        <p:attrNameLst>
                                          <p:attrName>style.visibility</p:attrName>
                                        </p:attrNameLst>
                                      </p:cBhvr>
                                      <p:to>
                                        <p:strVal val="visible"/>
                                      </p:to>
                                    </p:set>
                                    <p:animEffect transition="in" filter="fade">
                                      <p:cBhvr>
                                        <p:cTn id="159" dur="500"/>
                                        <p:tgtEl>
                                          <p:spTgt spid="131102"/>
                                        </p:tgtEl>
                                      </p:cBhvr>
                                    </p:animEffect>
                                  </p:childTnLst>
                                </p:cTn>
                              </p:par>
                              <p:par>
                                <p:cTn id="160" presetID="10" presetClass="entr" presetSubtype="0" fill="hold" nodeType="withEffect">
                                  <p:stCondLst>
                                    <p:cond delay="0"/>
                                  </p:stCondLst>
                                  <p:childTnLst>
                                    <p:set>
                                      <p:cBhvr>
                                        <p:cTn id="161" dur="1" fill="hold">
                                          <p:stCondLst>
                                            <p:cond delay="0"/>
                                          </p:stCondLst>
                                        </p:cTn>
                                        <p:tgtEl>
                                          <p:spTgt spid="131107"/>
                                        </p:tgtEl>
                                        <p:attrNameLst>
                                          <p:attrName>style.visibility</p:attrName>
                                        </p:attrNameLst>
                                      </p:cBhvr>
                                      <p:to>
                                        <p:strVal val="visible"/>
                                      </p:to>
                                    </p:set>
                                    <p:animEffect transition="in" filter="fade">
                                      <p:cBhvr>
                                        <p:cTn id="162" dur="500"/>
                                        <p:tgtEl>
                                          <p:spTgt spid="131107"/>
                                        </p:tgtEl>
                                      </p:cBhvr>
                                    </p:animEffect>
                                  </p:childTnLst>
                                </p:cTn>
                              </p:par>
                              <p:par>
                                <p:cTn id="163" presetID="10" presetClass="exit" presetSubtype="0" fill="hold" nodeType="withEffect">
                                  <p:stCondLst>
                                    <p:cond delay="3500"/>
                                  </p:stCondLst>
                                  <p:childTnLst>
                                    <p:animEffect transition="out" filter="fade">
                                      <p:cBhvr>
                                        <p:cTn id="164" dur="500"/>
                                        <p:tgtEl>
                                          <p:spTgt spid="131107"/>
                                        </p:tgtEl>
                                      </p:cBhvr>
                                    </p:animEffect>
                                    <p:set>
                                      <p:cBhvr>
                                        <p:cTn id="165" dur="1" fill="hold">
                                          <p:stCondLst>
                                            <p:cond delay="499"/>
                                          </p:stCondLst>
                                        </p:cTn>
                                        <p:tgtEl>
                                          <p:spTgt spid="131107"/>
                                        </p:tgtEl>
                                        <p:attrNameLst>
                                          <p:attrName>style.visibility</p:attrName>
                                        </p:attrNameLst>
                                      </p:cBhvr>
                                      <p:to>
                                        <p:strVal val="hidden"/>
                                      </p:to>
                                    </p:set>
                                  </p:childTnLst>
                                </p:cTn>
                              </p:par>
                            </p:childTnLst>
                          </p:cTn>
                        </p:par>
                      </p:childTnLst>
                    </p:cTn>
                  </p:par>
                </p:childTnLst>
              </p:cTn>
              <p:nextCondLst>
                <p:cond evt="onClick" delay="0">
                  <p:tgtEl>
                    <p:spTgt spid="131097"/>
                  </p:tgtEl>
                </p:cond>
              </p:nextCondLst>
            </p:seq>
            <p:seq concurrent="1" nextAc="seek">
              <p:cTn id="166" restart="whenNotActive" fill="hold" evtFilter="cancelBubble" nodeType="interactiveSeq">
                <p:stCondLst>
                  <p:cond evt="onClick" delay="0">
                    <p:tgtEl>
                      <p:spTgt spid="131098"/>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10" presetClass="exit" presetSubtype="0" fill="hold" grpId="1" nodeType="clickEffect">
                                  <p:stCondLst>
                                    <p:cond delay="0"/>
                                  </p:stCondLst>
                                  <p:childTnLst>
                                    <p:animEffect transition="out" filter="fade">
                                      <p:cBhvr>
                                        <p:cTn id="170" dur="500"/>
                                        <p:tgtEl>
                                          <p:spTgt spid="131098"/>
                                        </p:tgtEl>
                                      </p:cBhvr>
                                    </p:animEffect>
                                    <p:set>
                                      <p:cBhvr>
                                        <p:cTn id="171" dur="1" fill="hold">
                                          <p:stCondLst>
                                            <p:cond delay="499"/>
                                          </p:stCondLst>
                                        </p:cTn>
                                        <p:tgtEl>
                                          <p:spTgt spid="131098"/>
                                        </p:tgtEl>
                                        <p:attrNameLst>
                                          <p:attrName>style.visibility</p:attrName>
                                        </p:attrNameLst>
                                      </p:cBhvr>
                                      <p:to>
                                        <p:strVal val="hidden"/>
                                      </p:to>
                                    </p:set>
                                  </p:childTnLst>
                                </p:cTn>
                              </p:par>
                              <p:par>
                                <p:cTn id="172" presetID="10" presetClass="entr" presetSubtype="0" fill="hold" nodeType="withEffect">
                                  <p:stCondLst>
                                    <p:cond delay="0"/>
                                  </p:stCondLst>
                                  <p:childTnLst>
                                    <p:set>
                                      <p:cBhvr>
                                        <p:cTn id="173" dur="1" fill="hold">
                                          <p:stCondLst>
                                            <p:cond delay="0"/>
                                          </p:stCondLst>
                                        </p:cTn>
                                        <p:tgtEl>
                                          <p:spTgt spid="131105"/>
                                        </p:tgtEl>
                                        <p:attrNameLst>
                                          <p:attrName>style.visibility</p:attrName>
                                        </p:attrNameLst>
                                      </p:cBhvr>
                                      <p:to>
                                        <p:strVal val="visible"/>
                                      </p:to>
                                    </p:set>
                                    <p:animEffect transition="in" filter="fade">
                                      <p:cBhvr>
                                        <p:cTn id="174" dur="500"/>
                                        <p:tgtEl>
                                          <p:spTgt spid="131105"/>
                                        </p:tgtEl>
                                      </p:cBhvr>
                                    </p:animEffect>
                                  </p:childTnLst>
                                </p:cTn>
                              </p:par>
                            </p:childTnLst>
                          </p:cTn>
                        </p:par>
                      </p:childTnLst>
                    </p:cTn>
                  </p:par>
                </p:childTnLst>
              </p:cTn>
              <p:nextCondLst>
                <p:cond evt="onClick" delay="0">
                  <p:tgtEl>
                    <p:spTgt spid="131098"/>
                  </p:tgtEl>
                </p:cond>
              </p:nextCondLst>
            </p:seq>
            <p:seq concurrent="1" nextAc="seek">
              <p:cTn id="175" restart="whenNotActive" fill="hold" evtFilter="cancelBubble" nodeType="interactiveSeq">
                <p:stCondLst>
                  <p:cond evt="onClick" delay="0">
                    <p:tgtEl>
                      <p:spTgt spid="131099"/>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1" nodeType="clickEffect">
                                  <p:stCondLst>
                                    <p:cond delay="0"/>
                                  </p:stCondLst>
                                  <p:childTnLst>
                                    <p:animEffect transition="out" filter="fade">
                                      <p:cBhvr>
                                        <p:cTn id="179" dur="500"/>
                                        <p:tgtEl>
                                          <p:spTgt spid="131099"/>
                                        </p:tgtEl>
                                      </p:cBhvr>
                                    </p:animEffect>
                                    <p:set>
                                      <p:cBhvr>
                                        <p:cTn id="180" dur="1" fill="hold">
                                          <p:stCondLst>
                                            <p:cond delay="499"/>
                                          </p:stCondLst>
                                        </p:cTn>
                                        <p:tgtEl>
                                          <p:spTgt spid="131099"/>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131106"/>
                                        </p:tgtEl>
                                        <p:attrNameLst>
                                          <p:attrName>style.visibility</p:attrName>
                                        </p:attrNameLst>
                                      </p:cBhvr>
                                      <p:to>
                                        <p:strVal val="visible"/>
                                      </p:to>
                                    </p:set>
                                    <p:animEffect transition="in" filter="fade">
                                      <p:cBhvr>
                                        <p:cTn id="183" dur="500"/>
                                        <p:tgtEl>
                                          <p:spTgt spid="131106"/>
                                        </p:tgtEl>
                                      </p:cBhvr>
                                    </p:animEffect>
                                  </p:childTnLst>
                                </p:cTn>
                              </p:par>
                            </p:childTnLst>
                          </p:cTn>
                        </p:par>
                      </p:childTnLst>
                    </p:cTn>
                  </p:par>
                </p:childTnLst>
              </p:cTn>
              <p:nextCondLst>
                <p:cond evt="onClick" delay="0">
                  <p:tgtEl>
                    <p:spTgt spid="131099"/>
                  </p:tgtEl>
                </p:cond>
              </p:nextCondLst>
            </p:seq>
          </p:childTnLst>
        </p:cTn>
      </p:par>
    </p:tnLst>
    <p:bldLst>
      <p:bldP spid="131076" grpId="0" animBg="1"/>
      <p:bldP spid="131076" grpId="1" animBg="1"/>
      <p:bldP spid="131077" grpId="0" animBg="1"/>
      <p:bldP spid="131077" grpId="1" animBg="1"/>
      <p:bldP spid="131078" grpId="0" animBg="1"/>
      <p:bldP spid="131078" grpId="1" animBg="1"/>
      <p:bldP spid="131079" grpId="0" animBg="1"/>
      <p:bldP spid="131079" grpId="1" animBg="1"/>
      <p:bldP spid="131080" grpId="0" animBg="1"/>
      <p:bldP spid="131080" grpId="1" animBg="1"/>
      <p:bldP spid="131081" grpId="0" animBg="1"/>
      <p:bldP spid="131081" grpId="1" animBg="1"/>
      <p:bldP spid="131082" grpId="0" animBg="1"/>
      <p:bldP spid="131082" grpId="1" animBg="1"/>
      <p:bldP spid="131083" grpId="0" animBg="1"/>
      <p:bldP spid="131083" grpId="1" animBg="1"/>
      <p:bldP spid="131084" grpId="0" animBg="1"/>
      <p:bldP spid="131084" grpId="1" animBg="1"/>
      <p:bldP spid="131085" grpId="0" animBg="1"/>
      <p:bldP spid="131085" grpId="1" animBg="1"/>
      <p:bldP spid="131086" grpId="0" animBg="1"/>
      <p:bldP spid="131086" grpId="1" animBg="1"/>
      <p:bldP spid="131087" grpId="0" animBg="1"/>
      <p:bldP spid="131087" grpId="1" animBg="1"/>
      <p:bldP spid="131088" grpId="0" animBg="1"/>
      <p:bldP spid="131088" grpId="1" animBg="1"/>
      <p:bldP spid="131089" grpId="0" animBg="1"/>
      <p:bldP spid="131089" grpId="1" animBg="1"/>
      <p:bldP spid="131090" grpId="0" animBg="1"/>
      <p:bldP spid="131090" grpId="1" animBg="1"/>
      <p:bldP spid="131091" grpId="0" animBg="1"/>
      <p:bldP spid="131091" grpId="1" animBg="1"/>
      <p:bldP spid="131092" grpId="0" animBg="1"/>
      <p:bldP spid="131092" grpId="1" animBg="1"/>
      <p:bldP spid="131094" grpId="0"/>
      <p:bldP spid="131098" grpId="0"/>
      <p:bldP spid="131098" grpId="1"/>
      <p:bldP spid="131099" grpId="0"/>
      <p:bldP spid="131099" grpId="1"/>
      <p:bldP spid="13110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27"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32100"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2101"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32102"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32103"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32104"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32105"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32106"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32107"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32108"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32109"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32110"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32111"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32112"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32113"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32114"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32115"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32116" name="WordArt 2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32118" name="Rectangle 22"/>
          <p:cNvSpPr>
            <a:spLocks noChangeArrowheads="1"/>
          </p:cNvSpPr>
          <p:nvPr/>
        </p:nvSpPr>
        <p:spPr bwMode="auto">
          <a:xfrm>
            <a:off x="107950" y="836613"/>
            <a:ext cx="8856663"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80000"/>
              </a:lnSpc>
            </a:pPr>
            <a:r>
              <a:rPr lang="en-US" altLang="ru-RU" sz="3600" b="1">
                <a:latin typeface="Times New Roman" pitchFamily="18" charset="0"/>
              </a:rPr>
              <a:t>The flag of what country is flown with the red side on the upper side in times of war and the blue side on the upper side during times of peace?</a:t>
            </a:r>
            <a:endParaRPr lang="ru-RU" altLang="ru-RU" sz="3600" b="1">
              <a:latin typeface="Times New Roman" pitchFamily="18" charset="0"/>
            </a:endParaRPr>
          </a:p>
        </p:txBody>
      </p:sp>
      <p:sp>
        <p:nvSpPr>
          <p:cNvPr id="132119" name="AutoShape 23" descr="original"/>
          <p:cNvSpPr>
            <a:spLocks noChangeArrowheads="1"/>
          </p:cNvSpPr>
          <p:nvPr/>
        </p:nvSpPr>
        <p:spPr bwMode="auto">
          <a:xfrm>
            <a:off x="3779838" y="2708275"/>
            <a:ext cx="3168650" cy="2160588"/>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2120" name="Rectangle 24"/>
          <p:cNvSpPr>
            <a:spLocks noChangeArrowheads="1"/>
          </p:cNvSpPr>
          <p:nvPr/>
        </p:nvSpPr>
        <p:spPr bwMode="auto">
          <a:xfrm>
            <a:off x="539750" y="4076700"/>
            <a:ext cx="316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The Philippines</a:t>
            </a:r>
            <a:endParaRPr lang="ru-RU" altLang="ru-RU" sz="3600" b="1" i="1">
              <a:latin typeface="Times New Roman" pitchFamily="18" charset="0"/>
            </a:endParaRPr>
          </a:p>
        </p:txBody>
      </p:sp>
      <p:sp>
        <p:nvSpPr>
          <p:cNvPr id="132121" name="Rectangle 25"/>
          <p:cNvSpPr>
            <a:spLocks noChangeArrowheads="1"/>
          </p:cNvSpPr>
          <p:nvPr/>
        </p:nvSpPr>
        <p:spPr bwMode="auto">
          <a:xfrm>
            <a:off x="827088" y="2924175"/>
            <a:ext cx="255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North Korea</a:t>
            </a:r>
            <a:endParaRPr lang="ru-RU" altLang="ru-RU" sz="3600" b="1" i="1">
              <a:latin typeface="Times New Roman" pitchFamily="18" charset="0"/>
            </a:endParaRPr>
          </a:p>
        </p:txBody>
      </p:sp>
      <p:sp>
        <p:nvSpPr>
          <p:cNvPr id="132122" name="Rectangle 26"/>
          <p:cNvSpPr>
            <a:spLocks noChangeArrowheads="1"/>
          </p:cNvSpPr>
          <p:nvPr/>
        </p:nvSpPr>
        <p:spPr bwMode="auto">
          <a:xfrm>
            <a:off x="900113" y="5300663"/>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Afghanistan</a:t>
            </a:r>
            <a:endParaRPr lang="ru-RU" altLang="ru-RU" sz="3600" b="1" i="1">
              <a:latin typeface="Times New Roman" pitchFamily="18" charset="0"/>
            </a:endParaRPr>
          </a:p>
        </p:txBody>
      </p:sp>
      <p:sp>
        <p:nvSpPr>
          <p:cNvPr id="132125" name="AutoShape 29" descr="филиппины"/>
          <p:cNvSpPr>
            <a:spLocks noChangeArrowheads="1"/>
          </p:cNvSpPr>
          <p:nvPr/>
        </p:nvSpPr>
        <p:spPr bwMode="auto">
          <a:xfrm>
            <a:off x="5508625" y="4365625"/>
            <a:ext cx="3240088" cy="2160588"/>
          </a:xfrm>
          <a:prstGeom prst="roundRect">
            <a:avLst>
              <a:gd name="adj" fmla="val 16667"/>
            </a:avLst>
          </a:prstGeom>
          <a:blipFill dpi="0" rotWithShape="1">
            <a:blip r:embed="rId5"/>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2128" name="AutoShape 32">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9</a:t>
            </a:r>
            <a:endParaRPr lang="ru-RU" altLang="ru-RU" sz="4400" b="1">
              <a:latin typeface="Times New Roman" pitchFamily="18" charset="0"/>
            </a:endParaRPr>
          </a:p>
        </p:txBody>
      </p:sp>
      <p:pic>
        <p:nvPicPr>
          <p:cNvPr id="132129" name="Picture 33"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00113" y="270827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2130" name="Picture 34"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900113" y="5084763"/>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32131" name="Picture 35"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692150"/>
            <a:ext cx="5040312" cy="5040313"/>
          </a:xfrm>
          <a:prstGeom prst="rect">
            <a:avLst/>
          </a:prstGeom>
          <a:noFill/>
          <a:extLst>
            <a:ext uri="{909E8E84-426E-40DD-AFC4-6F175D3DCCD1}">
              <a14:hiddenFill xmlns:a14="http://schemas.microsoft.com/office/drawing/2010/main">
                <a:solidFill>
                  <a:srgbClr val="FFFFFF"/>
                </a:solidFill>
              </a14:hiddenFill>
            </a:ext>
          </a:extLst>
        </p:spPr>
      </p:pic>
      <p:sp>
        <p:nvSpPr>
          <p:cNvPr id="132132" name="Rectangle 36"/>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32133" name="AutoShape 37">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2135" name="Picture 39" descr="gjf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fade">
                                      <p:cBhvr>
                                        <p:cTn id="7" dur="500"/>
                                        <p:tgtEl>
                                          <p:spTgt spid="132100"/>
                                        </p:tgtEl>
                                      </p:cBhvr>
                                    </p:animEffect>
                                  </p:childTnLst>
                                </p:cTn>
                              </p:par>
                              <p:par>
                                <p:cTn id="8" presetID="10" presetClass="entr" presetSubtype="0" fill="hold" nodeType="withEffect">
                                  <p:stCondLst>
                                    <p:cond delay="0"/>
                                  </p:stCondLst>
                                  <p:childTnLst>
                                    <p:set>
                                      <p:cBhvr>
                                        <p:cTn id="9" dur="1" fill="hold">
                                          <p:stCondLst>
                                            <p:cond delay="0"/>
                                          </p:stCondLst>
                                        </p:cTn>
                                        <p:tgtEl>
                                          <p:spTgt spid="132135"/>
                                        </p:tgtEl>
                                        <p:attrNameLst>
                                          <p:attrName>style.visibility</p:attrName>
                                        </p:attrNameLst>
                                      </p:cBhvr>
                                      <p:to>
                                        <p:strVal val="visible"/>
                                      </p:to>
                                    </p:set>
                                    <p:animEffect transition="in" filter="fade">
                                      <p:cBhvr>
                                        <p:cTn id="10" dur="500"/>
                                        <p:tgtEl>
                                          <p:spTgt spid="13213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2101"/>
                                        </p:tgtEl>
                                        <p:attrNameLst>
                                          <p:attrName>style.visibility</p:attrName>
                                        </p:attrNameLst>
                                      </p:cBhvr>
                                      <p:to>
                                        <p:strVal val="visible"/>
                                      </p:to>
                                    </p:set>
                                    <p:animEffect transition="in" filter="fade">
                                      <p:cBhvr>
                                        <p:cTn id="14" dur="500"/>
                                        <p:tgtEl>
                                          <p:spTgt spid="132101"/>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32101"/>
                                        </p:tgtEl>
                                      </p:cBhvr>
                                    </p:animEffect>
                                    <p:set>
                                      <p:cBhvr>
                                        <p:cTn id="18" dur="1" fill="hold">
                                          <p:stCondLst>
                                            <p:cond delay="499"/>
                                          </p:stCondLst>
                                        </p:cTn>
                                        <p:tgtEl>
                                          <p:spTgt spid="132101"/>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2102"/>
                                        </p:tgtEl>
                                        <p:attrNameLst>
                                          <p:attrName>style.visibility</p:attrName>
                                        </p:attrNameLst>
                                      </p:cBhvr>
                                      <p:to>
                                        <p:strVal val="visible"/>
                                      </p:to>
                                    </p:set>
                                    <p:animEffect transition="in" filter="fade">
                                      <p:cBhvr>
                                        <p:cTn id="22" dur="500"/>
                                        <p:tgtEl>
                                          <p:spTgt spid="132102"/>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32102"/>
                                        </p:tgtEl>
                                      </p:cBhvr>
                                    </p:animEffect>
                                    <p:set>
                                      <p:cBhvr>
                                        <p:cTn id="26" dur="1" fill="hold">
                                          <p:stCondLst>
                                            <p:cond delay="499"/>
                                          </p:stCondLst>
                                        </p:cTn>
                                        <p:tgtEl>
                                          <p:spTgt spid="132102"/>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32103"/>
                                        </p:tgtEl>
                                        <p:attrNameLst>
                                          <p:attrName>style.visibility</p:attrName>
                                        </p:attrNameLst>
                                      </p:cBhvr>
                                      <p:to>
                                        <p:strVal val="visible"/>
                                      </p:to>
                                    </p:set>
                                    <p:animEffect transition="in" filter="fade">
                                      <p:cBhvr>
                                        <p:cTn id="30" dur="500"/>
                                        <p:tgtEl>
                                          <p:spTgt spid="132103"/>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32103"/>
                                        </p:tgtEl>
                                      </p:cBhvr>
                                    </p:animEffect>
                                    <p:set>
                                      <p:cBhvr>
                                        <p:cTn id="34" dur="1" fill="hold">
                                          <p:stCondLst>
                                            <p:cond delay="499"/>
                                          </p:stCondLst>
                                        </p:cTn>
                                        <p:tgtEl>
                                          <p:spTgt spid="132103"/>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32104"/>
                                        </p:tgtEl>
                                        <p:attrNameLst>
                                          <p:attrName>style.visibility</p:attrName>
                                        </p:attrNameLst>
                                      </p:cBhvr>
                                      <p:to>
                                        <p:strVal val="visible"/>
                                      </p:to>
                                    </p:set>
                                    <p:animEffect transition="in" filter="fade">
                                      <p:cBhvr>
                                        <p:cTn id="38" dur="500"/>
                                        <p:tgtEl>
                                          <p:spTgt spid="132104"/>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32104"/>
                                        </p:tgtEl>
                                      </p:cBhvr>
                                    </p:animEffect>
                                    <p:set>
                                      <p:cBhvr>
                                        <p:cTn id="42" dur="1" fill="hold">
                                          <p:stCondLst>
                                            <p:cond delay="499"/>
                                          </p:stCondLst>
                                        </p:cTn>
                                        <p:tgtEl>
                                          <p:spTgt spid="132104"/>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32105"/>
                                        </p:tgtEl>
                                        <p:attrNameLst>
                                          <p:attrName>style.visibility</p:attrName>
                                        </p:attrNameLst>
                                      </p:cBhvr>
                                      <p:to>
                                        <p:strVal val="visible"/>
                                      </p:to>
                                    </p:set>
                                    <p:animEffect transition="in" filter="fade">
                                      <p:cBhvr>
                                        <p:cTn id="46" dur="500"/>
                                        <p:tgtEl>
                                          <p:spTgt spid="132105"/>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32105"/>
                                        </p:tgtEl>
                                      </p:cBhvr>
                                    </p:animEffect>
                                    <p:set>
                                      <p:cBhvr>
                                        <p:cTn id="50" dur="1" fill="hold">
                                          <p:stCondLst>
                                            <p:cond delay="499"/>
                                          </p:stCondLst>
                                        </p:cTn>
                                        <p:tgtEl>
                                          <p:spTgt spid="132105"/>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32106"/>
                                        </p:tgtEl>
                                        <p:attrNameLst>
                                          <p:attrName>style.visibility</p:attrName>
                                        </p:attrNameLst>
                                      </p:cBhvr>
                                      <p:to>
                                        <p:strVal val="visible"/>
                                      </p:to>
                                    </p:set>
                                    <p:animEffect transition="in" filter="fade">
                                      <p:cBhvr>
                                        <p:cTn id="54" dur="500"/>
                                        <p:tgtEl>
                                          <p:spTgt spid="132106"/>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32106"/>
                                        </p:tgtEl>
                                      </p:cBhvr>
                                    </p:animEffect>
                                    <p:set>
                                      <p:cBhvr>
                                        <p:cTn id="58" dur="1" fill="hold">
                                          <p:stCondLst>
                                            <p:cond delay="499"/>
                                          </p:stCondLst>
                                        </p:cTn>
                                        <p:tgtEl>
                                          <p:spTgt spid="132106"/>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32107"/>
                                        </p:tgtEl>
                                        <p:attrNameLst>
                                          <p:attrName>style.visibility</p:attrName>
                                        </p:attrNameLst>
                                      </p:cBhvr>
                                      <p:to>
                                        <p:strVal val="visible"/>
                                      </p:to>
                                    </p:set>
                                    <p:animEffect transition="in" filter="fade">
                                      <p:cBhvr>
                                        <p:cTn id="62" dur="500"/>
                                        <p:tgtEl>
                                          <p:spTgt spid="132107"/>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32107"/>
                                        </p:tgtEl>
                                      </p:cBhvr>
                                    </p:animEffect>
                                    <p:set>
                                      <p:cBhvr>
                                        <p:cTn id="66" dur="1" fill="hold">
                                          <p:stCondLst>
                                            <p:cond delay="499"/>
                                          </p:stCondLst>
                                        </p:cTn>
                                        <p:tgtEl>
                                          <p:spTgt spid="132107"/>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32108"/>
                                        </p:tgtEl>
                                        <p:attrNameLst>
                                          <p:attrName>style.visibility</p:attrName>
                                        </p:attrNameLst>
                                      </p:cBhvr>
                                      <p:to>
                                        <p:strVal val="visible"/>
                                      </p:to>
                                    </p:set>
                                    <p:animEffect transition="in" filter="fade">
                                      <p:cBhvr>
                                        <p:cTn id="70" dur="500"/>
                                        <p:tgtEl>
                                          <p:spTgt spid="132108"/>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32108"/>
                                        </p:tgtEl>
                                      </p:cBhvr>
                                    </p:animEffect>
                                    <p:set>
                                      <p:cBhvr>
                                        <p:cTn id="74" dur="1" fill="hold">
                                          <p:stCondLst>
                                            <p:cond delay="499"/>
                                          </p:stCondLst>
                                        </p:cTn>
                                        <p:tgtEl>
                                          <p:spTgt spid="132108"/>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32109"/>
                                        </p:tgtEl>
                                        <p:attrNameLst>
                                          <p:attrName>style.visibility</p:attrName>
                                        </p:attrNameLst>
                                      </p:cBhvr>
                                      <p:to>
                                        <p:strVal val="visible"/>
                                      </p:to>
                                    </p:set>
                                    <p:animEffect transition="in" filter="fade">
                                      <p:cBhvr>
                                        <p:cTn id="78" dur="500"/>
                                        <p:tgtEl>
                                          <p:spTgt spid="132109"/>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32109"/>
                                        </p:tgtEl>
                                      </p:cBhvr>
                                    </p:animEffect>
                                    <p:set>
                                      <p:cBhvr>
                                        <p:cTn id="82" dur="1" fill="hold">
                                          <p:stCondLst>
                                            <p:cond delay="499"/>
                                          </p:stCondLst>
                                        </p:cTn>
                                        <p:tgtEl>
                                          <p:spTgt spid="132109"/>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32110"/>
                                        </p:tgtEl>
                                        <p:attrNameLst>
                                          <p:attrName>style.visibility</p:attrName>
                                        </p:attrNameLst>
                                      </p:cBhvr>
                                      <p:to>
                                        <p:strVal val="visible"/>
                                      </p:to>
                                    </p:set>
                                    <p:animEffect transition="in" filter="fade">
                                      <p:cBhvr>
                                        <p:cTn id="86" dur="500"/>
                                        <p:tgtEl>
                                          <p:spTgt spid="132110"/>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32110"/>
                                        </p:tgtEl>
                                      </p:cBhvr>
                                    </p:animEffect>
                                    <p:set>
                                      <p:cBhvr>
                                        <p:cTn id="90" dur="1" fill="hold">
                                          <p:stCondLst>
                                            <p:cond delay="499"/>
                                          </p:stCondLst>
                                        </p:cTn>
                                        <p:tgtEl>
                                          <p:spTgt spid="132110"/>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32111"/>
                                        </p:tgtEl>
                                        <p:attrNameLst>
                                          <p:attrName>style.visibility</p:attrName>
                                        </p:attrNameLst>
                                      </p:cBhvr>
                                      <p:to>
                                        <p:strVal val="visible"/>
                                      </p:to>
                                    </p:set>
                                    <p:animEffect transition="in" filter="fade">
                                      <p:cBhvr>
                                        <p:cTn id="94" dur="500"/>
                                        <p:tgtEl>
                                          <p:spTgt spid="132111"/>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32111"/>
                                        </p:tgtEl>
                                      </p:cBhvr>
                                    </p:animEffect>
                                    <p:set>
                                      <p:cBhvr>
                                        <p:cTn id="98" dur="1" fill="hold">
                                          <p:stCondLst>
                                            <p:cond delay="499"/>
                                          </p:stCondLst>
                                        </p:cTn>
                                        <p:tgtEl>
                                          <p:spTgt spid="132111"/>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32112"/>
                                        </p:tgtEl>
                                        <p:attrNameLst>
                                          <p:attrName>style.visibility</p:attrName>
                                        </p:attrNameLst>
                                      </p:cBhvr>
                                      <p:to>
                                        <p:strVal val="visible"/>
                                      </p:to>
                                    </p:set>
                                    <p:animEffect transition="in" filter="fade">
                                      <p:cBhvr>
                                        <p:cTn id="102" dur="500"/>
                                        <p:tgtEl>
                                          <p:spTgt spid="132112"/>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32112"/>
                                        </p:tgtEl>
                                      </p:cBhvr>
                                    </p:animEffect>
                                    <p:set>
                                      <p:cBhvr>
                                        <p:cTn id="106" dur="1" fill="hold">
                                          <p:stCondLst>
                                            <p:cond delay="499"/>
                                          </p:stCondLst>
                                        </p:cTn>
                                        <p:tgtEl>
                                          <p:spTgt spid="132112"/>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32113"/>
                                        </p:tgtEl>
                                        <p:attrNameLst>
                                          <p:attrName>style.visibility</p:attrName>
                                        </p:attrNameLst>
                                      </p:cBhvr>
                                      <p:to>
                                        <p:strVal val="visible"/>
                                      </p:to>
                                    </p:set>
                                    <p:animEffect transition="in" filter="fade">
                                      <p:cBhvr>
                                        <p:cTn id="110" dur="500"/>
                                        <p:tgtEl>
                                          <p:spTgt spid="132113"/>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32113"/>
                                        </p:tgtEl>
                                      </p:cBhvr>
                                    </p:animEffect>
                                    <p:set>
                                      <p:cBhvr>
                                        <p:cTn id="114" dur="1" fill="hold">
                                          <p:stCondLst>
                                            <p:cond delay="499"/>
                                          </p:stCondLst>
                                        </p:cTn>
                                        <p:tgtEl>
                                          <p:spTgt spid="132113"/>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32114"/>
                                        </p:tgtEl>
                                        <p:attrNameLst>
                                          <p:attrName>style.visibility</p:attrName>
                                        </p:attrNameLst>
                                      </p:cBhvr>
                                      <p:to>
                                        <p:strVal val="visible"/>
                                      </p:to>
                                    </p:set>
                                    <p:animEffect transition="in" filter="fade">
                                      <p:cBhvr>
                                        <p:cTn id="118" dur="500"/>
                                        <p:tgtEl>
                                          <p:spTgt spid="132114"/>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32114"/>
                                        </p:tgtEl>
                                      </p:cBhvr>
                                    </p:animEffect>
                                    <p:set>
                                      <p:cBhvr>
                                        <p:cTn id="122" dur="1" fill="hold">
                                          <p:stCondLst>
                                            <p:cond delay="499"/>
                                          </p:stCondLst>
                                        </p:cTn>
                                        <p:tgtEl>
                                          <p:spTgt spid="132114"/>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32115"/>
                                        </p:tgtEl>
                                        <p:attrNameLst>
                                          <p:attrName>style.visibility</p:attrName>
                                        </p:attrNameLst>
                                      </p:cBhvr>
                                      <p:to>
                                        <p:strVal val="visible"/>
                                      </p:to>
                                    </p:set>
                                    <p:animEffect transition="in" filter="fade">
                                      <p:cBhvr>
                                        <p:cTn id="126" dur="500"/>
                                        <p:tgtEl>
                                          <p:spTgt spid="132115"/>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32115"/>
                                        </p:tgtEl>
                                      </p:cBhvr>
                                    </p:animEffect>
                                    <p:set>
                                      <p:cBhvr>
                                        <p:cTn id="130" dur="1" fill="hold">
                                          <p:stCondLst>
                                            <p:cond delay="499"/>
                                          </p:stCondLst>
                                        </p:cTn>
                                        <p:tgtEl>
                                          <p:spTgt spid="132115"/>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32116"/>
                                        </p:tgtEl>
                                        <p:attrNameLst>
                                          <p:attrName>style.visibility</p:attrName>
                                        </p:attrNameLst>
                                      </p:cBhvr>
                                      <p:to>
                                        <p:strVal val="visible"/>
                                      </p:to>
                                    </p:set>
                                    <p:animEffect transition="in" filter="fade">
                                      <p:cBhvr>
                                        <p:cTn id="134" dur="500"/>
                                        <p:tgtEl>
                                          <p:spTgt spid="132116"/>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32116"/>
                                        </p:tgtEl>
                                      </p:cBhvr>
                                    </p:animEffect>
                                    <p:set>
                                      <p:cBhvr>
                                        <p:cTn id="138" dur="1" fill="hold">
                                          <p:stCondLst>
                                            <p:cond delay="499"/>
                                          </p:stCondLst>
                                        </p:cTn>
                                        <p:tgtEl>
                                          <p:spTgt spid="13211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2100"/>
                                        </p:tgtEl>
                                      </p:cBhvr>
                                    </p:animEffect>
                                    <p:set>
                                      <p:cBhvr>
                                        <p:cTn id="141" dur="1" fill="hold">
                                          <p:stCondLst>
                                            <p:cond delay="499"/>
                                          </p:stCondLst>
                                        </p:cTn>
                                        <p:tgtEl>
                                          <p:spTgt spid="13210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32135"/>
                                        </p:tgtEl>
                                      </p:cBhvr>
                                    </p:animEffect>
                                    <p:set>
                                      <p:cBhvr>
                                        <p:cTn id="144" dur="1" fill="hold">
                                          <p:stCondLst>
                                            <p:cond delay="499"/>
                                          </p:stCondLst>
                                        </p:cTn>
                                        <p:tgtEl>
                                          <p:spTgt spid="132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32120"/>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32121"/>
                                        </p:tgtEl>
                                      </p:cBhvr>
                                    </p:animEffect>
                                    <p:set>
                                      <p:cBhvr>
                                        <p:cTn id="150" dur="1" fill="hold">
                                          <p:stCondLst>
                                            <p:cond delay="499"/>
                                          </p:stCondLst>
                                        </p:cTn>
                                        <p:tgtEl>
                                          <p:spTgt spid="132121"/>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32122"/>
                                        </p:tgtEl>
                                      </p:cBhvr>
                                    </p:animEffect>
                                    <p:set>
                                      <p:cBhvr>
                                        <p:cTn id="153" dur="1" fill="hold">
                                          <p:stCondLst>
                                            <p:cond delay="499"/>
                                          </p:stCondLst>
                                        </p:cTn>
                                        <p:tgtEl>
                                          <p:spTgt spid="132122"/>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32131"/>
                                        </p:tgtEl>
                                        <p:attrNameLst>
                                          <p:attrName>style.visibility</p:attrName>
                                        </p:attrNameLst>
                                      </p:cBhvr>
                                      <p:to>
                                        <p:strVal val="visible"/>
                                      </p:to>
                                    </p:set>
                                    <p:animEffect transition="in" filter="fade">
                                      <p:cBhvr>
                                        <p:cTn id="156" dur="500"/>
                                        <p:tgtEl>
                                          <p:spTgt spid="132131"/>
                                        </p:tgtEl>
                                      </p:cBhvr>
                                    </p:animEffect>
                                  </p:childTnLst>
                                </p:cTn>
                              </p:par>
                              <p:par>
                                <p:cTn id="157" presetID="10" presetClass="exit" presetSubtype="0" fill="hold" nodeType="withEffect">
                                  <p:stCondLst>
                                    <p:cond delay="3500"/>
                                  </p:stCondLst>
                                  <p:childTnLst>
                                    <p:animEffect transition="out" filter="fade">
                                      <p:cBhvr>
                                        <p:cTn id="158" dur="500"/>
                                        <p:tgtEl>
                                          <p:spTgt spid="132131"/>
                                        </p:tgtEl>
                                      </p:cBhvr>
                                    </p:animEffect>
                                    <p:set>
                                      <p:cBhvr>
                                        <p:cTn id="159" dur="1" fill="hold">
                                          <p:stCondLst>
                                            <p:cond delay="499"/>
                                          </p:stCondLst>
                                        </p:cTn>
                                        <p:tgtEl>
                                          <p:spTgt spid="132131"/>
                                        </p:tgtEl>
                                        <p:attrNameLst>
                                          <p:attrName>style.visibility</p:attrName>
                                        </p:attrNameLst>
                                      </p:cBhvr>
                                      <p:to>
                                        <p:strVal val="hidden"/>
                                      </p:to>
                                    </p:set>
                                  </p:childTnLst>
                                </p:cTn>
                              </p:par>
                            </p:childTnLst>
                          </p:cTn>
                        </p:par>
                      </p:childTnLst>
                    </p:cTn>
                  </p:par>
                </p:childTnLst>
              </p:cTn>
              <p:nextCondLst>
                <p:cond evt="onClick" delay="0">
                  <p:tgtEl>
                    <p:spTgt spid="132120"/>
                  </p:tgtEl>
                </p:cond>
              </p:nextCondLst>
            </p:seq>
            <p:seq concurrent="1" nextAc="seek">
              <p:cTn id="160" restart="whenNotActive" fill="hold" evtFilter="cancelBubble" nodeType="interactiveSeq">
                <p:stCondLst>
                  <p:cond evt="onClick" delay="0">
                    <p:tgtEl>
                      <p:spTgt spid="132121"/>
                    </p:tgtEl>
                  </p:cond>
                </p:stCondLst>
                <p:endSync evt="end" delay="0">
                  <p:rtn val="all"/>
                </p:endSync>
                <p:childTnLst>
                  <p:par>
                    <p:cTn id="161" fill="hold" nodeType="clickPar">
                      <p:stCondLst>
                        <p:cond delay="0"/>
                      </p:stCondLst>
                      <p:childTnLst>
                        <p:par>
                          <p:cTn id="162" fill="hold" nodeType="withGroup">
                            <p:stCondLst>
                              <p:cond delay="0"/>
                            </p:stCondLst>
                            <p:childTnLst>
                              <p:par>
                                <p:cTn id="163" presetID="10" presetClass="exit" presetSubtype="0" fill="hold" grpId="1" nodeType="clickEffect">
                                  <p:stCondLst>
                                    <p:cond delay="0"/>
                                  </p:stCondLst>
                                  <p:childTnLst>
                                    <p:animEffect transition="out" filter="fade">
                                      <p:cBhvr>
                                        <p:cTn id="164" dur="500"/>
                                        <p:tgtEl>
                                          <p:spTgt spid="132121"/>
                                        </p:tgtEl>
                                      </p:cBhvr>
                                    </p:animEffect>
                                    <p:set>
                                      <p:cBhvr>
                                        <p:cTn id="165" dur="1" fill="hold">
                                          <p:stCondLst>
                                            <p:cond delay="499"/>
                                          </p:stCondLst>
                                        </p:cTn>
                                        <p:tgtEl>
                                          <p:spTgt spid="132121"/>
                                        </p:tgtEl>
                                        <p:attrNameLst>
                                          <p:attrName>style.visibility</p:attrName>
                                        </p:attrNameLst>
                                      </p:cBhvr>
                                      <p:to>
                                        <p:strVal val="hidden"/>
                                      </p:to>
                                    </p:set>
                                  </p:childTnLst>
                                </p:cTn>
                              </p:par>
                              <p:par>
                                <p:cTn id="166" presetID="10" presetClass="entr" presetSubtype="0" fill="hold" nodeType="withEffect">
                                  <p:stCondLst>
                                    <p:cond delay="0"/>
                                  </p:stCondLst>
                                  <p:childTnLst>
                                    <p:set>
                                      <p:cBhvr>
                                        <p:cTn id="167" dur="1" fill="hold">
                                          <p:stCondLst>
                                            <p:cond delay="0"/>
                                          </p:stCondLst>
                                        </p:cTn>
                                        <p:tgtEl>
                                          <p:spTgt spid="132129"/>
                                        </p:tgtEl>
                                        <p:attrNameLst>
                                          <p:attrName>style.visibility</p:attrName>
                                        </p:attrNameLst>
                                      </p:cBhvr>
                                      <p:to>
                                        <p:strVal val="visible"/>
                                      </p:to>
                                    </p:set>
                                    <p:animEffect transition="in" filter="fade">
                                      <p:cBhvr>
                                        <p:cTn id="168" dur="500"/>
                                        <p:tgtEl>
                                          <p:spTgt spid="132129"/>
                                        </p:tgtEl>
                                      </p:cBhvr>
                                    </p:animEffect>
                                  </p:childTnLst>
                                </p:cTn>
                              </p:par>
                            </p:childTnLst>
                          </p:cTn>
                        </p:par>
                      </p:childTnLst>
                    </p:cTn>
                  </p:par>
                </p:childTnLst>
              </p:cTn>
              <p:nextCondLst>
                <p:cond evt="onClick" delay="0">
                  <p:tgtEl>
                    <p:spTgt spid="132121"/>
                  </p:tgtEl>
                </p:cond>
              </p:nextCondLst>
            </p:seq>
            <p:seq concurrent="1" nextAc="seek">
              <p:cTn id="169" restart="whenNotActive" fill="hold" evtFilter="cancelBubble" nodeType="interactiveSeq">
                <p:stCondLst>
                  <p:cond evt="onClick" delay="0">
                    <p:tgtEl>
                      <p:spTgt spid="132122"/>
                    </p:tgtEl>
                  </p:cond>
                </p:stCondLst>
                <p:endSync evt="end" delay="0">
                  <p:rtn val="all"/>
                </p:endSync>
                <p:childTnLst>
                  <p:par>
                    <p:cTn id="170" fill="hold" nodeType="clickPar">
                      <p:stCondLst>
                        <p:cond delay="0"/>
                      </p:stCondLst>
                      <p:childTnLst>
                        <p:par>
                          <p:cTn id="171" fill="hold" nodeType="withGroup">
                            <p:stCondLst>
                              <p:cond delay="0"/>
                            </p:stCondLst>
                            <p:childTnLst>
                              <p:par>
                                <p:cTn id="172" presetID="10" presetClass="exit" presetSubtype="0" fill="hold" grpId="1" nodeType="clickEffect">
                                  <p:stCondLst>
                                    <p:cond delay="0"/>
                                  </p:stCondLst>
                                  <p:childTnLst>
                                    <p:animEffect transition="out" filter="fade">
                                      <p:cBhvr>
                                        <p:cTn id="173" dur="500"/>
                                        <p:tgtEl>
                                          <p:spTgt spid="132122"/>
                                        </p:tgtEl>
                                      </p:cBhvr>
                                    </p:animEffect>
                                    <p:set>
                                      <p:cBhvr>
                                        <p:cTn id="174" dur="1" fill="hold">
                                          <p:stCondLst>
                                            <p:cond delay="499"/>
                                          </p:stCondLst>
                                        </p:cTn>
                                        <p:tgtEl>
                                          <p:spTgt spid="132122"/>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132130"/>
                                        </p:tgtEl>
                                        <p:attrNameLst>
                                          <p:attrName>style.visibility</p:attrName>
                                        </p:attrNameLst>
                                      </p:cBhvr>
                                      <p:to>
                                        <p:strVal val="visible"/>
                                      </p:to>
                                    </p:set>
                                    <p:animEffect transition="in" filter="fade">
                                      <p:cBhvr>
                                        <p:cTn id="177" dur="500"/>
                                        <p:tgtEl>
                                          <p:spTgt spid="132130"/>
                                        </p:tgtEl>
                                      </p:cBhvr>
                                    </p:animEffect>
                                  </p:childTnLst>
                                </p:cTn>
                              </p:par>
                            </p:childTnLst>
                          </p:cTn>
                        </p:par>
                      </p:childTnLst>
                    </p:cTn>
                  </p:par>
                </p:childTnLst>
              </p:cTn>
              <p:nextCondLst>
                <p:cond evt="onClick" delay="0">
                  <p:tgtEl>
                    <p:spTgt spid="132122"/>
                  </p:tgtEl>
                </p:cond>
              </p:nextCondLst>
            </p:seq>
          </p:childTnLst>
        </p:cTn>
      </p:par>
    </p:tnLst>
    <p:bldLst>
      <p:bldP spid="132100" grpId="0" animBg="1"/>
      <p:bldP spid="132100" grpId="1" animBg="1"/>
      <p:bldP spid="132101" grpId="0" animBg="1"/>
      <p:bldP spid="132101" grpId="1" animBg="1"/>
      <p:bldP spid="132102" grpId="0" animBg="1"/>
      <p:bldP spid="132102" grpId="1" animBg="1"/>
      <p:bldP spid="132103" grpId="0" animBg="1"/>
      <p:bldP spid="132103" grpId="1" animBg="1"/>
      <p:bldP spid="132104" grpId="0" animBg="1"/>
      <p:bldP spid="132104" grpId="1" animBg="1"/>
      <p:bldP spid="132105" grpId="0" animBg="1"/>
      <p:bldP spid="132105" grpId="1" animBg="1"/>
      <p:bldP spid="132106" grpId="0" animBg="1"/>
      <p:bldP spid="132106" grpId="1" animBg="1"/>
      <p:bldP spid="132107" grpId="0" animBg="1"/>
      <p:bldP spid="132107" grpId="1" animBg="1"/>
      <p:bldP spid="132108" grpId="0" animBg="1"/>
      <p:bldP spid="132108" grpId="1" animBg="1"/>
      <p:bldP spid="132109" grpId="0" animBg="1"/>
      <p:bldP spid="132109" grpId="1" animBg="1"/>
      <p:bldP spid="132110" grpId="0" animBg="1"/>
      <p:bldP spid="132110" grpId="1" animBg="1"/>
      <p:bldP spid="132111" grpId="0" animBg="1"/>
      <p:bldP spid="132111" grpId="1" animBg="1"/>
      <p:bldP spid="132112" grpId="0" animBg="1"/>
      <p:bldP spid="132112" grpId="1" animBg="1"/>
      <p:bldP spid="132113" grpId="0" animBg="1"/>
      <p:bldP spid="132113" grpId="1" animBg="1"/>
      <p:bldP spid="132114" grpId="0" animBg="1"/>
      <p:bldP spid="132114" grpId="1" animBg="1"/>
      <p:bldP spid="132115" grpId="0" animBg="1"/>
      <p:bldP spid="132115" grpId="1" animBg="1"/>
      <p:bldP spid="132116" grpId="0" animBg="1"/>
      <p:bldP spid="132116" grpId="1" animBg="1"/>
      <p:bldP spid="132121" grpId="0"/>
      <p:bldP spid="132121" grpId="1"/>
      <p:bldP spid="132122" grpId="0"/>
      <p:bldP spid="132122"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1"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133124" name="AutoShape 4">
            <a:hlinkClick r:id="rId3" action="ppaction://hlinksldjump"/>
          </p:cNvPr>
          <p:cNvSpPr>
            <a:spLocks noChangeArrowheads="1"/>
          </p:cNvSpPr>
          <p:nvPr/>
        </p:nvSpPr>
        <p:spPr bwMode="auto">
          <a:xfrm>
            <a:off x="8027988" y="188913"/>
            <a:ext cx="863600" cy="576262"/>
          </a:xfrm>
          <a:prstGeom prst="roundRect">
            <a:avLst>
              <a:gd name="adj" fmla="val 16667"/>
            </a:avLst>
          </a:prstGeom>
          <a:gradFill rotWithShape="1">
            <a:gsLst>
              <a:gs pos="0">
                <a:srgbClr val="CCFFCC">
                  <a:alpha val="80000"/>
                </a:srgbClr>
              </a:gs>
              <a:gs pos="50000">
                <a:schemeClr val="bg1"/>
              </a:gs>
              <a:gs pos="100000">
                <a:srgbClr val="CCFFCC">
                  <a:alpha val="80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3125"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15</a:t>
            </a:r>
          </a:p>
        </p:txBody>
      </p:sp>
      <p:sp>
        <p:nvSpPr>
          <p:cNvPr id="133126"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14</a:t>
            </a:r>
          </a:p>
        </p:txBody>
      </p:sp>
      <p:sp>
        <p:nvSpPr>
          <p:cNvPr id="133127"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13</a:t>
            </a:r>
          </a:p>
        </p:txBody>
      </p:sp>
      <p:sp>
        <p:nvSpPr>
          <p:cNvPr id="133128"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12</a:t>
            </a:r>
          </a:p>
        </p:txBody>
      </p:sp>
      <p:sp>
        <p:nvSpPr>
          <p:cNvPr id="133129"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11</a:t>
            </a:r>
          </a:p>
        </p:txBody>
      </p:sp>
      <p:sp>
        <p:nvSpPr>
          <p:cNvPr id="133130"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10</a:t>
            </a:r>
          </a:p>
        </p:txBody>
      </p:sp>
      <p:sp>
        <p:nvSpPr>
          <p:cNvPr id="133131"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09</a:t>
            </a:r>
          </a:p>
        </p:txBody>
      </p:sp>
      <p:sp>
        <p:nvSpPr>
          <p:cNvPr id="133132"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08</a:t>
            </a:r>
          </a:p>
        </p:txBody>
      </p:sp>
      <p:sp>
        <p:nvSpPr>
          <p:cNvPr id="133133"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07</a:t>
            </a:r>
          </a:p>
        </p:txBody>
      </p:sp>
      <p:sp>
        <p:nvSpPr>
          <p:cNvPr id="133134"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8000"/>
                  </a:solidFill>
                  <a:round/>
                  <a:headEnd/>
                  <a:tailEnd/>
                </a:ln>
                <a:solidFill>
                  <a:srgbClr val="CCFFCC"/>
                </a:solidFill>
                <a:latin typeface="Arial"/>
                <a:cs typeface="Arial"/>
              </a:rPr>
              <a:t>06</a:t>
            </a:r>
          </a:p>
        </p:txBody>
      </p:sp>
      <p:sp>
        <p:nvSpPr>
          <p:cNvPr id="133135"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133136"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133137"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133138"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133139"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133140" name="WordArt 2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133142" name="Rectangle 22"/>
          <p:cNvSpPr>
            <a:spLocks noChangeArrowheads="1"/>
          </p:cNvSpPr>
          <p:nvPr/>
        </p:nvSpPr>
        <p:spPr bwMode="auto">
          <a:xfrm>
            <a:off x="107950" y="1052513"/>
            <a:ext cx="8785225"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10000"/>
              </a:lnSpc>
            </a:pPr>
            <a:r>
              <a:rPr lang="en-US" altLang="ru-RU" sz="3600" b="1">
                <a:latin typeface="Times New Roman" pitchFamily="18" charset="0"/>
              </a:rPr>
              <a:t>What animal could be depicted on the flag of Canada instead of a maple leaf? </a:t>
            </a:r>
            <a:endParaRPr lang="en-US" altLang="ru-RU" sz="3600">
              <a:latin typeface="Times New Roman" pitchFamily="18" charset="0"/>
            </a:endParaRPr>
          </a:p>
        </p:txBody>
      </p:sp>
      <p:sp>
        <p:nvSpPr>
          <p:cNvPr id="133143" name="AutoShape 23" descr="canada"/>
          <p:cNvSpPr>
            <a:spLocks noChangeArrowheads="1"/>
          </p:cNvSpPr>
          <p:nvPr/>
        </p:nvSpPr>
        <p:spPr bwMode="auto">
          <a:xfrm>
            <a:off x="3924300" y="2781300"/>
            <a:ext cx="3529013" cy="2808288"/>
          </a:xfrm>
          <a:prstGeom prst="roundRect">
            <a:avLst>
              <a:gd name="adj" fmla="val 16667"/>
            </a:avLst>
          </a:prstGeom>
          <a:blipFill dpi="0" rotWithShape="1">
            <a:blip r:embed="rId4"/>
            <a:srcRect/>
            <a:stretch>
              <a:fillRect/>
            </a:stretch>
          </a:blipFill>
          <a:ln w="57150" cmpd="thinThick">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3145" name="Rectangle 25"/>
          <p:cNvSpPr>
            <a:spLocks noChangeArrowheads="1"/>
          </p:cNvSpPr>
          <p:nvPr/>
        </p:nvSpPr>
        <p:spPr bwMode="auto">
          <a:xfrm>
            <a:off x="1331913" y="3716338"/>
            <a:ext cx="177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a beaver</a:t>
            </a:r>
            <a:endParaRPr lang="ru-RU" altLang="ru-RU" sz="3600" b="1" i="1">
              <a:latin typeface="Times New Roman" pitchFamily="18" charset="0"/>
            </a:endParaRPr>
          </a:p>
        </p:txBody>
      </p:sp>
      <p:sp>
        <p:nvSpPr>
          <p:cNvPr id="133146" name="Rectangle 26"/>
          <p:cNvSpPr>
            <a:spLocks noChangeArrowheads="1"/>
          </p:cNvSpPr>
          <p:nvPr/>
        </p:nvSpPr>
        <p:spPr bwMode="auto">
          <a:xfrm>
            <a:off x="1187450" y="2565400"/>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a squirrel</a:t>
            </a:r>
            <a:endParaRPr lang="ru-RU" altLang="ru-RU" sz="3600" b="1" i="1">
              <a:latin typeface="Times New Roman" pitchFamily="18" charset="0"/>
            </a:endParaRPr>
          </a:p>
        </p:txBody>
      </p:sp>
      <p:sp>
        <p:nvSpPr>
          <p:cNvPr id="133147" name="Rectangle 27"/>
          <p:cNvSpPr>
            <a:spLocks noChangeArrowheads="1"/>
          </p:cNvSpPr>
          <p:nvPr/>
        </p:nvSpPr>
        <p:spPr bwMode="auto">
          <a:xfrm>
            <a:off x="1258888" y="4797425"/>
            <a:ext cx="174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3600" b="1" i="1">
                <a:latin typeface="Times New Roman" pitchFamily="18" charset="0"/>
              </a:rPr>
              <a:t>a grizzly</a:t>
            </a:r>
            <a:endParaRPr lang="ru-RU" altLang="ru-RU" sz="3600" b="1" i="1">
              <a:latin typeface="Times New Roman" pitchFamily="18" charset="0"/>
            </a:endParaRPr>
          </a:p>
        </p:txBody>
      </p:sp>
      <p:sp>
        <p:nvSpPr>
          <p:cNvPr id="133150" name="AutoShape 30" descr="questions1"/>
          <p:cNvSpPr>
            <a:spLocks noChangeArrowheads="1"/>
          </p:cNvSpPr>
          <p:nvPr/>
        </p:nvSpPr>
        <p:spPr bwMode="auto">
          <a:xfrm>
            <a:off x="4211638" y="2492375"/>
            <a:ext cx="3671887" cy="3240088"/>
          </a:xfrm>
          <a:prstGeom prst="roundRect">
            <a:avLst>
              <a:gd name="adj" fmla="val 16667"/>
            </a:avLst>
          </a:prstGeom>
          <a:blipFill dpi="0" rotWithShape="1">
            <a:blip r:embed="rId5" cstate="email">
              <a:extLst>
                <a:ext uri="{28A0092B-C50C-407E-A947-70E740481C1C}">
                  <a14:useLocalDpi xmlns:a14="http://schemas.microsoft.com/office/drawing/2010/main"/>
                </a:ext>
              </a:extLst>
            </a:blip>
            <a:srcRect/>
            <a:stretch>
              <a:fillRect/>
            </a:stretch>
          </a:blip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3152" name="AutoShape 32">
            <a:hlinkClick r:id="rId6"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rgbClr val="CCFFCC">
                  <a:alpha val="62000"/>
                </a:srgbClr>
              </a:gs>
              <a:gs pos="50000">
                <a:schemeClr val="bg1"/>
              </a:gs>
              <a:gs pos="100000">
                <a:srgbClr val="CCFFCC">
                  <a:alpha val="62000"/>
                </a:srgbClr>
              </a:gs>
            </a:gsLst>
            <a:lin ang="2700000" scaled="1"/>
          </a:gradFill>
          <a:ln w="57150" cmpd="thickThin">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10</a:t>
            </a:r>
            <a:endParaRPr lang="ru-RU" altLang="ru-RU" sz="4400" b="1">
              <a:latin typeface="Times New Roman" pitchFamily="18" charset="0"/>
            </a:endParaRPr>
          </a:p>
        </p:txBody>
      </p:sp>
      <p:pic>
        <p:nvPicPr>
          <p:cNvPr id="133153" name="Picture 33"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042988" y="2420938"/>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33154" name="Picture 34" descr="OO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00428">
            <a:off x="1116013" y="458152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3155" name="Picture 35"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836613"/>
            <a:ext cx="5040313" cy="5040312"/>
          </a:xfrm>
          <a:prstGeom prst="rect">
            <a:avLst/>
          </a:prstGeom>
          <a:noFill/>
          <a:extLst>
            <a:ext uri="{909E8E84-426E-40DD-AFC4-6F175D3DCCD1}">
              <a14:hiddenFill xmlns:a14="http://schemas.microsoft.com/office/drawing/2010/main">
                <a:solidFill>
                  <a:srgbClr val="FFFFFF"/>
                </a:solidFill>
              </a14:hiddenFill>
            </a:ext>
          </a:extLst>
        </p:spPr>
      </p:pic>
      <p:sp>
        <p:nvSpPr>
          <p:cNvPr id="133156" name="Rectangle 36"/>
          <p:cNvSpPr>
            <a:spLocks noChangeArrowheads="1"/>
          </p:cNvSpPr>
          <p:nvPr/>
        </p:nvSpPr>
        <p:spPr bwMode="auto">
          <a:xfrm>
            <a:off x="1331913" y="188913"/>
            <a:ext cx="64087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ru-RU" sz="3600" b="1" i="1">
                <a:latin typeface="Times New Roman" pitchFamily="18" charset="0"/>
              </a:rPr>
              <a:t>The Flags of the World</a:t>
            </a:r>
            <a:endParaRPr lang="ru-RU" altLang="ru-RU" sz="3600" b="1" i="1">
              <a:latin typeface="Times New Roman" pitchFamily="18" charset="0"/>
            </a:endParaRPr>
          </a:p>
        </p:txBody>
      </p:sp>
      <p:sp>
        <p:nvSpPr>
          <p:cNvPr id="133157" name="AutoShape 37">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rgbClr val="CCFFCC"/>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3159" name="Picture 39" descr="gjfe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fade">
                                      <p:cBhvr>
                                        <p:cTn id="7" dur="500"/>
                                        <p:tgtEl>
                                          <p:spTgt spid="133124"/>
                                        </p:tgtEl>
                                      </p:cBhvr>
                                    </p:animEffect>
                                  </p:childTnLst>
                                </p:cTn>
                              </p:par>
                              <p:par>
                                <p:cTn id="8" presetID="10" presetClass="entr" presetSubtype="0" fill="hold" nodeType="withEffect">
                                  <p:stCondLst>
                                    <p:cond delay="0"/>
                                  </p:stCondLst>
                                  <p:childTnLst>
                                    <p:set>
                                      <p:cBhvr>
                                        <p:cTn id="9" dur="1" fill="hold">
                                          <p:stCondLst>
                                            <p:cond delay="0"/>
                                          </p:stCondLst>
                                        </p:cTn>
                                        <p:tgtEl>
                                          <p:spTgt spid="133159"/>
                                        </p:tgtEl>
                                        <p:attrNameLst>
                                          <p:attrName>style.visibility</p:attrName>
                                        </p:attrNameLst>
                                      </p:cBhvr>
                                      <p:to>
                                        <p:strVal val="visible"/>
                                      </p:to>
                                    </p:set>
                                    <p:animEffect transition="in" filter="fade">
                                      <p:cBhvr>
                                        <p:cTn id="10" dur="500"/>
                                        <p:tgtEl>
                                          <p:spTgt spid="133159"/>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3125"/>
                                        </p:tgtEl>
                                        <p:attrNameLst>
                                          <p:attrName>style.visibility</p:attrName>
                                        </p:attrNameLst>
                                      </p:cBhvr>
                                      <p:to>
                                        <p:strVal val="visible"/>
                                      </p:to>
                                    </p:set>
                                    <p:animEffect transition="in" filter="fade">
                                      <p:cBhvr>
                                        <p:cTn id="14" dur="500"/>
                                        <p:tgtEl>
                                          <p:spTgt spid="133125"/>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133125"/>
                                        </p:tgtEl>
                                      </p:cBhvr>
                                    </p:animEffect>
                                    <p:set>
                                      <p:cBhvr>
                                        <p:cTn id="18" dur="1" fill="hold">
                                          <p:stCondLst>
                                            <p:cond delay="499"/>
                                          </p:stCondLst>
                                        </p:cTn>
                                        <p:tgtEl>
                                          <p:spTgt spid="133125"/>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3126"/>
                                        </p:tgtEl>
                                        <p:attrNameLst>
                                          <p:attrName>style.visibility</p:attrName>
                                        </p:attrNameLst>
                                      </p:cBhvr>
                                      <p:to>
                                        <p:strVal val="visible"/>
                                      </p:to>
                                    </p:set>
                                    <p:animEffect transition="in" filter="fade">
                                      <p:cBhvr>
                                        <p:cTn id="22" dur="500"/>
                                        <p:tgtEl>
                                          <p:spTgt spid="133126"/>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133126"/>
                                        </p:tgtEl>
                                      </p:cBhvr>
                                    </p:animEffect>
                                    <p:set>
                                      <p:cBhvr>
                                        <p:cTn id="26" dur="1" fill="hold">
                                          <p:stCondLst>
                                            <p:cond delay="499"/>
                                          </p:stCondLst>
                                        </p:cTn>
                                        <p:tgtEl>
                                          <p:spTgt spid="133126"/>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33127"/>
                                        </p:tgtEl>
                                        <p:attrNameLst>
                                          <p:attrName>style.visibility</p:attrName>
                                        </p:attrNameLst>
                                      </p:cBhvr>
                                      <p:to>
                                        <p:strVal val="visible"/>
                                      </p:to>
                                    </p:set>
                                    <p:animEffect transition="in" filter="fade">
                                      <p:cBhvr>
                                        <p:cTn id="30" dur="500"/>
                                        <p:tgtEl>
                                          <p:spTgt spid="133127"/>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133127"/>
                                        </p:tgtEl>
                                      </p:cBhvr>
                                    </p:animEffect>
                                    <p:set>
                                      <p:cBhvr>
                                        <p:cTn id="34" dur="1" fill="hold">
                                          <p:stCondLst>
                                            <p:cond delay="499"/>
                                          </p:stCondLst>
                                        </p:cTn>
                                        <p:tgtEl>
                                          <p:spTgt spid="133127"/>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33128"/>
                                        </p:tgtEl>
                                        <p:attrNameLst>
                                          <p:attrName>style.visibility</p:attrName>
                                        </p:attrNameLst>
                                      </p:cBhvr>
                                      <p:to>
                                        <p:strVal val="visible"/>
                                      </p:to>
                                    </p:set>
                                    <p:animEffect transition="in" filter="fade">
                                      <p:cBhvr>
                                        <p:cTn id="38" dur="500"/>
                                        <p:tgtEl>
                                          <p:spTgt spid="133128"/>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133128"/>
                                        </p:tgtEl>
                                      </p:cBhvr>
                                    </p:animEffect>
                                    <p:set>
                                      <p:cBhvr>
                                        <p:cTn id="42" dur="1" fill="hold">
                                          <p:stCondLst>
                                            <p:cond delay="499"/>
                                          </p:stCondLst>
                                        </p:cTn>
                                        <p:tgtEl>
                                          <p:spTgt spid="133128"/>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33129"/>
                                        </p:tgtEl>
                                        <p:attrNameLst>
                                          <p:attrName>style.visibility</p:attrName>
                                        </p:attrNameLst>
                                      </p:cBhvr>
                                      <p:to>
                                        <p:strVal val="visible"/>
                                      </p:to>
                                    </p:set>
                                    <p:animEffect transition="in" filter="fade">
                                      <p:cBhvr>
                                        <p:cTn id="46" dur="500"/>
                                        <p:tgtEl>
                                          <p:spTgt spid="133129"/>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133129"/>
                                        </p:tgtEl>
                                      </p:cBhvr>
                                    </p:animEffect>
                                    <p:set>
                                      <p:cBhvr>
                                        <p:cTn id="50" dur="1" fill="hold">
                                          <p:stCondLst>
                                            <p:cond delay="499"/>
                                          </p:stCondLst>
                                        </p:cTn>
                                        <p:tgtEl>
                                          <p:spTgt spid="133129"/>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33130"/>
                                        </p:tgtEl>
                                        <p:attrNameLst>
                                          <p:attrName>style.visibility</p:attrName>
                                        </p:attrNameLst>
                                      </p:cBhvr>
                                      <p:to>
                                        <p:strVal val="visible"/>
                                      </p:to>
                                    </p:set>
                                    <p:animEffect transition="in" filter="fade">
                                      <p:cBhvr>
                                        <p:cTn id="54" dur="500"/>
                                        <p:tgtEl>
                                          <p:spTgt spid="133130"/>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133130"/>
                                        </p:tgtEl>
                                      </p:cBhvr>
                                    </p:animEffect>
                                    <p:set>
                                      <p:cBhvr>
                                        <p:cTn id="58" dur="1" fill="hold">
                                          <p:stCondLst>
                                            <p:cond delay="499"/>
                                          </p:stCondLst>
                                        </p:cTn>
                                        <p:tgtEl>
                                          <p:spTgt spid="133130"/>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133131"/>
                                        </p:tgtEl>
                                        <p:attrNameLst>
                                          <p:attrName>style.visibility</p:attrName>
                                        </p:attrNameLst>
                                      </p:cBhvr>
                                      <p:to>
                                        <p:strVal val="visible"/>
                                      </p:to>
                                    </p:set>
                                    <p:animEffect transition="in" filter="fade">
                                      <p:cBhvr>
                                        <p:cTn id="62" dur="500"/>
                                        <p:tgtEl>
                                          <p:spTgt spid="133131"/>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133131"/>
                                        </p:tgtEl>
                                      </p:cBhvr>
                                    </p:animEffect>
                                    <p:set>
                                      <p:cBhvr>
                                        <p:cTn id="66" dur="1" fill="hold">
                                          <p:stCondLst>
                                            <p:cond delay="499"/>
                                          </p:stCondLst>
                                        </p:cTn>
                                        <p:tgtEl>
                                          <p:spTgt spid="133131"/>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133132"/>
                                        </p:tgtEl>
                                        <p:attrNameLst>
                                          <p:attrName>style.visibility</p:attrName>
                                        </p:attrNameLst>
                                      </p:cBhvr>
                                      <p:to>
                                        <p:strVal val="visible"/>
                                      </p:to>
                                    </p:set>
                                    <p:animEffect transition="in" filter="fade">
                                      <p:cBhvr>
                                        <p:cTn id="70" dur="500"/>
                                        <p:tgtEl>
                                          <p:spTgt spid="133132"/>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133132"/>
                                        </p:tgtEl>
                                      </p:cBhvr>
                                    </p:animEffect>
                                    <p:set>
                                      <p:cBhvr>
                                        <p:cTn id="74" dur="1" fill="hold">
                                          <p:stCondLst>
                                            <p:cond delay="499"/>
                                          </p:stCondLst>
                                        </p:cTn>
                                        <p:tgtEl>
                                          <p:spTgt spid="133132"/>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133133"/>
                                        </p:tgtEl>
                                        <p:attrNameLst>
                                          <p:attrName>style.visibility</p:attrName>
                                        </p:attrNameLst>
                                      </p:cBhvr>
                                      <p:to>
                                        <p:strVal val="visible"/>
                                      </p:to>
                                    </p:set>
                                    <p:animEffect transition="in" filter="fade">
                                      <p:cBhvr>
                                        <p:cTn id="78" dur="500"/>
                                        <p:tgtEl>
                                          <p:spTgt spid="133133"/>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133133"/>
                                        </p:tgtEl>
                                      </p:cBhvr>
                                    </p:animEffect>
                                    <p:set>
                                      <p:cBhvr>
                                        <p:cTn id="82" dur="1" fill="hold">
                                          <p:stCondLst>
                                            <p:cond delay="499"/>
                                          </p:stCondLst>
                                        </p:cTn>
                                        <p:tgtEl>
                                          <p:spTgt spid="133133"/>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133134"/>
                                        </p:tgtEl>
                                        <p:attrNameLst>
                                          <p:attrName>style.visibility</p:attrName>
                                        </p:attrNameLst>
                                      </p:cBhvr>
                                      <p:to>
                                        <p:strVal val="visible"/>
                                      </p:to>
                                    </p:set>
                                    <p:animEffect transition="in" filter="fade">
                                      <p:cBhvr>
                                        <p:cTn id="86" dur="500"/>
                                        <p:tgtEl>
                                          <p:spTgt spid="133134"/>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133134"/>
                                        </p:tgtEl>
                                      </p:cBhvr>
                                    </p:animEffect>
                                    <p:set>
                                      <p:cBhvr>
                                        <p:cTn id="90" dur="1" fill="hold">
                                          <p:stCondLst>
                                            <p:cond delay="499"/>
                                          </p:stCondLst>
                                        </p:cTn>
                                        <p:tgtEl>
                                          <p:spTgt spid="133134"/>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133135"/>
                                        </p:tgtEl>
                                        <p:attrNameLst>
                                          <p:attrName>style.visibility</p:attrName>
                                        </p:attrNameLst>
                                      </p:cBhvr>
                                      <p:to>
                                        <p:strVal val="visible"/>
                                      </p:to>
                                    </p:set>
                                    <p:animEffect transition="in" filter="fade">
                                      <p:cBhvr>
                                        <p:cTn id="94" dur="500"/>
                                        <p:tgtEl>
                                          <p:spTgt spid="133135"/>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133135"/>
                                        </p:tgtEl>
                                      </p:cBhvr>
                                    </p:animEffect>
                                    <p:set>
                                      <p:cBhvr>
                                        <p:cTn id="98" dur="1" fill="hold">
                                          <p:stCondLst>
                                            <p:cond delay="499"/>
                                          </p:stCondLst>
                                        </p:cTn>
                                        <p:tgtEl>
                                          <p:spTgt spid="133135"/>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133136"/>
                                        </p:tgtEl>
                                        <p:attrNameLst>
                                          <p:attrName>style.visibility</p:attrName>
                                        </p:attrNameLst>
                                      </p:cBhvr>
                                      <p:to>
                                        <p:strVal val="visible"/>
                                      </p:to>
                                    </p:set>
                                    <p:animEffect transition="in" filter="fade">
                                      <p:cBhvr>
                                        <p:cTn id="102" dur="500"/>
                                        <p:tgtEl>
                                          <p:spTgt spid="133136"/>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133136"/>
                                        </p:tgtEl>
                                      </p:cBhvr>
                                    </p:animEffect>
                                    <p:set>
                                      <p:cBhvr>
                                        <p:cTn id="106" dur="1" fill="hold">
                                          <p:stCondLst>
                                            <p:cond delay="499"/>
                                          </p:stCondLst>
                                        </p:cTn>
                                        <p:tgtEl>
                                          <p:spTgt spid="133136"/>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133137"/>
                                        </p:tgtEl>
                                        <p:attrNameLst>
                                          <p:attrName>style.visibility</p:attrName>
                                        </p:attrNameLst>
                                      </p:cBhvr>
                                      <p:to>
                                        <p:strVal val="visible"/>
                                      </p:to>
                                    </p:set>
                                    <p:animEffect transition="in" filter="fade">
                                      <p:cBhvr>
                                        <p:cTn id="110" dur="500"/>
                                        <p:tgtEl>
                                          <p:spTgt spid="133137"/>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133137"/>
                                        </p:tgtEl>
                                      </p:cBhvr>
                                    </p:animEffect>
                                    <p:set>
                                      <p:cBhvr>
                                        <p:cTn id="114" dur="1" fill="hold">
                                          <p:stCondLst>
                                            <p:cond delay="499"/>
                                          </p:stCondLst>
                                        </p:cTn>
                                        <p:tgtEl>
                                          <p:spTgt spid="133137"/>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133138"/>
                                        </p:tgtEl>
                                        <p:attrNameLst>
                                          <p:attrName>style.visibility</p:attrName>
                                        </p:attrNameLst>
                                      </p:cBhvr>
                                      <p:to>
                                        <p:strVal val="visible"/>
                                      </p:to>
                                    </p:set>
                                    <p:animEffect transition="in" filter="fade">
                                      <p:cBhvr>
                                        <p:cTn id="118" dur="500"/>
                                        <p:tgtEl>
                                          <p:spTgt spid="133138"/>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133138"/>
                                        </p:tgtEl>
                                      </p:cBhvr>
                                    </p:animEffect>
                                    <p:set>
                                      <p:cBhvr>
                                        <p:cTn id="122" dur="1" fill="hold">
                                          <p:stCondLst>
                                            <p:cond delay="499"/>
                                          </p:stCondLst>
                                        </p:cTn>
                                        <p:tgtEl>
                                          <p:spTgt spid="133138"/>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133139"/>
                                        </p:tgtEl>
                                        <p:attrNameLst>
                                          <p:attrName>style.visibility</p:attrName>
                                        </p:attrNameLst>
                                      </p:cBhvr>
                                      <p:to>
                                        <p:strVal val="visible"/>
                                      </p:to>
                                    </p:set>
                                    <p:animEffect transition="in" filter="fade">
                                      <p:cBhvr>
                                        <p:cTn id="126" dur="500"/>
                                        <p:tgtEl>
                                          <p:spTgt spid="133139"/>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133139"/>
                                        </p:tgtEl>
                                      </p:cBhvr>
                                    </p:animEffect>
                                    <p:set>
                                      <p:cBhvr>
                                        <p:cTn id="130" dur="1" fill="hold">
                                          <p:stCondLst>
                                            <p:cond delay="499"/>
                                          </p:stCondLst>
                                        </p:cTn>
                                        <p:tgtEl>
                                          <p:spTgt spid="133139"/>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133140"/>
                                        </p:tgtEl>
                                        <p:attrNameLst>
                                          <p:attrName>style.visibility</p:attrName>
                                        </p:attrNameLst>
                                      </p:cBhvr>
                                      <p:to>
                                        <p:strVal val="visible"/>
                                      </p:to>
                                    </p:set>
                                    <p:animEffect transition="in" filter="fade">
                                      <p:cBhvr>
                                        <p:cTn id="134" dur="500"/>
                                        <p:tgtEl>
                                          <p:spTgt spid="133140"/>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133140"/>
                                        </p:tgtEl>
                                      </p:cBhvr>
                                    </p:animEffect>
                                    <p:set>
                                      <p:cBhvr>
                                        <p:cTn id="138" dur="1" fill="hold">
                                          <p:stCondLst>
                                            <p:cond delay="499"/>
                                          </p:stCondLst>
                                        </p:cTn>
                                        <p:tgtEl>
                                          <p:spTgt spid="13314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3124"/>
                                        </p:tgtEl>
                                      </p:cBhvr>
                                    </p:animEffect>
                                    <p:set>
                                      <p:cBhvr>
                                        <p:cTn id="141" dur="1" fill="hold">
                                          <p:stCondLst>
                                            <p:cond delay="499"/>
                                          </p:stCondLst>
                                        </p:cTn>
                                        <p:tgtEl>
                                          <p:spTgt spid="133124"/>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33159"/>
                                        </p:tgtEl>
                                      </p:cBhvr>
                                    </p:animEffect>
                                    <p:set>
                                      <p:cBhvr>
                                        <p:cTn id="144" dur="1" fill="hold">
                                          <p:stCondLst>
                                            <p:cond delay="499"/>
                                          </p:stCondLst>
                                        </p:cTn>
                                        <p:tgtEl>
                                          <p:spTgt spid="1331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5" restart="whenNotActive" fill="hold" evtFilter="cancelBubble" nodeType="interactiveSeq">
                <p:stCondLst>
                  <p:cond evt="onClick" delay="0">
                    <p:tgtEl>
                      <p:spTgt spid="133145"/>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33146"/>
                                        </p:tgtEl>
                                      </p:cBhvr>
                                    </p:animEffect>
                                    <p:set>
                                      <p:cBhvr>
                                        <p:cTn id="150" dur="1" fill="hold">
                                          <p:stCondLst>
                                            <p:cond delay="499"/>
                                          </p:stCondLst>
                                        </p:cTn>
                                        <p:tgtEl>
                                          <p:spTgt spid="133146"/>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33147"/>
                                        </p:tgtEl>
                                      </p:cBhvr>
                                    </p:animEffect>
                                    <p:set>
                                      <p:cBhvr>
                                        <p:cTn id="153" dur="1" fill="hold">
                                          <p:stCondLst>
                                            <p:cond delay="499"/>
                                          </p:stCondLst>
                                        </p:cTn>
                                        <p:tgtEl>
                                          <p:spTgt spid="133147"/>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33150"/>
                                        </p:tgtEl>
                                      </p:cBhvr>
                                    </p:animEffect>
                                    <p:set>
                                      <p:cBhvr>
                                        <p:cTn id="156" dur="1" fill="hold">
                                          <p:stCondLst>
                                            <p:cond delay="499"/>
                                          </p:stCondLst>
                                        </p:cTn>
                                        <p:tgtEl>
                                          <p:spTgt spid="133150"/>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133143"/>
                                        </p:tgtEl>
                                        <p:attrNameLst>
                                          <p:attrName>style.visibility</p:attrName>
                                        </p:attrNameLst>
                                      </p:cBhvr>
                                      <p:to>
                                        <p:strVal val="visible"/>
                                      </p:to>
                                    </p:set>
                                    <p:animEffect transition="in" filter="fade">
                                      <p:cBhvr>
                                        <p:cTn id="159" dur="500"/>
                                        <p:tgtEl>
                                          <p:spTgt spid="133143"/>
                                        </p:tgtEl>
                                      </p:cBhvr>
                                    </p:animEffect>
                                  </p:childTnLst>
                                </p:cTn>
                              </p:par>
                              <p:par>
                                <p:cTn id="160" presetID="10" presetClass="entr" presetSubtype="0" fill="hold" nodeType="withEffect">
                                  <p:stCondLst>
                                    <p:cond delay="0"/>
                                  </p:stCondLst>
                                  <p:childTnLst>
                                    <p:set>
                                      <p:cBhvr>
                                        <p:cTn id="161" dur="1" fill="hold">
                                          <p:stCondLst>
                                            <p:cond delay="0"/>
                                          </p:stCondLst>
                                        </p:cTn>
                                        <p:tgtEl>
                                          <p:spTgt spid="133155"/>
                                        </p:tgtEl>
                                        <p:attrNameLst>
                                          <p:attrName>style.visibility</p:attrName>
                                        </p:attrNameLst>
                                      </p:cBhvr>
                                      <p:to>
                                        <p:strVal val="visible"/>
                                      </p:to>
                                    </p:set>
                                    <p:animEffect transition="in" filter="fade">
                                      <p:cBhvr>
                                        <p:cTn id="162" dur="500"/>
                                        <p:tgtEl>
                                          <p:spTgt spid="133155"/>
                                        </p:tgtEl>
                                      </p:cBhvr>
                                    </p:animEffect>
                                  </p:childTnLst>
                                </p:cTn>
                              </p:par>
                              <p:par>
                                <p:cTn id="163" presetID="10" presetClass="exit" presetSubtype="0" fill="hold" nodeType="withEffect">
                                  <p:stCondLst>
                                    <p:cond delay="3500"/>
                                  </p:stCondLst>
                                  <p:childTnLst>
                                    <p:animEffect transition="out" filter="fade">
                                      <p:cBhvr>
                                        <p:cTn id="164" dur="500"/>
                                        <p:tgtEl>
                                          <p:spTgt spid="133155"/>
                                        </p:tgtEl>
                                      </p:cBhvr>
                                    </p:animEffect>
                                    <p:set>
                                      <p:cBhvr>
                                        <p:cTn id="165" dur="1" fill="hold">
                                          <p:stCondLst>
                                            <p:cond delay="499"/>
                                          </p:stCondLst>
                                        </p:cTn>
                                        <p:tgtEl>
                                          <p:spTgt spid="133155"/>
                                        </p:tgtEl>
                                        <p:attrNameLst>
                                          <p:attrName>style.visibility</p:attrName>
                                        </p:attrNameLst>
                                      </p:cBhvr>
                                      <p:to>
                                        <p:strVal val="hidden"/>
                                      </p:to>
                                    </p:set>
                                  </p:childTnLst>
                                </p:cTn>
                              </p:par>
                            </p:childTnLst>
                          </p:cTn>
                        </p:par>
                      </p:childTnLst>
                    </p:cTn>
                  </p:par>
                </p:childTnLst>
              </p:cTn>
              <p:nextCondLst>
                <p:cond evt="onClick" delay="0">
                  <p:tgtEl>
                    <p:spTgt spid="133145"/>
                  </p:tgtEl>
                </p:cond>
              </p:nextCondLst>
            </p:seq>
            <p:seq concurrent="1" nextAc="seek">
              <p:cTn id="166" restart="whenNotActive" fill="hold" evtFilter="cancelBubble" nodeType="interactiveSeq">
                <p:stCondLst>
                  <p:cond evt="onClick" delay="0">
                    <p:tgtEl>
                      <p:spTgt spid="13314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10" presetClass="exit" presetSubtype="0" fill="hold" grpId="1" nodeType="clickEffect">
                                  <p:stCondLst>
                                    <p:cond delay="0"/>
                                  </p:stCondLst>
                                  <p:childTnLst>
                                    <p:animEffect transition="out" filter="fade">
                                      <p:cBhvr>
                                        <p:cTn id="170" dur="500"/>
                                        <p:tgtEl>
                                          <p:spTgt spid="133146"/>
                                        </p:tgtEl>
                                      </p:cBhvr>
                                    </p:animEffect>
                                    <p:set>
                                      <p:cBhvr>
                                        <p:cTn id="171" dur="1" fill="hold">
                                          <p:stCondLst>
                                            <p:cond delay="499"/>
                                          </p:stCondLst>
                                        </p:cTn>
                                        <p:tgtEl>
                                          <p:spTgt spid="133146"/>
                                        </p:tgtEl>
                                        <p:attrNameLst>
                                          <p:attrName>style.visibility</p:attrName>
                                        </p:attrNameLst>
                                      </p:cBhvr>
                                      <p:to>
                                        <p:strVal val="hidden"/>
                                      </p:to>
                                    </p:set>
                                  </p:childTnLst>
                                </p:cTn>
                              </p:par>
                              <p:par>
                                <p:cTn id="172" presetID="10" presetClass="entr" presetSubtype="0" fill="hold" nodeType="withEffect">
                                  <p:stCondLst>
                                    <p:cond delay="0"/>
                                  </p:stCondLst>
                                  <p:childTnLst>
                                    <p:set>
                                      <p:cBhvr>
                                        <p:cTn id="173" dur="1" fill="hold">
                                          <p:stCondLst>
                                            <p:cond delay="0"/>
                                          </p:stCondLst>
                                        </p:cTn>
                                        <p:tgtEl>
                                          <p:spTgt spid="133153"/>
                                        </p:tgtEl>
                                        <p:attrNameLst>
                                          <p:attrName>style.visibility</p:attrName>
                                        </p:attrNameLst>
                                      </p:cBhvr>
                                      <p:to>
                                        <p:strVal val="visible"/>
                                      </p:to>
                                    </p:set>
                                    <p:animEffect transition="in" filter="fade">
                                      <p:cBhvr>
                                        <p:cTn id="174" dur="500"/>
                                        <p:tgtEl>
                                          <p:spTgt spid="133153"/>
                                        </p:tgtEl>
                                      </p:cBhvr>
                                    </p:animEffect>
                                  </p:childTnLst>
                                </p:cTn>
                              </p:par>
                            </p:childTnLst>
                          </p:cTn>
                        </p:par>
                      </p:childTnLst>
                    </p:cTn>
                  </p:par>
                </p:childTnLst>
              </p:cTn>
              <p:nextCondLst>
                <p:cond evt="onClick" delay="0">
                  <p:tgtEl>
                    <p:spTgt spid="133146"/>
                  </p:tgtEl>
                </p:cond>
              </p:nextCondLst>
            </p:seq>
            <p:seq concurrent="1" nextAc="seek">
              <p:cTn id="175" restart="whenNotActive" fill="hold" evtFilter="cancelBubble" nodeType="interactiveSeq">
                <p:stCondLst>
                  <p:cond evt="onClick" delay="0">
                    <p:tgtEl>
                      <p:spTgt spid="133147"/>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1" nodeType="clickEffect">
                                  <p:stCondLst>
                                    <p:cond delay="0"/>
                                  </p:stCondLst>
                                  <p:childTnLst>
                                    <p:animEffect transition="out" filter="fade">
                                      <p:cBhvr>
                                        <p:cTn id="179" dur="500"/>
                                        <p:tgtEl>
                                          <p:spTgt spid="133147"/>
                                        </p:tgtEl>
                                      </p:cBhvr>
                                    </p:animEffect>
                                    <p:set>
                                      <p:cBhvr>
                                        <p:cTn id="180" dur="1" fill="hold">
                                          <p:stCondLst>
                                            <p:cond delay="499"/>
                                          </p:stCondLst>
                                        </p:cTn>
                                        <p:tgtEl>
                                          <p:spTgt spid="133147"/>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133154"/>
                                        </p:tgtEl>
                                        <p:attrNameLst>
                                          <p:attrName>style.visibility</p:attrName>
                                        </p:attrNameLst>
                                      </p:cBhvr>
                                      <p:to>
                                        <p:strVal val="visible"/>
                                      </p:to>
                                    </p:set>
                                    <p:animEffect transition="in" filter="fade">
                                      <p:cBhvr>
                                        <p:cTn id="183" dur="500"/>
                                        <p:tgtEl>
                                          <p:spTgt spid="133154"/>
                                        </p:tgtEl>
                                      </p:cBhvr>
                                    </p:animEffect>
                                  </p:childTnLst>
                                </p:cTn>
                              </p:par>
                            </p:childTnLst>
                          </p:cTn>
                        </p:par>
                      </p:childTnLst>
                    </p:cTn>
                  </p:par>
                </p:childTnLst>
              </p:cTn>
              <p:nextCondLst>
                <p:cond evt="onClick" delay="0">
                  <p:tgtEl>
                    <p:spTgt spid="133147"/>
                  </p:tgtEl>
                </p:cond>
              </p:nextCondLst>
            </p:seq>
          </p:childTnLst>
        </p:cTn>
      </p:par>
    </p:tnLst>
    <p:bldLst>
      <p:bldP spid="133124" grpId="0" animBg="1"/>
      <p:bldP spid="133124" grpId="1" animBg="1"/>
      <p:bldP spid="133125" grpId="0" animBg="1"/>
      <p:bldP spid="133125" grpId="1" animBg="1"/>
      <p:bldP spid="133126" grpId="0" animBg="1"/>
      <p:bldP spid="133126" grpId="1" animBg="1"/>
      <p:bldP spid="133127" grpId="0" animBg="1"/>
      <p:bldP spid="133127" grpId="1" animBg="1"/>
      <p:bldP spid="133128" grpId="0" animBg="1"/>
      <p:bldP spid="133128" grpId="1" animBg="1"/>
      <p:bldP spid="133129" grpId="0" animBg="1"/>
      <p:bldP spid="133129" grpId="1" animBg="1"/>
      <p:bldP spid="133130" grpId="0" animBg="1"/>
      <p:bldP spid="133130" grpId="1" animBg="1"/>
      <p:bldP spid="133131" grpId="0" animBg="1"/>
      <p:bldP spid="133131" grpId="1" animBg="1"/>
      <p:bldP spid="133132" grpId="0" animBg="1"/>
      <p:bldP spid="133132" grpId="1" animBg="1"/>
      <p:bldP spid="133133" grpId="0" animBg="1"/>
      <p:bldP spid="133133" grpId="1" animBg="1"/>
      <p:bldP spid="133134" grpId="0" animBg="1"/>
      <p:bldP spid="133134" grpId="1" animBg="1"/>
      <p:bldP spid="133135" grpId="0" animBg="1"/>
      <p:bldP spid="133135" grpId="1" animBg="1"/>
      <p:bldP spid="133136" grpId="0" animBg="1"/>
      <p:bldP spid="133136" grpId="1" animBg="1"/>
      <p:bldP spid="133137" grpId="0" animBg="1"/>
      <p:bldP spid="133137" grpId="1" animBg="1"/>
      <p:bldP spid="133138" grpId="0" animBg="1"/>
      <p:bldP spid="133138" grpId="1" animBg="1"/>
      <p:bldP spid="133139" grpId="0" animBg="1"/>
      <p:bldP spid="133139" grpId="1" animBg="1"/>
      <p:bldP spid="133140" grpId="0" animBg="1"/>
      <p:bldP spid="133140" grpId="1" animBg="1"/>
      <p:bldP spid="133143" grpId="0" animBg="1"/>
      <p:bldP spid="133146" grpId="0"/>
      <p:bldP spid="133146" grpId="1"/>
      <p:bldP spid="133147" grpId="0"/>
      <p:bldP spid="133147" grpId="1"/>
      <p:bldP spid="13315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09571" name="AutoShape 3"/>
          <p:cNvSpPr>
            <a:spLocks noChangeArrowheads="1"/>
          </p:cNvSpPr>
          <p:nvPr/>
        </p:nvSpPr>
        <p:spPr bwMode="auto">
          <a:xfrm>
            <a:off x="2700338" y="188913"/>
            <a:ext cx="4032250" cy="576262"/>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a:latin typeface="Times New Roman" pitchFamily="18" charset="0"/>
              </a:rPr>
              <a:t>Final Round </a:t>
            </a:r>
            <a:endParaRPr lang="ru-RU" altLang="ru-RU" sz="4000" b="1">
              <a:latin typeface="Times New Roman" pitchFamily="18" charset="0"/>
            </a:endParaRPr>
          </a:p>
        </p:txBody>
      </p:sp>
      <p:pic>
        <p:nvPicPr>
          <p:cNvPr id="109572" name="Picture 4" descr="cfl-ring-500-clr-28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60350"/>
            <a:ext cx="6408737" cy="6408738"/>
          </a:xfrm>
          <a:prstGeom prst="rect">
            <a:avLst/>
          </a:prstGeom>
          <a:noFill/>
          <a:extLst>
            <a:ext uri="{909E8E84-426E-40DD-AFC4-6F175D3DCCD1}">
              <a14:hiddenFill xmlns:a14="http://schemas.microsoft.com/office/drawing/2010/main">
                <a:solidFill>
                  <a:srgbClr val="FFFFFF"/>
                </a:solidFill>
              </a14:hiddenFill>
            </a:ext>
          </a:extLst>
        </p:spPr>
      </p:pic>
      <p:sp>
        <p:nvSpPr>
          <p:cNvPr id="109573" name="AutoShape 5">
            <a:hlinkClick r:id="rId4" action="ppaction://hlinksldjump"/>
          </p:cNvPr>
          <p:cNvSpPr>
            <a:spLocks noChangeArrowheads="1"/>
          </p:cNvSpPr>
          <p:nvPr/>
        </p:nvSpPr>
        <p:spPr bwMode="auto">
          <a:xfrm>
            <a:off x="3995738" y="908050"/>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History </a:t>
            </a:r>
            <a:endParaRPr lang="ru-RU" altLang="ru-RU" sz="4000" b="1">
              <a:latin typeface="Times New Roman" pitchFamily="18" charset="0"/>
            </a:endParaRPr>
          </a:p>
        </p:txBody>
      </p:sp>
      <p:sp>
        <p:nvSpPr>
          <p:cNvPr id="109574" name="AutoShape 6">
            <a:hlinkClick r:id="rId5" action="ppaction://hlinksldjump"/>
          </p:cNvPr>
          <p:cNvSpPr>
            <a:spLocks noChangeArrowheads="1"/>
          </p:cNvSpPr>
          <p:nvPr/>
        </p:nvSpPr>
        <p:spPr bwMode="auto">
          <a:xfrm>
            <a:off x="3995738" y="1773238"/>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Numerals</a:t>
            </a:r>
            <a:endParaRPr lang="ru-RU" altLang="ru-RU" sz="4000" b="1" i="1">
              <a:latin typeface="Times New Roman" pitchFamily="18" charset="0"/>
            </a:endParaRPr>
          </a:p>
        </p:txBody>
      </p:sp>
      <p:sp>
        <p:nvSpPr>
          <p:cNvPr id="109575" name="AutoShape 7">
            <a:hlinkClick r:id="rId6" action="ppaction://hlinksldjump"/>
          </p:cNvPr>
          <p:cNvSpPr>
            <a:spLocks noChangeArrowheads="1"/>
          </p:cNvSpPr>
          <p:nvPr/>
        </p:nvSpPr>
        <p:spPr bwMode="auto">
          <a:xfrm>
            <a:off x="3995738" y="2565400"/>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Music</a:t>
            </a:r>
            <a:endParaRPr lang="ru-RU" altLang="ru-RU" sz="4000" b="1">
              <a:latin typeface="Times New Roman" pitchFamily="18" charset="0"/>
            </a:endParaRPr>
          </a:p>
        </p:txBody>
      </p:sp>
      <p:sp>
        <p:nvSpPr>
          <p:cNvPr id="109576" name="AutoShape 8">
            <a:hlinkClick r:id="rId7" action="ppaction://hlinksldjump"/>
          </p:cNvPr>
          <p:cNvSpPr>
            <a:spLocks noChangeArrowheads="1"/>
          </p:cNvSpPr>
          <p:nvPr/>
        </p:nvSpPr>
        <p:spPr bwMode="auto">
          <a:xfrm>
            <a:off x="3995738" y="3429000"/>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Senses</a:t>
            </a:r>
            <a:endParaRPr lang="ru-RU" altLang="ru-RU" sz="4000" b="1" i="1">
              <a:latin typeface="Times New Roman" pitchFamily="18" charset="0"/>
            </a:endParaRPr>
          </a:p>
        </p:txBody>
      </p:sp>
      <p:pic>
        <p:nvPicPr>
          <p:cNvPr id="109577" name="Picture 9"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908050"/>
            <a:ext cx="1306512"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78" name="Picture 10"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1773238"/>
            <a:ext cx="1306512"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79" name="Picture 11"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2492375"/>
            <a:ext cx="1306512"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80" name="Picture 12"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3284538"/>
            <a:ext cx="1306512" cy="685800"/>
          </a:xfrm>
          <a:prstGeom prst="rect">
            <a:avLst/>
          </a:prstGeom>
          <a:noFill/>
          <a:extLst>
            <a:ext uri="{909E8E84-426E-40DD-AFC4-6F175D3DCCD1}">
              <a14:hiddenFill xmlns:a14="http://schemas.microsoft.com/office/drawing/2010/main">
                <a:solidFill>
                  <a:srgbClr val="FFFFFF"/>
                </a:solidFill>
              </a14:hiddenFill>
            </a:ext>
          </a:extLst>
        </p:spPr>
      </p:pic>
      <p:sp>
        <p:nvSpPr>
          <p:cNvPr id="109581" name="AutoShape 13">
            <a:hlinkClick r:id="rId9" action="ppaction://hlinksldjump"/>
          </p:cNvPr>
          <p:cNvSpPr>
            <a:spLocks noChangeArrowheads="1"/>
          </p:cNvSpPr>
          <p:nvPr/>
        </p:nvSpPr>
        <p:spPr bwMode="auto">
          <a:xfrm>
            <a:off x="3995738" y="4221163"/>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Chess</a:t>
            </a:r>
            <a:endParaRPr lang="ru-RU" altLang="ru-RU" sz="4000" b="1" i="1">
              <a:latin typeface="Times New Roman" pitchFamily="18" charset="0"/>
            </a:endParaRPr>
          </a:p>
        </p:txBody>
      </p:sp>
      <p:sp>
        <p:nvSpPr>
          <p:cNvPr id="109582" name="AutoShape 14">
            <a:hlinkClick r:id="rId10" action="ppaction://hlinksldjump"/>
          </p:cNvPr>
          <p:cNvSpPr>
            <a:spLocks noChangeArrowheads="1"/>
          </p:cNvSpPr>
          <p:nvPr/>
        </p:nvSpPr>
        <p:spPr bwMode="auto">
          <a:xfrm>
            <a:off x="3995738" y="5084763"/>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Languages</a:t>
            </a:r>
            <a:endParaRPr lang="ru-RU" altLang="ru-RU" sz="4000" b="1" i="1">
              <a:latin typeface="Times New Roman" pitchFamily="18" charset="0"/>
            </a:endParaRPr>
          </a:p>
        </p:txBody>
      </p:sp>
      <p:sp>
        <p:nvSpPr>
          <p:cNvPr id="109583" name="AutoShape 15">
            <a:hlinkClick r:id="rId11" action="ppaction://hlinksldjump"/>
          </p:cNvPr>
          <p:cNvSpPr>
            <a:spLocks noChangeArrowheads="1"/>
          </p:cNvSpPr>
          <p:nvPr/>
        </p:nvSpPr>
        <p:spPr bwMode="auto">
          <a:xfrm>
            <a:off x="3995738" y="5876925"/>
            <a:ext cx="3024187"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Road Signs</a:t>
            </a:r>
            <a:r>
              <a:rPr lang="en-US" altLang="ru-RU" sz="4000" b="1">
                <a:latin typeface="Times New Roman" pitchFamily="18" charset="0"/>
              </a:rPr>
              <a:t> </a:t>
            </a:r>
            <a:endParaRPr lang="ru-RU" altLang="ru-RU" sz="4000" b="1">
              <a:latin typeface="Times New Roman" pitchFamily="18" charset="0"/>
            </a:endParaRPr>
          </a:p>
        </p:txBody>
      </p:sp>
      <p:pic>
        <p:nvPicPr>
          <p:cNvPr id="109584" name="Picture 16"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4149725"/>
            <a:ext cx="1306513"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85" name="Picture 17"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5013325"/>
            <a:ext cx="1306513"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86" name="Picture 18" descr="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5805488"/>
            <a:ext cx="1306513"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87" name="Picture 19" descr="538329080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025" y="3883025"/>
            <a:ext cx="2524125" cy="297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1500"/>
                                  </p:stCondLst>
                                  <p:childTnLst>
                                    <p:animEffect transition="out" filter="fade">
                                      <p:cBhvr>
                                        <p:cTn id="6" dur="500"/>
                                        <p:tgtEl>
                                          <p:spTgt spid="109572"/>
                                        </p:tgtEl>
                                      </p:cBhvr>
                                    </p:animEffect>
                                    <p:set>
                                      <p:cBhvr>
                                        <p:cTn id="7" dur="1" fill="hold">
                                          <p:stCondLst>
                                            <p:cond delay="499"/>
                                          </p:stCondLst>
                                        </p:cTn>
                                        <p:tgtEl>
                                          <p:spTgt spid="109572"/>
                                        </p:tgtEl>
                                        <p:attrNameLst>
                                          <p:attrName>style.visibility</p:attrName>
                                        </p:attrNameLst>
                                      </p:cBhvr>
                                      <p:to>
                                        <p:strVal val="hidden"/>
                                      </p:to>
                                    </p:set>
                                  </p:childTnLst>
                                </p:cTn>
                              </p:par>
                              <p:par>
                                <p:cTn id="8" presetID="10" presetClass="entr" presetSubtype="0" fill="hold" grpId="0" nodeType="withEffect">
                                  <p:stCondLst>
                                    <p:cond delay="1500"/>
                                  </p:stCondLst>
                                  <p:childTnLst>
                                    <p:set>
                                      <p:cBhvr>
                                        <p:cTn id="9" dur="1" fill="hold">
                                          <p:stCondLst>
                                            <p:cond delay="0"/>
                                          </p:stCondLst>
                                        </p:cTn>
                                        <p:tgtEl>
                                          <p:spTgt spid="109571"/>
                                        </p:tgtEl>
                                        <p:attrNameLst>
                                          <p:attrName>style.visibility</p:attrName>
                                        </p:attrNameLst>
                                      </p:cBhvr>
                                      <p:to>
                                        <p:strVal val="visible"/>
                                      </p:to>
                                    </p:set>
                                    <p:animEffect transition="in" filter="fade">
                                      <p:cBhvr>
                                        <p:cTn id="10" dur="500"/>
                                        <p:tgtEl>
                                          <p:spTgt spid="109571"/>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09573"/>
                                        </p:tgtEl>
                                        <p:attrNameLst>
                                          <p:attrName>style.visibility</p:attrName>
                                        </p:attrNameLst>
                                      </p:cBhvr>
                                      <p:to>
                                        <p:strVal val="visible"/>
                                      </p:to>
                                    </p:set>
                                    <p:animEffect transition="in" filter="fade">
                                      <p:cBhvr>
                                        <p:cTn id="14" dur="500"/>
                                        <p:tgtEl>
                                          <p:spTgt spid="109573"/>
                                        </p:tgtEl>
                                      </p:cBhvr>
                                    </p:animEffect>
                                  </p:childTnLst>
                                </p:cTn>
                              </p:par>
                              <p:par>
                                <p:cTn id="15" presetID="10" presetClass="entr" presetSubtype="0" fill="hold" nodeType="withEffect">
                                  <p:stCondLst>
                                    <p:cond delay="0"/>
                                  </p:stCondLst>
                                  <p:childTnLst>
                                    <p:set>
                                      <p:cBhvr>
                                        <p:cTn id="16" dur="1" fill="hold">
                                          <p:stCondLst>
                                            <p:cond delay="0"/>
                                          </p:stCondLst>
                                        </p:cTn>
                                        <p:tgtEl>
                                          <p:spTgt spid="109577"/>
                                        </p:tgtEl>
                                        <p:attrNameLst>
                                          <p:attrName>style.visibility</p:attrName>
                                        </p:attrNameLst>
                                      </p:cBhvr>
                                      <p:to>
                                        <p:strVal val="visible"/>
                                      </p:to>
                                    </p:set>
                                    <p:animEffect transition="in" filter="fade">
                                      <p:cBhvr>
                                        <p:cTn id="17" dur="500"/>
                                        <p:tgtEl>
                                          <p:spTgt spid="109577"/>
                                        </p:tgtEl>
                                      </p:cBhvr>
                                    </p:animEffect>
                                  </p:childTnLst>
                                </p:cTn>
                              </p:par>
                            </p:childTnLst>
                          </p:cTn>
                        </p:par>
                        <p:par>
                          <p:cTn id="18" fill="hold" nodeType="afterGroup">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9574"/>
                                        </p:tgtEl>
                                        <p:attrNameLst>
                                          <p:attrName>style.visibility</p:attrName>
                                        </p:attrNameLst>
                                      </p:cBhvr>
                                      <p:to>
                                        <p:strVal val="visible"/>
                                      </p:to>
                                    </p:set>
                                    <p:animEffect transition="in" filter="fade">
                                      <p:cBhvr>
                                        <p:cTn id="21" dur="500"/>
                                        <p:tgtEl>
                                          <p:spTgt spid="109574"/>
                                        </p:tgtEl>
                                      </p:cBhvr>
                                    </p:animEffect>
                                  </p:childTnLst>
                                </p:cTn>
                              </p:par>
                              <p:par>
                                <p:cTn id="22" presetID="10" presetClass="entr" presetSubtype="0" fill="hold" nodeType="withEffect">
                                  <p:stCondLst>
                                    <p:cond delay="0"/>
                                  </p:stCondLst>
                                  <p:childTnLst>
                                    <p:set>
                                      <p:cBhvr>
                                        <p:cTn id="23" dur="1" fill="hold">
                                          <p:stCondLst>
                                            <p:cond delay="0"/>
                                          </p:stCondLst>
                                        </p:cTn>
                                        <p:tgtEl>
                                          <p:spTgt spid="109578"/>
                                        </p:tgtEl>
                                        <p:attrNameLst>
                                          <p:attrName>style.visibility</p:attrName>
                                        </p:attrNameLst>
                                      </p:cBhvr>
                                      <p:to>
                                        <p:strVal val="visible"/>
                                      </p:to>
                                    </p:set>
                                    <p:animEffect transition="in" filter="fade">
                                      <p:cBhvr>
                                        <p:cTn id="24" dur="500"/>
                                        <p:tgtEl>
                                          <p:spTgt spid="109578"/>
                                        </p:tgtEl>
                                      </p:cBhvr>
                                    </p:animEffect>
                                  </p:childTnLst>
                                </p:cTn>
                              </p:par>
                            </p:childTnLst>
                          </p:cTn>
                        </p:par>
                        <p:par>
                          <p:cTn id="25" fill="hold" nodeType="afterGroup">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9575"/>
                                        </p:tgtEl>
                                        <p:attrNameLst>
                                          <p:attrName>style.visibility</p:attrName>
                                        </p:attrNameLst>
                                      </p:cBhvr>
                                      <p:to>
                                        <p:strVal val="visible"/>
                                      </p:to>
                                    </p:set>
                                    <p:animEffect transition="in" filter="fade">
                                      <p:cBhvr>
                                        <p:cTn id="28" dur="500"/>
                                        <p:tgtEl>
                                          <p:spTgt spid="109575"/>
                                        </p:tgtEl>
                                      </p:cBhvr>
                                    </p:animEffect>
                                  </p:childTnLst>
                                </p:cTn>
                              </p:par>
                              <p:par>
                                <p:cTn id="29" presetID="10" presetClass="entr" presetSubtype="0" fill="hold" nodeType="withEffect">
                                  <p:stCondLst>
                                    <p:cond delay="0"/>
                                  </p:stCondLst>
                                  <p:childTnLst>
                                    <p:set>
                                      <p:cBhvr>
                                        <p:cTn id="30" dur="1" fill="hold">
                                          <p:stCondLst>
                                            <p:cond delay="0"/>
                                          </p:stCondLst>
                                        </p:cTn>
                                        <p:tgtEl>
                                          <p:spTgt spid="109579"/>
                                        </p:tgtEl>
                                        <p:attrNameLst>
                                          <p:attrName>style.visibility</p:attrName>
                                        </p:attrNameLst>
                                      </p:cBhvr>
                                      <p:to>
                                        <p:strVal val="visible"/>
                                      </p:to>
                                    </p:set>
                                    <p:animEffect transition="in" filter="fade">
                                      <p:cBhvr>
                                        <p:cTn id="31" dur="500"/>
                                        <p:tgtEl>
                                          <p:spTgt spid="109579"/>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9576"/>
                                        </p:tgtEl>
                                        <p:attrNameLst>
                                          <p:attrName>style.visibility</p:attrName>
                                        </p:attrNameLst>
                                      </p:cBhvr>
                                      <p:to>
                                        <p:strVal val="visible"/>
                                      </p:to>
                                    </p:set>
                                    <p:animEffect transition="in" filter="fade">
                                      <p:cBhvr>
                                        <p:cTn id="35" dur="500"/>
                                        <p:tgtEl>
                                          <p:spTgt spid="109576"/>
                                        </p:tgtEl>
                                      </p:cBhvr>
                                    </p:animEffect>
                                  </p:childTnLst>
                                </p:cTn>
                              </p:par>
                              <p:par>
                                <p:cTn id="36" presetID="10" presetClass="entr" presetSubtype="0" fill="hold" nodeType="withEffect">
                                  <p:stCondLst>
                                    <p:cond delay="0"/>
                                  </p:stCondLst>
                                  <p:childTnLst>
                                    <p:set>
                                      <p:cBhvr>
                                        <p:cTn id="37" dur="1" fill="hold">
                                          <p:stCondLst>
                                            <p:cond delay="0"/>
                                          </p:stCondLst>
                                        </p:cTn>
                                        <p:tgtEl>
                                          <p:spTgt spid="109580"/>
                                        </p:tgtEl>
                                        <p:attrNameLst>
                                          <p:attrName>style.visibility</p:attrName>
                                        </p:attrNameLst>
                                      </p:cBhvr>
                                      <p:to>
                                        <p:strVal val="visible"/>
                                      </p:to>
                                    </p:set>
                                    <p:animEffect transition="in" filter="fade">
                                      <p:cBhvr>
                                        <p:cTn id="38" dur="500"/>
                                        <p:tgtEl>
                                          <p:spTgt spid="109580"/>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09581"/>
                                        </p:tgtEl>
                                        <p:attrNameLst>
                                          <p:attrName>style.visibility</p:attrName>
                                        </p:attrNameLst>
                                      </p:cBhvr>
                                      <p:to>
                                        <p:strVal val="visible"/>
                                      </p:to>
                                    </p:set>
                                    <p:animEffect transition="in" filter="fade">
                                      <p:cBhvr>
                                        <p:cTn id="42" dur="500"/>
                                        <p:tgtEl>
                                          <p:spTgt spid="109581"/>
                                        </p:tgtEl>
                                      </p:cBhvr>
                                    </p:animEffect>
                                  </p:childTnLst>
                                </p:cTn>
                              </p:par>
                              <p:par>
                                <p:cTn id="43" presetID="10" presetClass="entr" presetSubtype="0" fill="hold" nodeType="withEffect">
                                  <p:stCondLst>
                                    <p:cond delay="0"/>
                                  </p:stCondLst>
                                  <p:childTnLst>
                                    <p:set>
                                      <p:cBhvr>
                                        <p:cTn id="44" dur="1" fill="hold">
                                          <p:stCondLst>
                                            <p:cond delay="0"/>
                                          </p:stCondLst>
                                        </p:cTn>
                                        <p:tgtEl>
                                          <p:spTgt spid="109584"/>
                                        </p:tgtEl>
                                        <p:attrNameLst>
                                          <p:attrName>style.visibility</p:attrName>
                                        </p:attrNameLst>
                                      </p:cBhvr>
                                      <p:to>
                                        <p:strVal val="visible"/>
                                      </p:to>
                                    </p:set>
                                    <p:animEffect transition="in" filter="fade">
                                      <p:cBhvr>
                                        <p:cTn id="45" dur="500"/>
                                        <p:tgtEl>
                                          <p:spTgt spid="109584"/>
                                        </p:tgtEl>
                                      </p:cBhvr>
                                    </p:animEffect>
                                  </p:childTnLst>
                                </p:cTn>
                              </p:par>
                            </p:childTnLst>
                          </p:cTn>
                        </p:par>
                        <p:par>
                          <p:cTn id="46" fill="hold" nodeType="afterGroup">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09582"/>
                                        </p:tgtEl>
                                        <p:attrNameLst>
                                          <p:attrName>style.visibility</p:attrName>
                                        </p:attrNameLst>
                                      </p:cBhvr>
                                      <p:to>
                                        <p:strVal val="visible"/>
                                      </p:to>
                                    </p:set>
                                    <p:animEffect transition="in" filter="fade">
                                      <p:cBhvr>
                                        <p:cTn id="49" dur="500"/>
                                        <p:tgtEl>
                                          <p:spTgt spid="109582"/>
                                        </p:tgtEl>
                                      </p:cBhvr>
                                    </p:animEffect>
                                  </p:childTnLst>
                                </p:cTn>
                              </p:par>
                              <p:par>
                                <p:cTn id="50" presetID="10" presetClass="entr" presetSubtype="0" fill="hold" nodeType="withEffect">
                                  <p:stCondLst>
                                    <p:cond delay="0"/>
                                  </p:stCondLst>
                                  <p:childTnLst>
                                    <p:set>
                                      <p:cBhvr>
                                        <p:cTn id="51" dur="1" fill="hold">
                                          <p:stCondLst>
                                            <p:cond delay="0"/>
                                          </p:stCondLst>
                                        </p:cTn>
                                        <p:tgtEl>
                                          <p:spTgt spid="109585"/>
                                        </p:tgtEl>
                                        <p:attrNameLst>
                                          <p:attrName>style.visibility</p:attrName>
                                        </p:attrNameLst>
                                      </p:cBhvr>
                                      <p:to>
                                        <p:strVal val="visible"/>
                                      </p:to>
                                    </p:set>
                                    <p:animEffect transition="in" filter="fade">
                                      <p:cBhvr>
                                        <p:cTn id="52" dur="500"/>
                                        <p:tgtEl>
                                          <p:spTgt spid="109585"/>
                                        </p:tgtEl>
                                      </p:cBhvr>
                                    </p:animEffect>
                                  </p:childTnLst>
                                </p:cTn>
                              </p:par>
                            </p:childTnLst>
                          </p:cTn>
                        </p:par>
                        <p:par>
                          <p:cTn id="53" fill="hold" nodeType="afterGroup">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09583"/>
                                        </p:tgtEl>
                                        <p:attrNameLst>
                                          <p:attrName>style.visibility</p:attrName>
                                        </p:attrNameLst>
                                      </p:cBhvr>
                                      <p:to>
                                        <p:strVal val="visible"/>
                                      </p:to>
                                    </p:set>
                                    <p:animEffect transition="in" filter="fade">
                                      <p:cBhvr>
                                        <p:cTn id="56" dur="500"/>
                                        <p:tgtEl>
                                          <p:spTgt spid="109583"/>
                                        </p:tgtEl>
                                      </p:cBhvr>
                                    </p:animEffect>
                                  </p:childTnLst>
                                </p:cTn>
                              </p:par>
                              <p:par>
                                <p:cTn id="57" presetID="10" presetClass="entr" presetSubtype="0" fill="hold" nodeType="withEffect">
                                  <p:stCondLst>
                                    <p:cond delay="0"/>
                                  </p:stCondLst>
                                  <p:childTnLst>
                                    <p:set>
                                      <p:cBhvr>
                                        <p:cTn id="58" dur="1" fill="hold">
                                          <p:stCondLst>
                                            <p:cond delay="0"/>
                                          </p:stCondLst>
                                        </p:cTn>
                                        <p:tgtEl>
                                          <p:spTgt spid="109586"/>
                                        </p:tgtEl>
                                        <p:attrNameLst>
                                          <p:attrName>style.visibility</p:attrName>
                                        </p:attrNameLst>
                                      </p:cBhvr>
                                      <p:to>
                                        <p:strVal val="visible"/>
                                      </p:to>
                                    </p:set>
                                    <p:animEffect transition="in" filter="fade">
                                      <p:cBhvr>
                                        <p:cTn id="59" dur="500"/>
                                        <p:tgtEl>
                                          <p:spTgt spid="109586"/>
                                        </p:tgtEl>
                                      </p:cBhvr>
                                    </p:animEffect>
                                  </p:childTnLst>
                                </p:cTn>
                              </p:par>
                              <p:par>
                                <p:cTn id="60" presetID="10" presetClass="entr" presetSubtype="0" fill="hold" nodeType="withEffect">
                                  <p:stCondLst>
                                    <p:cond delay="0"/>
                                  </p:stCondLst>
                                  <p:childTnLst>
                                    <p:set>
                                      <p:cBhvr>
                                        <p:cTn id="61" dur="1" fill="hold">
                                          <p:stCondLst>
                                            <p:cond delay="0"/>
                                          </p:stCondLst>
                                        </p:cTn>
                                        <p:tgtEl>
                                          <p:spTgt spid="109587"/>
                                        </p:tgtEl>
                                        <p:attrNameLst>
                                          <p:attrName>style.visibility</p:attrName>
                                        </p:attrNameLst>
                                      </p:cBhvr>
                                      <p:to>
                                        <p:strVal val="visible"/>
                                      </p:to>
                                    </p:set>
                                    <p:animEffect transition="in" filter="fade">
                                      <p:cBhvr>
                                        <p:cTn id="62" dur="500"/>
                                        <p:tgtEl>
                                          <p:spTgt spid="10958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9577"/>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10" presetClass="exit" presetSubtype="0" fill="hold" grpId="1" nodeType="clickEffect">
                                  <p:stCondLst>
                                    <p:cond delay="0"/>
                                  </p:stCondLst>
                                  <p:childTnLst>
                                    <p:animEffect transition="out" filter="fade">
                                      <p:cBhvr>
                                        <p:cTn id="67" dur="500"/>
                                        <p:tgtEl>
                                          <p:spTgt spid="109573"/>
                                        </p:tgtEl>
                                      </p:cBhvr>
                                    </p:animEffect>
                                    <p:set>
                                      <p:cBhvr>
                                        <p:cTn id="68" dur="1" fill="hold">
                                          <p:stCondLst>
                                            <p:cond delay="499"/>
                                          </p:stCondLst>
                                        </p:cTn>
                                        <p:tgtEl>
                                          <p:spTgt spid="10957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09577"/>
                                        </p:tgtEl>
                                      </p:cBhvr>
                                    </p:animEffect>
                                    <p:set>
                                      <p:cBhvr>
                                        <p:cTn id="71" dur="1" fill="hold">
                                          <p:stCondLst>
                                            <p:cond delay="499"/>
                                          </p:stCondLst>
                                        </p:cTn>
                                        <p:tgtEl>
                                          <p:spTgt spid="109577"/>
                                        </p:tgtEl>
                                        <p:attrNameLst>
                                          <p:attrName>style.visibility</p:attrName>
                                        </p:attrNameLst>
                                      </p:cBhvr>
                                      <p:to>
                                        <p:strVal val="hidden"/>
                                      </p:to>
                                    </p:set>
                                  </p:childTnLst>
                                </p:cTn>
                              </p:par>
                            </p:childTnLst>
                          </p:cTn>
                        </p:par>
                      </p:childTnLst>
                    </p:cTn>
                  </p:par>
                </p:childTnLst>
              </p:cTn>
              <p:nextCondLst>
                <p:cond evt="onClick" delay="0">
                  <p:tgtEl>
                    <p:spTgt spid="109577"/>
                  </p:tgtEl>
                </p:cond>
              </p:nextCondLst>
            </p:seq>
            <p:seq concurrent="1" nextAc="seek">
              <p:cTn id="72" restart="whenNotActive" fill="hold" evtFilter="cancelBubble" nodeType="interactiveSeq">
                <p:stCondLst>
                  <p:cond evt="onClick" delay="0">
                    <p:tgtEl>
                      <p:spTgt spid="10957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grpId="1" nodeType="clickEffect">
                                  <p:stCondLst>
                                    <p:cond delay="0"/>
                                  </p:stCondLst>
                                  <p:childTnLst>
                                    <p:animEffect transition="out" filter="fade">
                                      <p:cBhvr>
                                        <p:cTn id="76" dur="500"/>
                                        <p:tgtEl>
                                          <p:spTgt spid="109574"/>
                                        </p:tgtEl>
                                      </p:cBhvr>
                                    </p:animEffect>
                                    <p:set>
                                      <p:cBhvr>
                                        <p:cTn id="77" dur="1" fill="hold">
                                          <p:stCondLst>
                                            <p:cond delay="499"/>
                                          </p:stCondLst>
                                        </p:cTn>
                                        <p:tgtEl>
                                          <p:spTgt spid="10957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09578"/>
                                        </p:tgtEl>
                                      </p:cBhvr>
                                    </p:animEffect>
                                    <p:set>
                                      <p:cBhvr>
                                        <p:cTn id="80" dur="1" fill="hold">
                                          <p:stCondLst>
                                            <p:cond delay="499"/>
                                          </p:stCondLst>
                                        </p:cTn>
                                        <p:tgtEl>
                                          <p:spTgt spid="109578"/>
                                        </p:tgtEl>
                                        <p:attrNameLst>
                                          <p:attrName>style.visibility</p:attrName>
                                        </p:attrNameLst>
                                      </p:cBhvr>
                                      <p:to>
                                        <p:strVal val="hidden"/>
                                      </p:to>
                                    </p:set>
                                  </p:childTnLst>
                                </p:cTn>
                              </p:par>
                            </p:childTnLst>
                          </p:cTn>
                        </p:par>
                      </p:childTnLst>
                    </p:cTn>
                  </p:par>
                </p:childTnLst>
              </p:cTn>
              <p:nextCondLst>
                <p:cond evt="onClick" delay="0">
                  <p:tgtEl>
                    <p:spTgt spid="109578"/>
                  </p:tgtEl>
                </p:cond>
              </p:nextCondLst>
            </p:seq>
            <p:seq concurrent="1" nextAc="seek">
              <p:cTn id="81" restart="whenNotActive" fill="hold" evtFilter="cancelBubble" nodeType="interactiveSeq">
                <p:stCondLst>
                  <p:cond evt="onClick" delay="0">
                    <p:tgtEl>
                      <p:spTgt spid="109579"/>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0" presetClass="exit" presetSubtype="0" fill="hold" grpId="1" nodeType="clickEffect">
                                  <p:stCondLst>
                                    <p:cond delay="0"/>
                                  </p:stCondLst>
                                  <p:childTnLst>
                                    <p:animEffect transition="out" filter="fade">
                                      <p:cBhvr>
                                        <p:cTn id="85" dur="500"/>
                                        <p:tgtEl>
                                          <p:spTgt spid="109575"/>
                                        </p:tgtEl>
                                      </p:cBhvr>
                                    </p:animEffect>
                                    <p:set>
                                      <p:cBhvr>
                                        <p:cTn id="86" dur="1" fill="hold">
                                          <p:stCondLst>
                                            <p:cond delay="499"/>
                                          </p:stCondLst>
                                        </p:cTn>
                                        <p:tgtEl>
                                          <p:spTgt spid="10957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09579"/>
                                        </p:tgtEl>
                                      </p:cBhvr>
                                    </p:animEffect>
                                    <p:set>
                                      <p:cBhvr>
                                        <p:cTn id="89" dur="1" fill="hold">
                                          <p:stCondLst>
                                            <p:cond delay="499"/>
                                          </p:stCondLst>
                                        </p:cTn>
                                        <p:tgtEl>
                                          <p:spTgt spid="109579"/>
                                        </p:tgtEl>
                                        <p:attrNameLst>
                                          <p:attrName>style.visibility</p:attrName>
                                        </p:attrNameLst>
                                      </p:cBhvr>
                                      <p:to>
                                        <p:strVal val="hidden"/>
                                      </p:to>
                                    </p:set>
                                  </p:childTnLst>
                                </p:cTn>
                              </p:par>
                            </p:childTnLst>
                          </p:cTn>
                        </p:par>
                      </p:childTnLst>
                    </p:cTn>
                  </p:par>
                </p:childTnLst>
              </p:cTn>
              <p:nextCondLst>
                <p:cond evt="onClick" delay="0">
                  <p:tgtEl>
                    <p:spTgt spid="109579"/>
                  </p:tgtEl>
                </p:cond>
              </p:nextCondLst>
            </p:seq>
            <p:seq concurrent="1" nextAc="seek">
              <p:cTn id="90" restart="whenNotActive" fill="hold" evtFilter="cancelBubble" nodeType="interactiveSeq">
                <p:stCondLst>
                  <p:cond evt="onClick" delay="0">
                    <p:tgtEl>
                      <p:spTgt spid="10958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0" presetClass="exit" presetSubtype="0" fill="hold" grpId="1" nodeType="clickEffect">
                                  <p:stCondLst>
                                    <p:cond delay="0"/>
                                  </p:stCondLst>
                                  <p:childTnLst>
                                    <p:animEffect transition="out" filter="fade">
                                      <p:cBhvr>
                                        <p:cTn id="94" dur="500"/>
                                        <p:tgtEl>
                                          <p:spTgt spid="109576"/>
                                        </p:tgtEl>
                                      </p:cBhvr>
                                    </p:animEffect>
                                    <p:set>
                                      <p:cBhvr>
                                        <p:cTn id="95" dur="1" fill="hold">
                                          <p:stCondLst>
                                            <p:cond delay="499"/>
                                          </p:stCondLst>
                                        </p:cTn>
                                        <p:tgtEl>
                                          <p:spTgt spid="10957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9580"/>
                                        </p:tgtEl>
                                      </p:cBhvr>
                                    </p:animEffect>
                                    <p:set>
                                      <p:cBhvr>
                                        <p:cTn id="98" dur="1" fill="hold">
                                          <p:stCondLst>
                                            <p:cond delay="499"/>
                                          </p:stCondLst>
                                        </p:cTn>
                                        <p:tgtEl>
                                          <p:spTgt spid="109580"/>
                                        </p:tgtEl>
                                        <p:attrNameLst>
                                          <p:attrName>style.visibility</p:attrName>
                                        </p:attrNameLst>
                                      </p:cBhvr>
                                      <p:to>
                                        <p:strVal val="hidden"/>
                                      </p:to>
                                    </p:set>
                                  </p:childTnLst>
                                </p:cTn>
                              </p:par>
                            </p:childTnLst>
                          </p:cTn>
                        </p:par>
                      </p:childTnLst>
                    </p:cTn>
                  </p:par>
                </p:childTnLst>
              </p:cTn>
              <p:nextCondLst>
                <p:cond evt="onClick" delay="0">
                  <p:tgtEl>
                    <p:spTgt spid="109580"/>
                  </p:tgtEl>
                </p:cond>
              </p:nextCondLst>
            </p:seq>
            <p:seq concurrent="1" nextAc="seek">
              <p:cTn id="99" restart="whenNotActive" fill="hold" evtFilter="cancelBubble" nodeType="interactiveSeq">
                <p:stCondLst>
                  <p:cond evt="onClick" delay="0">
                    <p:tgtEl>
                      <p:spTgt spid="109584"/>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0" presetClass="exit" presetSubtype="0" fill="hold" grpId="1" nodeType="clickEffect">
                                  <p:stCondLst>
                                    <p:cond delay="0"/>
                                  </p:stCondLst>
                                  <p:childTnLst>
                                    <p:animEffect transition="out" filter="fade">
                                      <p:cBhvr>
                                        <p:cTn id="103" dur="500"/>
                                        <p:tgtEl>
                                          <p:spTgt spid="109581"/>
                                        </p:tgtEl>
                                      </p:cBhvr>
                                    </p:animEffect>
                                    <p:set>
                                      <p:cBhvr>
                                        <p:cTn id="104" dur="1" fill="hold">
                                          <p:stCondLst>
                                            <p:cond delay="499"/>
                                          </p:stCondLst>
                                        </p:cTn>
                                        <p:tgtEl>
                                          <p:spTgt spid="10958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09584"/>
                                        </p:tgtEl>
                                      </p:cBhvr>
                                    </p:animEffect>
                                    <p:set>
                                      <p:cBhvr>
                                        <p:cTn id="107" dur="1" fill="hold">
                                          <p:stCondLst>
                                            <p:cond delay="499"/>
                                          </p:stCondLst>
                                        </p:cTn>
                                        <p:tgtEl>
                                          <p:spTgt spid="109584"/>
                                        </p:tgtEl>
                                        <p:attrNameLst>
                                          <p:attrName>style.visibility</p:attrName>
                                        </p:attrNameLst>
                                      </p:cBhvr>
                                      <p:to>
                                        <p:strVal val="hidden"/>
                                      </p:to>
                                    </p:set>
                                  </p:childTnLst>
                                </p:cTn>
                              </p:par>
                            </p:childTnLst>
                          </p:cTn>
                        </p:par>
                      </p:childTnLst>
                    </p:cTn>
                  </p:par>
                </p:childTnLst>
              </p:cTn>
              <p:nextCondLst>
                <p:cond evt="onClick" delay="0">
                  <p:tgtEl>
                    <p:spTgt spid="109584"/>
                  </p:tgtEl>
                </p:cond>
              </p:nextCondLst>
            </p:seq>
            <p:seq concurrent="1" nextAc="seek">
              <p:cTn id="108" restart="whenNotActive" fill="hold" evtFilter="cancelBubble" nodeType="interactiveSeq">
                <p:stCondLst>
                  <p:cond evt="onClick" delay="0">
                    <p:tgtEl>
                      <p:spTgt spid="109585"/>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0" presetClass="exit" presetSubtype="0" fill="hold" grpId="1" nodeType="clickEffect">
                                  <p:stCondLst>
                                    <p:cond delay="0"/>
                                  </p:stCondLst>
                                  <p:childTnLst>
                                    <p:animEffect transition="out" filter="fade">
                                      <p:cBhvr>
                                        <p:cTn id="112" dur="500"/>
                                        <p:tgtEl>
                                          <p:spTgt spid="109582"/>
                                        </p:tgtEl>
                                      </p:cBhvr>
                                    </p:animEffect>
                                    <p:set>
                                      <p:cBhvr>
                                        <p:cTn id="113" dur="1" fill="hold">
                                          <p:stCondLst>
                                            <p:cond delay="499"/>
                                          </p:stCondLst>
                                        </p:cTn>
                                        <p:tgtEl>
                                          <p:spTgt spid="109582"/>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09585"/>
                                        </p:tgtEl>
                                      </p:cBhvr>
                                    </p:animEffect>
                                    <p:set>
                                      <p:cBhvr>
                                        <p:cTn id="116" dur="1" fill="hold">
                                          <p:stCondLst>
                                            <p:cond delay="499"/>
                                          </p:stCondLst>
                                        </p:cTn>
                                        <p:tgtEl>
                                          <p:spTgt spid="109585"/>
                                        </p:tgtEl>
                                        <p:attrNameLst>
                                          <p:attrName>style.visibility</p:attrName>
                                        </p:attrNameLst>
                                      </p:cBhvr>
                                      <p:to>
                                        <p:strVal val="hidden"/>
                                      </p:to>
                                    </p:set>
                                  </p:childTnLst>
                                </p:cTn>
                              </p:par>
                            </p:childTnLst>
                          </p:cTn>
                        </p:par>
                      </p:childTnLst>
                    </p:cTn>
                  </p:par>
                </p:childTnLst>
              </p:cTn>
              <p:nextCondLst>
                <p:cond evt="onClick" delay="0">
                  <p:tgtEl>
                    <p:spTgt spid="109585"/>
                  </p:tgtEl>
                </p:cond>
              </p:nextCondLst>
            </p:seq>
            <p:seq concurrent="1" nextAc="seek">
              <p:cTn id="117" restart="whenNotActive" fill="hold" evtFilter="cancelBubble" nodeType="interactiveSeq">
                <p:stCondLst>
                  <p:cond evt="onClick" delay="0">
                    <p:tgtEl>
                      <p:spTgt spid="109586"/>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0" presetClass="exit" presetSubtype="0" fill="hold" grpId="1" nodeType="clickEffect">
                                  <p:stCondLst>
                                    <p:cond delay="0"/>
                                  </p:stCondLst>
                                  <p:childTnLst>
                                    <p:animEffect transition="out" filter="fade">
                                      <p:cBhvr>
                                        <p:cTn id="121" dur="500"/>
                                        <p:tgtEl>
                                          <p:spTgt spid="109583"/>
                                        </p:tgtEl>
                                      </p:cBhvr>
                                    </p:animEffect>
                                    <p:set>
                                      <p:cBhvr>
                                        <p:cTn id="122" dur="1" fill="hold">
                                          <p:stCondLst>
                                            <p:cond delay="499"/>
                                          </p:stCondLst>
                                        </p:cTn>
                                        <p:tgtEl>
                                          <p:spTgt spid="109583"/>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09586"/>
                                        </p:tgtEl>
                                      </p:cBhvr>
                                    </p:animEffect>
                                    <p:set>
                                      <p:cBhvr>
                                        <p:cTn id="125" dur="1" fill="hold">
                                          <p:stCondLst>
                                            <p:cond delay="499"/>
                                          </p:stCondLst>
                                        </p:cTn>
                                        <p:tgtEl>
                                          <p:spTgt spid="109586"/>
                                        </p:tgtEl>
                                        <p:attrNameLst>
                                          <p:attrName>style.visibility</p:attrName>
                                        </p:attrNameLst>
                                      </p:cBhvr>
                                      <p:to>
                                        <p:strVal val="hidden"/>
                                      </p:to>
                                    </p:set>
                                  </p:childTnLst>
                                </p:cTn>
                              </p:par>
                            </p:childTnLst>
                          </p:cTn>
                        </p:par>
                      </p:childTnLst>
                    </p:cTn>
                  </p:par>
                </p:childTnLst>
              </p:cTn>
              <p:nextCondLst>
                <p:cond evt="onClick" delay="0">
                  <p:tgtEl>
                    <p:spTgt spid="109586"/>
                  </p:tgtEl>
                </p:cond>
              </p:nextCondLst>
            </p:seq>
          </p:childTnLst>
        </p:cTn>
      </p:par>
    </p:tnLst>
    <p:bldLst>
      <p:bldP spid="109571" grpId="0" animBg="1"/>
      <p:bldP spid="109573" grpId="0" animBg="1"/>
      <p:bldP spid="109573" grpId="1" animBg="1"/>
      <p:bldP spid="109574" grpId="0" animBg="1"/>
      <p:bldP spid="109574" grpId="1" animBg="1"/>
      <p:bldP spid="109575" grpId="0" animBg="1"/>
      <p:bldP spid="109575" grpId="1" animBg="1"/>
      <p:bldP spid="109576" grpId="0" animBg="1"/>
      <p:bldP spid="109576" grpId="1" animBg="1"/>
      <p:bldP spid="109581" grpId="0" animBg="1"/>
      <p:bldP spid="109581" grpId="1" animBg="1"/>
      <p:bldP spid="109582" grpId="0" animBg="1"/>
      <p:bldP spid="109582" grpId="1" animBg="1"/>
      <p:bldP spid="109583" grpId="0" animBg="1"/>
      <p:bldP spid="10958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10595"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History</a:t>
            </a:r>
            <a:endParaRPr lang="ru-RU" altLang="ru-RU" sz="4000" b="1">
              <a:latin typeface="Times New Roman" pitchFamily="18" charset="0"/>
            </a:endParaRPr>
          </a:p>
        </p:txBody>
      </p:sp>
      <p:sp>
        <p:nvSpPr>
          <p:cNvPr id="110596"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10597"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10598"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10599"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10600"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10601"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10602"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10603"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10604"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10605"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10606"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fade">
                                      <p:cBhvr>
                                        <p:cTn id="7" dur="500"/>
                                        <p:tgtEl>
                                          <p:spTgt spid="1105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animEffect transition="in" filter="fade">
                                      <p:cBhvr>
                                        <p:cTn id="10" dur="500"/>
                                        <p:tgtEl>
                                          <p:spTgt spid="110596">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0598"/>
                                        </p:tgtEl>
                                        <p:attrNameLst>
                                          <p:attrName>style.visibility</p:attrName>
                                        </p:attrNameLst>
                                      </p:cBhvr>
                                      <p:to>
                                        <p:strVal val="visible"/>
                                      </p:to>
                                    </p:set>
                                    <p:animEffect transition="in" filter="fade">
                                      <p:cBhvr>
                                        <p:cTn id="14" dur="500"/>
                                        <p:tgtEl>
                                          <p:spTgt spid="110598"/>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10599"/>
                                        </p:tgtEl>
                                        <p:attrNameLst>
                                          <p:attrName>style.visibility</p:attrName>
                                        </p:attrNameLst>
                                      </p:cBhvr>
                                      <p:to>
                                        <p:strVal val="visible"/>
                                      </p:to>
                                    </p:set>
                                    <p:animEffect transition="in" filter="fade">
                                      <p:cBhvr>
                                        <p:cTn id="18" dur="500"/>
                                        <p:tgtEl>
                                          <p:spTgt spid="110599"/>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10599"/>
                                        </p:tgtEl>
                                      </p:cBhvr>
                                    </p:animEffect>
                                    <p:set>
                                      <p:cBhvr>
                                        <p:cTn id="22" dur="1" fill="hold">
                                          <p:stCondLst>
                                            <p:cond delay="499"/>
                                          </p:stCondLst>
                                        </p:cTn>
                                        <p:tgtEl>
                                          <p:spTgt spid="110599"/>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10600"/>
                                        </p:tgtEl>
                                        <p:attrNameLst>
                                          <p:attrName>style.visibility</p:attrName>
                                        </p:attrNameLst>
                                      </p:cBhvr>
                                      <p:to>
                                        <p:strVal val="visible"/>
                                      </p:to>
                                    </p:set>
                                    <p:animEffect transition="in" filter="fade">
                                      <p:cBhvr>
                                        <p:cTn id="26" dur="500"/>
                                        <p:tgtEl>
                                          <p:spTgt spid="110600"/>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10600"/>
                                        </p:tgtEl>
                                      </p:cBhvr>
                                    </p:animEffect>
                                    <p:set>
                                      <p:cBhvr>
                                        <p:cTn id="30" dur="1" fill="hold">
                                          <p:stCondLst>
                                            <p:cond delay="499"/>
                                          </p:stCondLst>
                                        </p:cTn>
                                        <p:tgtEl>
                                          <p:spTgt spid="110600"/>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10601"/>
                                        </p:tgtEl>
                                        <p:attrNameLst>
                                          <p:attrName>style.visibility</p:attrName>
                                        </p:attrNameLst>
                                      </p:cBhvr>
                                      <p:to>
                                        <p:strVal val="visible"/>
                                      </p:to>
                                    </p:set>
                                    <p:animEffect transition="in" filter="fade">
                                      <p:cBhvr>
                                        <p:cTn id="34" dur="500"/>
                                        <p:tgtEl>
                                          <p:spTgt spid="110601"/>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10601"/>
                                        </p:tgtEl>
                                      </p:cBhvr>
                                    </p:animEffect>
                                    <p:set>
                                      <p:cBhvr>
                                        <p:cTn id="38" dur="1" fill="hold">
                                          <p:stCondLst>
                                            <p:cond delay="499"/>
                                          </p:stCondLst>
                                        </p:cTn>
                                        <p:tgtEl>
                                          <p:spTgt spid="110601"/>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10602"/>
                                        </p:tgtEl>
                                        <p:attrNameLst>
                                          <p:attrName>style.visibility</p:attrName>
                                        </p:attrNameLst>
                                      </p:cBhvr>
                                      <p:to>
                                        <p:strVal val="visible"/>
                                      </p:to>
                                    </p:set>
                                    <p:animEffect transition="in" filter="fade">
                                      <p:cBhvr>
                                        <p:cTn id="42" dur="500"/>
                                        <p:tgtEl>
                                          <p:spTgt spid="110602"/>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10602"/>
                                        </p:tgtEl>
                                      </p:cBhvr>
                                    </p:animEffect>
                                    <p:set>
                                      <p:cBhvr>
                                        <p:cTn id="46" dur="1" fill="hold">
                                          <p:stCondLst>
                                            <p:cond delay="499"/>
                                          </p:stCondLst>
                                        </p:cTn>
                                        <p:tgtEl>
                                          <p:spTgt spid="110602"/>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10603"/>
                                        </p:tgtEl>
                                        <p:attrNameLst>
                                          <p:attrName>style.visibility</p:attrName>
                                        </p:attrNameLst>
                                      </p:cBhvr>
                                      <p:to>
                                        <p:strVal val="visible"/>
                                      </p:to>
                                    </p:set>
                                    <p:animEffect transition="in" filter="fade">
                                      <p:cBhvr>
                                        <p:cTn id="50" dur="500"/>
                                        <p:tgtEl>
                                          <p:spTgt spid="110603"/>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10603"/>
                                        </p:tgtEl>
                                      </p:cBhvr>
                                    </p:animEffect>
                                    <p:set>
                                      <p:cBhvr>
                                        <p:cTn id="54" dur="1" fill="hold">
                                          <p:stCondLst>
                                            <p:cond delay="499"/>
                                          </p:stCondLst>
                                        </p:cTn>
                                        <p:tgtEl>
                                          <p:spTgt spid="110603"/>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10604"/>
                                        </p:tgtEl>
                                        <p:attrNameLst>
                                          <p:attrName>style.visibility</p:attrName>
                                        </p:attrNameLst>
                                      </p:cBhvr>
                                      <p:to>
                                        <p:strVal val="visible"/>
                                      </p:to>
                                    </p:set>
                                    <p:animEffect transition="in" filter="fade">
                                      <p:cBhvr>
                                        <p:cTn id="58" dur="500"/>
                                        <p:tgtEl>
                                          <p:spTgt spid="110604"/>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10604"/>
                                        </p:tgtEl>
                                      </p:cBhvr>
                                    </p:animEffect>
                                    <p:set>
                                      <p:cBhvr>
                                        <p:cTn id="62" dur="1" fill="hold">
                                          <p:stCondLst>
                                            <p:cond delay="499"/>
                                          </p:stCondLst>
                                        </p:cTn>
                                        <p:tgtEl>
                                          <p:spTgt spid="110604"/>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10605"/>
                                        </p:tgtEl>
                                        <p:attrNameLst>
                                          <p:attrName>style.visibility</p:attrName>
                                        </p:attrNameLst>
                                      </p:cBhvr>
                                      <p:to>
                                        <p:strVal val="visible"/>
                                      </p:to>
                                    </p:set>
                                    <p:animEffect transition="in" filter="fade">
                                      <p:cBhvr>
                                        <p:cTn id="66" dur="500"/>
                                        <p:tgtEl>
                                          <p:spTgt spid="110605"/>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10605"/>
                                        </p:tgtEl>
                                      </p:cBhvr>
                                    </p:animEffect>
                                    <p:set>
                                      <p:cBhvr>
                                        <p:cTn id="70" dur="1" fill="hold">
                                          <p:stCondLst>
                                            <p:cond delay="499"/>
                                          </p:stCondLst>
                                        </p:cTn>
                                        <p:tgtEl>
                                          <p:spTgt spid="110605"/>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10606"/>
                                        </p:tgtEl>
                                        <p:attrNameLst>
                                          <p:attrName>style.visibility</p:attrName>
                                        </p:attrNameLst>
                                      </p:cBhvr>
                                      <p:to>
                                        <p:strVal val="visible"/>
                                      </p:to>
                                    </p:set>
                                    <p:animEffect transition="in" filter="fade">
                                      <p:cBhvr>
                                        <p:cTn id="74" dur="500"/>
                                        <p:tgtEl>
                                          <p:spTgt spid="110606"/>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10606"/>
                                        </p:tgtEl>
                                      </p:cBhvr>
                                    </p:animEffect>
                                    <p:set>
                                      <p:cBhvr>
                                        <p:cTn id="78" dur="1" fill="hold">
                                          <p:stCondLst>
                                            <p:cond delay="499"/>
                                          </p:stCondLst>
                                        </p:cTn>
                                        <p:tgtEl>
                                          <p:spTgt spid="110606"/>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10598"/>
                                        </p:tgtEl>
                                      </p:cBhvr>
                                    </p:animEffect>
                                    <p:set>
                                      <p:cBhvr>
                                        <p:cTn id="82" dur="1" fill="hold">
                                          <p:stCondLst>
                                            <p:cond delay="499"/>
                                          </p:stCondLst>
                                        </p:cTn>
                                        <p:tgtEl>
                                          <p:spTgt spid="1105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598" grpId="0" animBg="1"/>
      <p:bldP spid="110598" grpId="1" animBg="1"/>
      <p:bldP spid="110599" grpId="0" animBg="1"/>
      <p:bldP spid="110599" grpId="1" animBg="1"/>
      <p:bldP spid="110600" grpId="0" animBg="1"/>
      <p:bldP spid="110600" grpId="1" animBg="1"/>
      <p:bldP spid="110601" grpId="0" animBg="1"/>
      <p:bldP spid="110601" grpId="1" animBg="1"/>
      <p:bldP spid="110602" grpId="0" animBg="1"/>
      <p:bldP spid="110602" grpId="1" animBg="1"/>
      <p:bldP spid="110603" grpId="0" animBg="1"/>
      <p:bldP spid="110603" grpId="1" animBg="1"/>
      <p:bldP spid="110604" grpId="0" animBg="1"/>
      <p:bldP spid="110604" grpId="1" animBg="1"/>
      <p:bldP spid="110605" grpId="0" animBg="1"/>
      <p:bldP spid="110605" grpId="1" animBg="1"/>
      <p:bldP spid="110606" grpId="0" animBg="1"/>
      <p:bldP spid="11060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9939" name="AutoShape 3">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39940" name="WordArt 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39941"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39942"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39943"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39944" name="WordArt 8"/>
          <p:cNvSpPr>
            <a:spLocks noChangeArrowheads="1" noChangeShapeType="1" noTextEdit="1"/>
          </p:cNvSpPr>
          <p:nvPr/>
        </p:nvSpPr>
        <p:spPr bwMode="auto">
          <a:xfrm>
            <a:off x="8027988"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39945"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39946"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39947"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39948"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39949"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39950"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39951"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39952"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39953"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39954"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39955"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39956" name="AutoShape 20">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1</a:t>
            </a:r>
            <a:endParaRPr lang="ru-RU" altLang="ru-RU" sz="4400" b="1">
              <a:latin typeface="Times New Roman" pitchFamily="18" charset="0"/>
            </a:endParaRPr>
          </a:p>
        </p:txBody>
      </p:sp>
      <p:sp>
        <p:nvSpPr>
          <p:cNvPr id="39958" name="AutoShape 22" descr="play"/>
          <p:cNvSpPr>
            <a:spLocks noChangeArrowheads="1"/>
          </p:cNvSpPr>
          <p:nvPr/>
        </p:nvSpPr>
        <p:spPr bwMode="auto">
          <a:xfrm>
            <a:off x="395288" y="1268413"/>
            <a:ext cx="2016125"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9959" name="AutoShape 23" descr="ground"/>
          <p:cNvSpPr>
            <a:spLocks noChangeArrowheads="1"/>
          </p:cNvSpPr>
          <p:nvPr/>
        </p:nvSpPr>
        <p:spPr bwMode="auto">
          <a:xfrm>
            <a:off x="3276600" y="1268413"/>
            <a:ext cx="2519363"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9960" name="AutoShape 24"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9961" name="Rectangle 25"/>
          <p:cNvSpPr>
            <a:spLocks noGrp="1" noChangeArrowheads="1"/>
          </p:cNvSpPr>
          <p:nvPr>
            <p:ph type="title"/>
          </p:nvPr>
        </p:nvSpPr>
        <p:spPr>
          <a:xfrm>
            <a:off x="2339975" y="1557338"/>
            <a:ext cx="1019175" cy="1143000"/>
          </a:xfrm>
          <a:noFill/>
          <a:ln/>
        </p:spPr>
        <p:txBody>
          <a:bodyPr/>
          <a:lstStyle/>
          <a:p>
            <a:r>
              <a:rPr lang="en-US" altLang="ru-RU" sz="9600" b="1"/>
              <a:t>+</a:t>
            </a:r>
            <a:endParaRPr lang="ru-RU" altLang="ru-RU" sz="9600" b="1"/>
          </a:p>
        </p:txBody>
      </p:sp>
      <p:sp>
        <p:nvSpPr>
          <p:cNvPr id="39962" name="Rectangle 26"/>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39963" name="AutoShape 27"/>
          <p:cNvSpPr>
            <a:spLocks noChangeArrowheads="1"/>
          </p:cNvSpPr>
          <p:nvPr/>
        </p:nvSpPr>
        <p:spPr bwMode="auto">
          <a:xfrm>
            <a:off x="684213" y="3357563"/>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play</a:t>
            </a:r>
            <a:endParaRPr lang="ru-RU" altLang="ru-RU" sz="3600" b="1" i="1">
              <a:latin typeface="Times New Roman" pitchFamily="18" charset="0"/>
            </a:endParaRPr>
          </a:p>
        </p:txBody>
      </p:sp>
      <p:sp>
        <p:nvSpPr>
          <p:cNvPr id="39964" name="AutoShape 28"/>
          <p:cNvSpPr>
            <a:spLocks noChangeArrowheads="1"/>
          </p:cNvSpPr>
          <p:nvPr/>
        </p:nvSpPr>
        <p:spPr bwMode="auto">
          <a:xfrm>
            <a:off x="3779838" y="3357563"/>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ground</a:t>
            </a:r>
            <a:endParaRPr lang="ru-RU" altLang="ru-RU" sz="3600" b="1" i="1">
              <a:latin typeface="Times New Roman" pitchFamily="18" charset="0"/>
            </a:endParaRPr>
          </a:p>
        </p:txBody>
      </p:sp>
      <p:sp>
        <p:nvSpPr>
          <p:cNvPr id="39965" name="AutoShape 29"/>
          <p:cNvSpPr>
            <a:spLocks noChangeArrowheads="1"/>
          </p:cNvSpPr>
          <p:nvPr/>
        </p:nvSpPr>
        <p:spPr bwMode="auto">
          <a:xfrm>
            <a:off x="6588125" y="3357563"/>
            <a:ext cx="2303463"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playground</a:t>
            </a:r>
            <a:endParaRPr lang="ru-RU" altLang="ru-RU" sz="3600" b="1" i="1">
              <a:latin typeface="Times New Roman" pitchFamily="18" charset="0"/>
            </a:endParaRPr>
          </a:p>
        </p:txBody>
      </p:sp>
      <p:sp>
        <p:nvSpPr>
          <p:cNvPr id="39966" name="AutoShape 30" descr="playground"/>
          <p:cNvSpPr>
            <a:spLocks noChangeArrowheads="1"/>
          </p:cNvSpPr>
          <p:nvPr/>
        </p:nvSpPr>
        <p:spPr bwMode="auto">
          <a:xfrm>
            <a:off x="2843213" y="4005263"/>
            <a:ext cx="3673475" cy="2447925"/>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9968" name="Rectangle 32"/>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39970" name="AutoShape 34">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9971" name="Picture 35"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39972" name="Picture 36"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500"/>
                                        <p:tgtEl>
                                          <p:spTgt spid="39939"/>
                                        </p:tgtEl>
                                      </p:cBhvr>
                                    </p:animEffect>
                                  </p:childTnLst>
                                </p:cTn>
                              </p:par>
                              <p:par>
                                <p:cTn id="8" presetID="10" presetClass="entr" presetSubtype="0" fill="hold" nodeType="withEffect">
                                  <p:stCondLst>
                                    <p:cond delay="0"/>
                                  </p:stCondLst>
                                  <p:childTnLst>
                                    <p:set>
                                      <p:cBhvr>
                                        <p:cTn id="9" dur="1" fill="hold">
                                          <p:stCondLst>
                                            <p:cond delay="0"/>
                                          </p:stCondLst>
                                        </p:cTn>
                                        <p:tgtEl>
                                          <p:spTgt spid="39972"/>
                                        </p:tgtEl>
                                        <p:attrNameLst>
                                          <p:attrName>style.visibility</p:attrName>
                                        </p:attrNameLst>
                                      </p:cBhvr>
                                      <p:to>
                                        <p:strVal val="visible"/>
                                      </p:to>
                                    </p:set>
                                    <p:animEffect transition="in" filter="fade">
                                      <p:cBhvr>
                                        <p:cTn id="10" dur="500"/>
                                        <p:tgtEl>
                                          <p:spTgt spid="39972"/>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9940"/>
                                        </p:tgtEl>
                                        <p:attrNameLst>
                                          <p:attrName>style.visibility</p:attrName>
                                        </p:attrNameLst>
                                      </p:cBhvr>
                                      <p:to>
                                        <p:strVal val="visible"/>
                                      </p:to>
                                    </p:set>
                                    <p:animEffect transition="in" filter="fade">
                                      <p:cBhvr>
                                        <p:cTn id="14" dur="500"/>
                                        <p:tgtEl>
                                          <p:spTgt spid="39940"/>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39940"/>
                                        </p:tgtEl>
                                      </p:cBhvr>
                                    </p:animEffect>
                                    <p:set>
                                      <p:cBhvr>
                                        <p:cTn id="18" dur="1" fill="hold">
                                          <p:stCondLst>
                                            <p:cond delay="499"/>
                                          </p:stCondLst>
                                        </p:cTn>
                                        <p:tgtEl>
                                          <p:spTgt spid="39940"/>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9941"/>
                                        </p:tgtEl>
                                        <p:attrNameLst>
                                          <p:attrName>style.visibility</p:attrName>
                                        </p:attrNameLst>
                                      </p:cBhvr>
                                      <p:to>
                                        <p:strVal val="visible"/>
                                      </p:to>
                                    </p:set>
                                    <p:animEffect transition="in" filter="fade">
                                      <p:cBhvr>
                                        <p:cTn id="22" dur="500"/>
                                        <p:tgtEl>
                                          <p:spTgt spid="39941"/>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39941"/>
                                        </p:tgtEl>
                                      </p:cBhvr>
                                    </p:animEffect>
                                    <p:set>
                                      <p:cBhvr>
                                        <p:cTn id="26" dur="1" fill="hold">
                                          <p:stCondLst>
                                            <p:cond delay="499"/>
                                          </p:stCondLst>
                                        </p:cTn>
                                        <p:tgtEl>
                                          <p:spTgt spid="39941"/>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39942"/>
                                        </p:tgtEl>
                                        <p:attrNameLst>
                                          <p:attrName>style.visibility</p:attrName>
                                        </p:attrNameLst>
                                      </p:cBhvr>
                                      <p:to>
                                        <p:strVal val="visible"/>
                                      </p:to>
                                    </p:set>
                                    <p:animEffect transition="in" filter="fade">
                                      <p:cBhvr>
                                        <p:cTn id="30" dur="500"/>
                                        <p:tgtEl>
                                          <p:spTgt spid="39942"/>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39942"/>
                                        </p:tgtEl>
                                      </p:cBhvr>
                                    </p:animEffect>
                                    <p:set>
                                      <p:cBhvr>
                                        <p:cTn id="34" dur="1" fill="hold">
                                          <p:stCondLst>
                                            <p:cond delay="499"/>
                                          </p:stCondLst>
                                        </p:cTn>
                                        <p:tgtEl>
                                          <p:spTgt spid="39942"/>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39943"/>
                                        </p:tgtEl>
                                        <p:attrNameLst>
                                          <p:attrName>style.visibility</p:attrName>
                                        </p:attrNameLst>
                                      </p:cBhvr>
                                      <p:to>
                                        <p:strVal val="visible"/>
                                      </p:to>
                                    </p:set>
                                    <p:animEffect transition="in" filter="fade">
                                      <p:cBhvr>
                                        <p:cTn id="38" dur="500"/>
                                        <p:tgtEl>
                                          <p:spTgt spid="39943"/>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39943"/>
                                        </p:tgtEl>
                                      </p:cBhvr>
                                    </p:animEffect>
                                    <p:set>
                                      <p:cBhvr>
                                        <p:cTn id="42" dur="1" fill="hold">
                                          <p:stCondLst>
                                            <p:cond delay="499"/>
                                          </p:stCondLst>
                                        </p:cTn>
                                        <p:tgtEl>
                                          <p:spTgt spid="39943"/>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39944"/>
                                        </p:tgtEl>
                                        <p:attrNameLst>
                                          <p:attrName>style.visibility</p:attrName>
                                        </p:attrNameLst>
                                      </p:cBhvr>
                                      <p:to>
                                        <p:strVal val="visible"/>
                                      </p:to>
                                    </p:set>
                                    <p:animEffect transition="in" filter="fade">
                                      <p:cBhvr>
                                        <p:cTn id="46" dur="500"/>
                                        <p:tgtEl>
                                          <p:spTgt spid="39944"/>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39944"/>
                                        </p:tgtEl>
                                      </p:cBhvr>
                                    </p:animEffect>
                                    <p:set>
                                      <p:cBhvr>
                                        <p:cTn id="50" dur="1" fill="hold">
                                          <p:stCondLst>
                                            <p:cond delay="499"/>
                                          </p:stCondLst>
                                        </p:cTn>
                                        <p:tgtEl>
                                          <p:spTgt spid="39944"/>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39945"/>
                                        </p:tgtEl>
                                        <p:attrNameLst>
                                          <p:attrName>style.visibility</p:attrName>
                                        </p:attrNameLst>
                                      </p:cBhvr>
                                      <p:to>
                                        <p:strVal val="visible"/>
                                      </p:to>
                                    </p:set>
                                    <p:animEffect transition="in" filter="fade">
                                      <p:cBhvr>
                                        <p:cTn id="54" dur="500"/>
                                        <p:tgtEl>
                                          <p:spTgt spid="39945"/>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39945"/>
                                        </p:tgtEl>
                                      </p:cBhvr>
                                    </p:animEffect>
                                    <p:set>
                                      <p:cBhvr>
                                        <p:cTn id="58" dur="1" fill="hold">
                                          <p:stCondLst>
                                            <p:cond delay="499"/>
                                          </p:stCondLst>
                                        </p:cTn>
                                        <p:tgtEl>
                                          <p:spTgt spid="39945"/>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39946"/>
                                        </p:tgtEl>
                                        <p:attrNameLst>
                                          <p:attrName>style.visibility</p:attrName>
                                        </p:attrNameLst>
                                      </p:cBhvr>
                                      <p:to>
                                        <p:strVal val="visible"/>
                                      </p:to>
                                    </p:set>
                                    <p:animEffect transition="in" filter="fade">
                                      <p:cBhvr>
                                        <p:cTn id="62" dur="500"/>
                                        <p:tgtEl>
                                          <p:spTgt spid="39946"/>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39946"/>
                                        </p:tgtEl>
                                      </p:cBhvr>
                                    </p:animEffect>
                                    <p:set>
                                      <p:cBhvr>
                                        <p:cTn id="66" dur="1" fill="hold">
                                          <p:stCondLst>
                                            <p:cond delay="499"/>
                                          </p:stCondLst>
                                        </p:cTn>
                                        <p:tgtEl>
                                          <p:spTgt spid="39946"/>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39947"/>
                                        </p:tgtEl>
                                        <p:attrNameLst>
                                          <p:attrName>style.visibility</p:attrName>
                                        </p:attrNameLst>
                                      </p:cBhvr>
                                      <p:to>
                                        <p:strVal val="visible"/>
                                      </p:to>
                                    </p:set>
                                    <p:animEffect transition="in" filter="fade">
                                      <p:cBhvr>
                                        <p:cTn id="70" dur="500"/>
                                        <p:tgtEl>
                                          <p:spTgt spid="39947"/>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39947"/>
                                        </p:tgtEl>
                                      </p:cBhvr>
                                    </p:animEffect>
                                    <p:set>
                                      <p:cBhvr>
                                        <p:cTn id="74" dur="1" fill="hold">
                                          <p:stCondLst>
                                            <p:cond delay="499"/>
                                          </p:stCondLst>
                                        </p:cTn>
                                        <p:tgtEl>
                                          <p:spTgt spid="39947"/>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39948"/>
                                        </p:tgtEl>
                                        <p:attrNameLst>
                                          <p:attrName>style.visibility</p:attrName>
                                        </p:attrNameLst>
                                      </p:cBhvr>
                                      <p:to>
                                        <p:strVal val="visible"/>
                                      </p:to>
                                    </p:set>
                                    <p:animEffect transition="in" filter="fade">
                                      <p:cBhvr>
                                        <p:cTn id="78" dur="500"/>
                                        <p:tgtEl>
                                          <p:spTgt spid="39948"/>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39948"/>
                                        </p:tgtEl>
                                      </p:cBhvr>
                                    </p:animEffect>
                                    <p:set>
                                      <p:cBhvr>
                                        <p:cTn id="82" dur="1" fill="hold">
                                          <p:stCondLst>
                                            <p:cond delay="499"/>
                                          </p:stCondLst>
                                        </p:cTn>
                                        <p:tgtEl>
                                          <p:spTgt spid="39948"/>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39949"/>
                                        </p:tgtEl>
                                        <p:attrNameLst>
                                          <p:attrName>style.visibility</p:attrName>
                                        </p:attrNameLst>
                                      </p:cBhvr>
                                      <p:to>
                                        <p:strVal val="visible"/>
                                      </p:to>
                                    </p:set>
                                    <p:animEffect transition="in" filter="fade">
                                      <p:cBhvr>
                                        <p:cTn id="86" dur="500"/>
                                        <p:tgtEl>
                                          <p:spTgt spid="39949"/>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39949"/>
                                        </p:tgtEl>
                                      </p:cBhvr>
                                    </p:animEffect>
                                    <p:set>
                                      <p:cBhvr>
                                        <p:cTn id="90" dur="1" fill="hold">
                                          <p:stCondLst>
                                            <p:cond delay="499"/>
                                          </p:stCondLst>
                                        </p:cTn>
                                        <p:tgtEl>
                                          <p:spTgt spid="39949"/>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39950"/>
                                        </p:tgtEl>
                                        <p:attrNameLst>
                                          <p:attrName>style.visibility</p:attrName>
                                        </p:attrNameLst>
                                      </p:cBhvr>
                                      <p:to>
                                        <p:strVal val="visible"/>
                                      </p:to>
                                    </p:set>
                                    <p:animEffect transition="in" filter="fade">
                                      <p:cBhvr>
                                        <p:cTn id="94" dur="500"/>
                                        <p:tgtEl>
                                          <p:spTgt spid="39950"/>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39950"/>
                                        </p:tgtEl>
                                      </p:cBhvr>
                                    </p:animEffect>
                                    <p:set>
                                      <p:cBhvr>
                                        <p:cTn id="98" dur="1" fill="hold">
                                          <p:stCondLst>
                                            <p:cond delay="499"/>
                                          </p:stCondLst>
                                        </p:cTn>
                                        <p:tgtEl>
                                          <p:spTgt spid="39950"/>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39951"/>
                                        </p:tgtEl>
                                        <p:attrNameLst>
                                          <p:attrName>style.visibility</p:attrName>
                                        </p:attrNameLst>
                                      </p:cBhvr>
                                      <p:to>
                                        <p:strVal val="visible"/>
                                      </p:to>
                                    </p:set>
                                    <p:animEffect transition="in" filter="fade">
                                      <p:cBhvr>
                                        <p:cTn id="102" dur="500"/>
                                        <p:tgtEl>
                                          <p:spTgt spid="39951"/>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39951"/>
                                        </p:tgtEl>
                                      </p:cBhvr>
                                    </p:animEffect>
                                    <p:set>
                                      <p:cBhvr>
                                        <p:cTn id="106" dur="1" fill="hold">
                                          <p:stCondLst>
                                            <p:cond delay="499"/>
                                          </p:stCondLst>
                                        </p:cTn>
                                        <p:tgtEl>
                                          <p:spTgt spid="39951"/>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39952"/>
                                        </p:tgtEl>
                                        <p:attrNameLst>
                                          <p:attrName>style.visibility</p:attrName>
                                        </p:attrNameLst>
                                      </p:cBhvr>
                                      <p:to>
                                        <p:strVal val="visible"/>
                                      </p:to>
                                    </p:set>
                                    <p:animEffect transition="in" filter="fade">
                                      <p:cBhvr>
                                        <p:cTn id="110" dur="500"/>
                                        <p:tgtEl>
                                          <p:spTgt spid="39952"/>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39952"/>
                                        </p:tgtEl>
                                      </p:cBhvr>
                                    </p:animEffect>
                                    <p:set>
                                      <p:cBhvr>
                                        <p:cTn id="114" dur="1" fill="hold">
                                          <p:stCondLst>
                                            <p:cond delay="499"/>
                                          </p:stCondLst>
                                        </p:cTn>
                                        <p:tgtEl>
                                          <p:spTgt spid="39952"/>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39953"/>
                                        </p:tgtEl>
                                        <p:attrNameLst>
                                          <p:attrName>style.visibility</p:attrName>
                                        </p:attrNameLst>
                                      </p:cBhvr>
                                      <p:to>
                                        <p:strVal val="visible"/>
                                      </p:to>
                                    </p:set>
                                    <p:animEffect transition="in" filter="fade">
                                      <p:cBhvr>
                                        <p:cTn id="118" dur="500"/>
                                        <p:tgtEl>
                                          <p:spTgt spid="39953"/>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39953"/>
                                        </p:tgtEl>
                                      </p:cBhvr>
                                    </p:animEffect>
                                    <p:set>
                                      <p:cBhvr>
                                        <p:cTn id="122" dur="1" fill="hold">
                                          <p:stCondLst>
                                            <p:cond delay="499"/>
                                          </p:stCondLst>
                                        </p:cTn>
                                        <p:tgtEl>
                                          <p:spTgt spid="39953"/>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39954"/>
                                        </p:tgtEl>
                                        <p:attrNameLst>
                                          <p:attrName>style.visibility</p:attrName>
                                        </p:attrNameLst>
                                      </p:cBhvr>
                                      <p:to>
                                        <p:strVal val="visible"/>
                                      </p:to>
                                    </p:set>
                                    <p:animEffect transition="in" filter="fade">
                                      <p:cBhvr>
                                        <p:cTn id="126" dur="500"/>
                                        <p:tgtEl>
                                          <p:spTgt spid="39954"/>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39954"/>
                                        </p:tgtEl>
                                      </p:cBhvr>
                                    </p:animEffect>
                                    <p:set>
                                      <p:cBhvr>
                                        <p:cTn id="130" dur="1" fill="hold">
                                          <p:stCondLst>
                                            <p:cond delay="499"/>
                                          </p:stCondLst>
                                        </p:cTn>
                                        <p:tgtEl>
                                          <p:spTgt spid="39954"/>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39955"/>
                                        </p:tgtEl>
                                        <p:attrNameLst>
                                          <p:attrName>style.visibility</p:attrName>
                                        </p:attrNameLst>
                                      </p:cBhvr>
                                      <p:to>
                                        <p:strVal val="visible"/>
                                      </p:to>
                                    </p:set>
                                    <p:animEffect transition="in" filter="fade">
                                      <p:cBhvr>
                                        <p:cTn id="134" dur="500"/>
                                        <p:tgtEl>
                                          <p:spTgt spid="39955"/>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39955"/>
                                        </p:tgtEl>
                                      </p:cBhvr>
                                    </p:animEffect>
                                    <p:set>
                                      <p:cBhvr>
                                        <p:cTn id="138" dur="1" fill="hold">
                                          <p:stCondLst>
                                            <p:cond delay="499"/>
                                          </p:stCondLst>
                                        </p:cTn>
                                        <p:tgtEl>
                                          <p:spTgt spid="3995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9939"/>
                                        </p:tgtEl>
                                      </p:cBhvr>
                                    </p:animEffect>
                                    <p:set>
                                      <p:cBhvr>
                                        <p:cTn id="141" dur="1" fill="hold">
                                          <p:stCondLst>
                                            <p:cond delay="499"/>
                                          </p:stCondLst>
                                        </p:cTn>
                                        <p:tgtEl>
                                          <p:spTgt spid="3993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39972"/>
                                        </p:tgtEl>
                                      </p:cBhvr>
                                    </p:animEffect>
                                    <p:set>
                                      <p:cBhvr>
                                        <p:cTn id="144" dur="1" fill="hold">
                                          <p:stCondLst>
                                            <p:cond delay="499"/>
                                          </p:stCondLst>
                                        </p:cTn>
                                        <p:tgtEl>
                                          <p:spTgt spid="39972"/>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39963"/>
                                        </p:tgtEl>
                                        <p:attrNameLst>
                                          <p:attrName>style.visibility</p:attrName>
                                        </p:attrNameLst>
                                      </p:cBhvr>
                                      <p:to>
                                        <p:strVal val="visible"/>
                                      </p:to>
                                    </p:set>
                                    <p:animEffect transition="in" filter="fade">
                                      <p:cBhvr>
                                        <p:cTn id="149" dur="500"/>
                                        <p:tgtEl>
                                          <p:spTgt spid="39963"/>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39964"/>
                                        </p:tgtEl>
                                        <p:attrNameLst>
                                          <p:attrName>style.visibility</p:attrName>
                                        </p:attrNameLst>
                                      </p:cBhvr>
                                      <p:to>
                                        <p:strVal val="visible"/>
                                      </p:to>
                                    </p:set>
                                    <p:animEffect transition="in" filter="fade">
                                      <p:cBhvr>
                                        <p:cTn id="153" dur="500"/>
                                        <p:tgtEl>
                                          <p:spTgt spid="39964"/>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39965"/>
                                        </p:tgtEl>
                                        <p:attrNameLst>
                                          <p:attrName>style.visibility</p:attrName>
                                        </p:attrNameLst>
                                      </p:cBhvr>
                                      <p:to>
                                        <p:strVal val="visible"/>
                                      </p:to>
                                    </p:set>
                                    <p:animEffect transition="in" filter="fade">
                                      <p:cBhvr>
                                        <p:cTn id="157" dur="500"/>
                                        <p:tgtEl>
                                          <p:spTgt spid="39965"/>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39966"/>
                                        </p:tgtEl>
                                        <p:attrNameLst>
                                          <p:attrName>style.visibility</p:attrName>
                                        </p:attrNameLst>
                                      </p:cBhvr>
                                      <p:to>
                                        <p:strVal val="visible"/>
                                      </p:to>
                                    </p:set>
                                    <p:animEffect transition="in" filter="fade">
                                      <p:cBhvr>
                                        <p:cTn id="161" dur="500"/>
                                        <p:tgtEl>
                                          <p:spTgt spid="39966"/>
                                        </p:tgtEl>
                                      </p:cBhvr>
                                    </p:animEffect>
                                  </p:childTnLst>
                                </p:cTn>
                              </p:par>
                              <p:par>
                                <p:cTn id="162" presetID="10" presetClass="entr" presetSubtype="0" fill="hold" nodeType="withEffect">
                                  <p:stCondLst>
                                    <p:cond delay="0"/>
                                  </p:stCondLst>
                                  <p:childTnLst>
                                    <p:set>
                                      <p:cBhvr>
                                        <p:cTn id="163" dur="1" fill="hold">
                                          <p:stCondLst>
                                            <p:cond delay="0"/>
                                          </p:stCondLst>
                                        </p:cTn>
                                        <p:tgtEl>
                                          <p:spTgt spid="39971"/>
                                        </p:tgtEl>
                                        <p:attrNameLst>
                                          <p:attrName>style.visibility</p:attrName>
                                        </p:attrNameLst>
                                      </p:cBhvr>
                                      <p:to>
                                        <p:strVal val="visible"/>
                                      </p:to>
                                    </p:set>
                                    <p:animEffect transition="in" filter="fade">
                                      <p:cBhvr>
                                        <p:cTn id="164" dur="500"/>
                                        <p:tgtEl>
                                          <p:spTgt spid="39971"/>
                                        </p:tgtEl>
                                      </p:cBhvr>
                                    </p:animEffect>
                                  </p:childTnLst>
                                </p:cTn>
                              </p:par>
                              <p:par>
                                <p:cTn id="165" presetID="10" presetClass="exit" presetSubtype="0" fill="hold" nodeType="withEffect">
                                  <p:stCondLst>
                                    <p:cond delay="3500"/>
                                  </p:stCondLst>
                                  <p:childTnLst>
                                    <p:animEffect transition="out" filter="fade">
                                      <p:cBhvr>
                                        <p:cTn id="166" dur="500"/>
                                        <p:tgtEl>
                                          <p:spTgt spid="39971"/>
                                        </p:tgtEl>
                                      </p:cBhvr>
                                    </p:animEffect>
                                    <p:set>
                                      <p:cBhvr>
                                        <p:cTn id="167" dur="1" fill="hold">
                                          <p:stCondLst>
                                            <p:cond delay="499"/>
                                          </p:stCondLst>
                                        </p:cTn>
                                        <p:tgtEl>
                                          <p:spTgt spid="39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39" grpId="1" animBg="1"/>
      <p:bldP spid="39940" grpId="0" animBg="1"/>
      <p:bldP spid="39940" grpId="1" animBg="1"/>
      <p:bldP spid="39941" grpId="0" animBg="1"/>
      <p:bldP spid="39941" grpId="1" animBg="1"/>
      <p:bldP spid="39942" grpId="0" animBg="1"/>
      <p:bldP spid="39942" grpId="1" animBg="1"/>
      <p:bldP spid="39943" grpId="0" animBg="1"/>
      <p:bldP spid="39943" grpId="1" animBg="1"/>
      <p:bldP spid="39944" grpId="0" animBg="1"/>
      <p:bldP spid="39944" grpId="1" animBg="1"/>
      <p:bldP spid="39945" grpId="0" animBg="1"/>
      <p:bldP spid="39945" grpId="1" animBg="1"/>
      <p:bldP spid="39946" grpId="0" animBg="1"/>
      <p:bldP spid="39946" grpId="1" animBg="1"/>
      <p:bldP spid="39947" grpId="0" animBg="1"/>
      <p:bldP spid="39947" grpId="1" animBg="1"/>
      <p:bldP spid="39948" grpId="0" animBg="1"/>
      <p:bldP spid="39948" grpId="1" animBg="1"/>
      <p:bldP spid="39949" grpId="0" animBg="1"/>
      <p:bldP spid="39949" grpId="1" animBg="1"/>
      <p:bldP spid="39950" grpId="0" animBg="1"/>
      <p:bldP spid="39950" grpId="1" animBg="1"/>
      <p:bldP spid="39951" grpId="0" animBg="1"/>
      <p:bldP spid="39951" grpId="1" animBg="1"/>
      <p:bldP spid="39952" grpId="0" animBg="1"/>
      <p:bldP spid="39952" grpId="1" animBg="1"/>
      <p:bldP spid="39953" grpId="0" animBg="1"/>
      <p:bldP spid="39953" grpId="1" animBg="1"/>
      <p:bldP spid="39954" grpId="0" animBg="1"/>
      <p:bldP spid="39954" grpId="1" animBg="1"/>
      <p:bldP spid="39955" grpId="0" animBg="1"/>
      <p:bldP spid="39955" grpId="1" animBg="1"/>
      <p:bldP spid="39963" grpId="0" animBg="1"/>
      <p:bldP spid="39964" grpId="0" animBg="1"/>
      <p:bldP spid="39965" grpId="0" animBg="1"/>
      <p:bldP spid="399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11619"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11620"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11621" name="Rectangle 5"/>
          <p:cNvSpPr>
            <a:spLocks noChangeArrowheads="1"/>
          </p:cNvSpPr>
          <p:nvPr/>
        </p:nvSpPr>
        <p:spPr bwMode="auto">
          <a:xfrm>
            <a:off x="0" y="1052513"/>
            <a:ext cx="8928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en-US" altLang="ru-RU" sz="3600" b="1">
                <a:latin typeface="Times New Roman" pitchFamily="18" charset="0"/>
              </a:rPr>
              <a:t>Which historical leader is associated with “Crossing the Rubicon”?</a:t>
            </a:r>
            <a:endParaRPr lang="ru-RU" altLang="ru-RU" sz="3600" b="1">
              <a:latin typeface="Times New Roman" pitchFamily="18" charset="0"/>
            </a:endParaRPr>
          </a:p>
        </p:txBody>
      </p:sp>
      <p:sp>
        <p:nvSpPr>
          <p:cNvPr id="111622" name="Rectangle 6"/>
          <p:cNvSpPr>
            <a:spLocks noChangeArrowheads="1"/>
          </p:cNvSpPr>
          <p:nvPr/>
        </p:nvSpPr>
        <p:spPr bwMode="auto">
          <a:xfrm>
            <a:off x="611188" y="2636838"/>
            <a:ext cx="2254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Alexander </a:t>
            </a:r>
          </a:p>
          <a:p>
            <a:pPr algn="ctr"/>
            <a:r>
              <a:rPr lang="en-US" altLang="ru-RU" sz="3600" b="1" i="1">
                <a:latin typeface="Times New Roman" pitchFamily="18" charset="0"/>
              </a:rPr>
              <a:t>the Great</a:t>
            </a:r>
          </a:p>
        </p:txBody>
      </p:sp>
      <p:sp>
        <p:nvSpPr>
          <p:cNvPr id="111623" name="Rectangle 7"/>
          <p:cNvSpPr>
            <a:spLocks noChangeArrowheads="1"/>
          </p:cNvSpPr>
          <p:nvPr/>
        </p:nvSpPr>
        <p:spPr bwMode="auto">
          <a:xfrm>
            <a:off x="3132138" y="2852738"/>
            <a:ext cx="278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Julius Caesar</a:t>
            </a:r>
            <a:endParaRPr lang="en-US" altLang="ru-RU" sz="3600" i="1">
              <a:latin typeface="Times New Roman" pitchFamily="18" charset="0"/>
            </a:endParaRPr>
          </a:p>
        </p:txBody>
      </p:sp>
      <p:sp>
        <p:nvSpPr>
          <p:cNvPr id="111624" name="Rectangle 8"/>
          <p:cNvSpPr>
            <a:spLocks noChangeArrowheads="1"/>
          </p:cNvSpPr>
          <p:nvPr/>
        </p:nvSpPr>
        <p:spPr bwMode="auto">
          <a:xfrm>
            <a:off x="6372225" y="2636838"/>
            <a:ext cx="2165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Napoleon </a:t>
            </a:r>
          </a:p>
          <a:p>
            <a:pPr algn="ctr"/>
            <a:r>
              <a:rPr lang="en-US" altLang="ru-RU" sz="3600" b="1" i="1">
                <a:latin typeface="Times New Roman" pitchFamily="18" charset="0"/>
              </a:rPr>
              <a:t>Bonaparte</a:t>
            </a:r>
          </a:p>
        </p:txBody>
      </p:sp>
      <p:sp>
        <p:nvSpPr>
          <p:cNvPr id="111627" name="AutoShape 11" descr="Epi-160-M2M"/>
          <p:cNvSpPr>
            <a:spLocks noChangeArrowheads="1"/>
          </p:cNvSpPr>
          <p:nvPr/>
        </p:nvSpPr>
        <p:spPr bwMode="auto">
          <a:xfrm>
            <a:off x="2339975" y="3860800"/>
            <a:ext cx="4535488" cy="2665413"/>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1628"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11629" name="WordArt 1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11630"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11631" name="WordArt 15"/>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11632"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11633"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11634"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11635"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11636"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11637"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11638"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11639"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11640"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11641" name="WordArt 2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11642" name="WordArt 2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11647" name="Picture 31"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468313" y="25654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11648" name="Picture 32"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227763" y="270827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11649" name="Picture 33" descr="c25cf34766bd144ac618d8770234f7c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908050"/>
            <a:ext cx="5040313" cy="5040313"/>
          </a:xfrm>
          <a:prstGeom prst="rect">
            <a:avLst/>
          </a:prstGeom>
          <a:noFill/>
          <a:extLst>
            <a:ext uri="{909E8E84-426E-40DD-AFC4-6F175D3DCCD1}">
              <a14:hiddenFill xmlns:a14="http://schemas.microsoft.com/office/drawing/2010/main">
                <a:solidFill>
                  <a:srgbClr val="FFFFFF"/>
                </a:solidFill>
              </a14:hiddenFill>
            </a:ext>
          </a:extLst>
        </p:spPr>
      </p:pic>
      <p:sp>
        <p:nvSpPr>
          <p:cNvPr id="111652" name="AutoShape 36">
            <a:hlinkClick r:id="rId7" action="ppaction://hlinksldjump"/>
          </p:cNvPr>
          <p:cNvSpPr>
            <a:spLocks noChangeArrowheads="1"/>
          </p:cNvSpPr>
          <p:nvPr/>
        </p:nvSpPr>
        <p:spPr bwMode="auto">
          <a:xfrm flipH="1">
            <a:off x="8172450" y="6308725"/>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fade">
                                      <p:cBhvr>
                                        <p:cTn id="7" dur="500"/>
                                        <p:tgtEl>
                                          <p:spTgt spid="11161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620"/>
                                        </p:tgtEl>
                                        <p:attrNameLst>
                                          <p:attrName>style.visibility</p:attrName>
                                        </p:attrNameLst>
                                      </p:cBhvr>
                                      <p:to>
                                        <p:strVal val="visible"/>
                                      </p:to>
                                    </p:set>
                                    <p:animEffect transition="in" filter="fade">
                                      <p:cBhvr>
                                        <p:cTn id="11" dur="500"/>
                                        <p:tgtEl>
                                          <p:spTgt spid="111620"/>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11620"/>
                                        </p:tgtEl>
                                      </p:cBhvr>
                                    </p:animEffect>
                                    <p:set>
                                      <p:cBhvr>
                                        <p:cTn id="15" dur="1" fill="hold">
                                          <p:stCondLst>
                                            <p:cond delay="499"/>
                                          </p:stCondLst>
                                        </p:cTn>
                                        <p:tgtEl>
                                          <p:spTgt spid="111620"/>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1628"/>
                                        </p:tgtEl>
                                        <p:attrNameLst>
                                          <p:attrName>style.visibility</p:attrName>
                                        </p:attrNameLst>
                                      </p:cBhvr>
                                      <p:to>
                                        <p:strVal val="visible"/>
                                      </p:to>
                                    </p:set>
                                    <p:animEffect transition="in" filter="fade">
                                      <p:cBhvr>
                                        <p:cTn id="19" dur="500"/>
                                        <p:tgtEl>
                                          <p:spTgt spid="111628"/>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11628"/>
                                        </p:tgtEl>
                                      </p:cBhvr>
                                    </p:animEffect>
                                    <p:set>
                                      <p:cBhvr>
                                        <p:cTn id="23" dur="1" fill="hold">
                                          <p:stCondLst>
                                            <p:cond delay="499"/>
                                          </p:stCondLst>
                                        </p:cTn>
                                        <p:tgtEl>
                                          <p:spTgt spid="111628"/>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11629"/>
                                        </p:tgtEl>
                                        <p:attrNameLst>
                                          <p:attrName>style.visibility</p:attrName>
                                        </p:attrNameLst>
                                      </p:cBhvr>
                                      <p:to>
                                        <p:strVal val="visible"/>
                                      </p:to>
                                    </p:set>
                                    <p:animEffect transition="in" filter="fade">
                                      <p:cBhvr>
                                        <p:cTn id="27" dur="500"/>
                                        <p:tgtEl>
                                          <p:spTgt spid="111629"/>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11629"/>
                                        </p:tgtEl>
                                      </p:cBhvr>
                                    </p:animEffect>
                                    <p:set>
                                      <p:cBhvr>
                                        <p:cTn id="31" dur="1" fill="hold">
                                          <p:stCondLst>
                                            <p:cond delay="499"/>
                                          </p:stCondLst>
                                        </p:cTn>
                                        <p:tgtEl>
                                          <p:spTgt spid="111629"/>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11630"/>
                                        </p:tgtEl>
                                        <p:attrNameLst>
                                          <p:attrName>style.visibility</p:attrName>
                                        </p:attrNameLst>
                                      </p:cBhvr>
                                      <p:to>
                                        <p:strVal val="visible"/>
                                      </p:to>
                                    </p:set>
                                    <p:animEffect transition="in" filter="fade">
                                      <p:cBhvr>
                                        <p:cTn id="35" dur="500"/>
                                        <p:tgtEl>
                                          <p:spTgt spid="111630"/>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11630"/>
                                        </p:tgtEl>
                                      </p:cBhvr>
                                    </p:animEffect>
                                    <p:set>
                                      <p:cBhvr>
                                        <p:cTn id="39" dur="1" fill="hold">
                                          <p:stCondLst>
                                            <p:cond delay="499"/>
                                          </p:stCondLst>
                                        </p:cTn>
                                        <p:tgtEl>
                                          <p:spTgt spid="111630"/>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11631"/>
                                        </p:tgtEl>
                                        <p:attrNameLst>
                                          <p:attrName>style.visibility</p:attrName>
                                        </p:attrNameLst>
                                      </p:cBhvr>
                                      <p:to>
                                        <p:strVal val="visible"/>
                                      </p:to>
                                    </p:set>
                                    <p:animEffect transition="in" filter="fade">
                                      <p:cBhvr>
                                        <p:cTn id="43" dur="500"/>
                                        <p:tgtEl>
                                          <p:spTgt spid="111631"/>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11631"/>
                                        </p:tgtEl>
                                      </p:cBhvr>
                                    </p:animEffect>
                                    <p:set>
                                      <p:cBhvr>
                                        <p:cTn id="47" dur="1" fill="hold">
                                          <p:stCondLst>
                                            <p:cond delay="499"/>
                                          </p:stCondLst>
                                        </p:cTn>
                                        <p:tgtEl>
                                          <p:spTgt spid="111631"/>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11632"/>
                                        </p:tgtEl>
                                        <p:attrNameLst>
                                          <p:attrName>style.visibility</p:attrName>
                                        </p:attrNameLst>
                                      </p:cBhvr>
                                      <p:to>
                                        <p:strVal val="visible"/>
                                      </p:to>
                                    </p:set>
                                    <p:animEffect transition="in" filter="fade">
                                      <p:cBhvr>
                                        <p:cTn id="51" dur="500"/>
                                        <p:tgtEl>
                                          <p:spTgt spid="111632"/>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11632"/>
                                        </p:tgtEl>
                                      </p:cBhvr>
                                    </p:animEffect>
                                    <p:set>
                                      <p:cBhvr>
                                        <p:cTn id="55" dur="1" fill="hold">
                                          <p:stCondLst>
                                            <p:cond delay="499"/>
                                          </p:stCondLst>
                                        </p:cTn>
                                        <p:tgtEl>
                                          <p:spTgt spid="111632"/>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11633"/>
                                        </p:tgtEl>
                                        <p:attrNameLst>
                                          <p:attrName>style.visibility</p:attrName>
                                        </p:attrNameLst>
                                      </p:cBhvr>
                                      <p:to>
                                        <p:strVal val="visible"/>
                                      </p:to>
                                    </p:set>
                                    <p:animEffect transition="in" filter="fade">
                                      <p:cBhvr>
                                        <p:cTn id="59" dur="500"/>
                                        <p:tgtEl>
                                          <p:spTgt spid="111633"/>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11633"/>
                                        </p:tgtEl>
                                      </p:cBhvr>
                                    </p:animEffect>
                                    <p:set>
                                      <p:cBhvr>
                                        <p:cTn id="63" dur="1" fill="hold">
                                          <p:stCondLst>
                                            <p:cond delay="499"/>
                                          </p:stCondLst>
                                        </p:cTn>
                                        <p:tgtEl>
                                          <p:spTgt spid="111633"/>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11634"/>
                                        </p:tgtEl>
                                        <p:attrNameLst>
                                          <p:attrName>style.visibility</p:attrName>
                                        </p:attrNameLst>
                                      </p:cBhvr>
                                      <p:to>
                                        <p:strVal val="visible"/>
                                      </p:to>
                                    </p:set>
                                    <p:animEffect transition="in" filter="fade">
                                      <p:cBhvr>
                                        <p:cTn id="67" dur="500"/>
                                        <p:tgtEl>
                                          <p:spTgt spid="111634"/>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11634"/>
                                        </p:tgtEl>
                                      </p:cBhvr>
                                    </p:animEffect>
                                    <p:set>
                                      <p:cBhvr>
                                        <p:cTn id="71" dur="1" fill="hold">
                                          <p:stCondLst>
                                            <p:cond delay="499"/>
                                          </p:stCondLst>
                                        </p:cTn>
                                        <p:tgtEl>
                                          <p:spTgt spid="111634"/>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11635"/>
                                        </p:tgtEl>
                                        <p:attrNameLst>
                                          <p:attrName>style.visibility</p:attrName>
                                        </p:attrNameLst>
                                      </p:cBhvr>
                                      <p:to>
                                        <p:strVal val="visible"/>
                                      </p:to>
                                    </p:set>
                                    <p:animEffect transition="in" filter="fade">
                                      <p:cBhvr>
                                        <p:cTn id="75" dur="500"/>
                                        <p:tgtEl>
                                          <p:spTgt spid="111635"/>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11635"/>
                                        </p:tgtEl>
                                      </p:cBhvr>
                                    </p:animEffect>
                                    <p:set>
                                      <p:cBhvr>
                                        <p:cTn id="79" dur="1" fill="hold">
                                          <p:stCondLst>
                                            <p:cond delay="499"/>
                                          </p:stCondLst>
                                        </p:cTn>
                                        <p:tgtEl>
                                          <p:spTgt spid="111635"/>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11636"/>
                                        </p:tgtEl>
                                        <p:attrNameLst>
                                          <p:attrName>style.visibility</p:attrName>
                                        </p:attrNameLst>
                                      </p:cBhvr>
                                      <p:to>
                                        <p:strVal val="visible"/>
                                      </p:to>
                                    </p:set>
                                    <p:animEffect transition="in" filter="fade">
                                      <p:cBhvr>
                                        <p:cTn id="83" dur="500"/>
                                        <p:tgtEl>
                                          <p:spTgt spid="111636"/>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11636"/>
                                        </p:tgtEl>
                                      </p:cBhvr>
                                    </p:animEffect>
                                    <p:set>
                                      <p:cBhvr>
                                        <p:cTn id="87" dur="1" fill="hold">
                                          <p:stCondLst>
                                            <p:cond delay="499"/>
                                          </p:stCondLst>
                                        </p:cTn>
                                        <p:tgtEl>
                                          <p:spTgt spid="111636"/>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11637"/>
                                        </p:tgtEl>
                                        <p:attrNameLst>
                                          <p:attrName>style.visibility</p:attrName>
                                        </p:attrNameLst>
                                      </p:cBhvr>
                                      <p:to>
                                        <p:strVal val="visible"/>
                                      </p:to>
                                    </p:set>
                                    <p:animEffect transition="in" filter="fade">
                                      <p:cBhvr>
                                        <p:cTn id="91" dur="500"/>
                                        <p:tgtEl>
                                          <p:spTgt spid="111637"/>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11637"/>
                                        </p:tgtEl>
                                      </p:cBhvr>
                                    </p:animEffect>
                                    <p:set>
                                      <p:cBhvr>
                                        <p:cTn id="95" dur="1" fill="hold">
                                          <p:stCondLst>
                                            <p:cond delay="499"/>
                                          </p:stCondLst>
                                        </p:cTn>
                                        <p:tgtEl>
                                          <p:spTgt spid="111637"/>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11638"/>
                                        </p:tgtEl>
                                        <p:attrNameLst>
                                          <p:attrName>style.visibility</p:attrName>
                                        </p:attrNameLst>
                                      </p:cBhvr>
                                      <p:to>
                                        <p:strVal val="visible"/>
                                      </p:to>
                                    </p:set>
                                    <p:animEffect transition="in" filter="fade">
                                      <p:cBhvr>
                                        <p:cTn id="99" dur="500"/>
                                        <p:tgtEl>
                                          <p:spTgt spid="111638"/>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11638"/>
                                        </p:tgtEl>
                                      </p:cBhvr>
                                    </p:animEffect>
                                    <p:set>
                                      <p:cBhvr>
                                        <p:cTn id="103" dur="1" fill="hold">
                                          <p:stCondLst>
                                            <p:cond delay="499"/>
                                          </p:stCondLst>
                                        </p:cTn>
                                        <p:tgtEl>
                                          <p:spTgt spid="111638"/>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11639"/>
                                        </p:tgtEl>
                                        <p:attrNameLst>
                                          <p:attrName>style.visibility</p:attrName>
                                        </p:attrNameLst>
                                      </p:cBhvr>
                                      <p:to>
                                        <p:strVal val="visible"/>
                                      </p:to>
                                    </p:set>
                                    <p:animEffect transition="in" filter="fade">
                                      <p:cBhvr>
                                        <p:cTn id="107" dur="500"/>
                                        <p:tgtEl>
                                          <p:spTgt spid="111639"/>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11639"/>
                                        </p:tgtEl>
                                      </p:cBhvr>
                                    </p:animEffect>
                                    <p:set>
                                      <p:cBhvr>
                                        <p:cTn id="111" dur="1" fill="hold">
                                          <p:stCondLst>
                                            <p:cond delay="499"/>
                                          </p:stCondLst>
                                        </p:cTn>
                                        <p:tgtEl>
                                          <p:spTgt spid="111639"/>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11640"/>
                                        </p:tgtEl>
                                        <p:attrNameLst>
                                          <p:attrName>style.visibility</p:attrName>
                                        </p:attrNameLst>
                                      </p:cBhvr>
                                      <p:to>
                                        <p:strVal val="visible"/>
                                      </p:to>
                                    </p:set>
                                    <p:animEffect transition="in" filter="fade">
                                      <p:cBhvr>
                                        <p:cTn id="115" dur="500"/>
                                        <p:tgtEl>
                                          <p:spTgt spid="111640"/>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11640"/>
                                        </p:tgtEl>
                                      </p:cBhvr>
                                    </p:animEffect>
                                    <p:set>
                                      <p:cBhvr>
                                        <p:cTn id="119" dur="1" fill="hold">
                                          <p:stCondLst>
                                            <p:cond delay="499"/>
                                          </p:stCondLst>
                                        </p:cTn>
                                        <p:tgtEl>
                                          <p:spTgt spid="111640"/>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11641"/>
                                        </p:tgtEl>
                                        <p:attrNameLst>
                                          <p:attrName>style.visibility</p:attrName>
                                        </p:attrNameLst>
                                      </p:cBhvr>
                                      <p:to>
                                        <p:strVal val="visible"/>
                                      </p:to>
                                    </p:set>
                                    <p:animEffect transition="in" filter="fade">
                                      <p:cBhvr>
                                        <p:cTn id="123" dur="500"/>
                                        <p:tgtEl>
                                          <p:spTgt spid="111641"/>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11641"/>
                                        </p:tgtEl>
                                      </p:cBhvr>
                                    </p:animEffect>
                                    <p:set>
                                      <p:cBhvr>
                                        <p:cTn id="127" dur="1" fill="hold">
                                          <p:stCondLst>
                                            <p:cond delay="499"/>
                                          </p:stCondLst>
                                        </p:cTn>
                                        <p:tgtEl>
                                          <p:spTgt spid="111641"/>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11642"/>
                                        </p:tgtEl>
                                        <p:attrNameLst>
                                          <p:attrName>style.visibility</p:attrName>
                                        </p:attrNameLst>
                                      </p:cBhvr>
                                      <p:to>
                                        <p:strVal val="visible"/>
                                      </p:to>
                                    </p:set>
                                    <p:animEffect transition="in" filter="fade">
                                      <p:cBhvr>
                                        <p:cTn id="131" dur="500"/>
                                        <p:tgtEl>
                                          <p:spTgt spid="111642"/>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11642"/>
                                        </p:tgtEl>
                                      </p:cBhvr>
                                    </p:animEffect>
                                    <p:set>
                                      <p:cBhvr>
                                        <p:cTn id="135" dur="1" fill="hold">
                                          <p:stCondLst>
                                            <p:cond delay="499"/>
                                          </p:stCondLst>
                                        </p:cTn>
                                        <p:tgtEl>
                                          <p:spTgt spid="111642"/>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11619"/>
                                        </p:tgtEl>
                                      </p:cBhvr>
                                    </p:animEffect>
                                    <p:set>
                                      <p:cBhvr>
                                        <p:cTn id="138" dur="1" fill="hold">
                                          <p:stCondLst>
                                            <p:cond delay="499"/>
                                          </p:stCondLst>
                                        </p:cTn>
                                        <p:tgtEl>
                                          <p:spTgt spid="111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11622"/>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11622"/>
                                        </p:tgtEl>
                                      </p:cBhvr>
                                    </p:animEffect>
                                    <p:set>
                                      <p:cBhvr>
                                        <p:cTn id="144" dur="1" fill="hold">
                                          <p:stCondLst>
                                            <p:cond delay="499"/>
                                          </p:stCondLst>
                                        </p:cTn>
                                        <p:tgtEl>
                                          <p:spTgt spid="111622"/>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11647"/>
                                        </p:tgtEl>
                                        <p:attrNameLst>
                                          <p:attrName>style.visibility</p:attrName>
                                        </p:attrNameLst>
                                      </p:cBhvr>
                                      <p:to>
                                        <p:strVal val="visible"/>
                                      </p:to>
                                    </p:set>
                                    <p:animEffect transition="in" filter="fade">
                                      <p:cBhvr>
                                        <p:cTn id="147" dur="500"/>
                                        <p:tgtEl>
                                          <p:spTgt spid="111647"/>
                                        </p:tgtEl>
                                      </p:cBhvr>
                                    </p:animEffect>
                                  </p:childTnLst>
                                </p:cTn>
                              </p:par>
                            </p:childTnLst>
                          </p:cTn>
                        </p:par>
                      </p:childTnLst>
                    </p:cTn>
                  </p:par>
                </p:childTnLst>
              </p:cTn>
              <p:nextCondLst>
                <p:cond evt="onClick" delay="0">
                  <p:tgtEl>
                    <p:spTgt spid="111622"/>
                  </p:tgtEl>
                </p:cond>
              </p:nextCondLst>
            </p:seq>
            <p:seq concurrent="1" nextAc="seek">
              <p:cTn id="148" restart="whenNotActive" fill="hold" evtFilter="cancelBubble" nodeType="interactiveSeq">
                <p:stCondLst>
                  <p:cond evt="onClick" delay="0">
                    <p:tgtEl>
                      <p:spTgt spid="111624"/>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11624"/>
                                        </p:tgtEl>
                                      </p:cBhvr>
                                    </p:animEffect>
                                    <p:set>
                                      <p:cBhvr>
                                        <p:cTn id="153" dur="1" fill="hold">
                                          <p:stCondLst>
                                            <p:cond delay="499"/>
                                          </p:stCondLst>
                                        </p:cTn>
                                        <p:tgtEl>
                                          <p:spTgt spid="111624"/>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11648"/>
                                        </p:tgtEl>
                                        <p:attrNameLst>
                                          <p:attrName>style.visibility</p:attrName>
                                        </p:attrNameLst>
                                      </p:cBhvr>
                                      <p:to>
                                        <p:strVal val="visible"/>
                                      </p:to>
                                    </p:set>
                                    <p:animEffect transition="in" filter="fade">
                                      <p:cBhvr>
                                        <p:cTn id="156" dur="500"/>
                                        <p:tgtEl>
                                          <p:spTgt spid="111648"/>
                                        </p:tgtEl>
                                      </p:cBhvr>
                                    </p:animEffect>
                                  </p:childTnLst>
                                </p:cTn>
                              </p:par>
                            </p:childTnLst>
                          </p:cTn>
                        </p:par>
                      </p:childTnLst>
                    </p:cTn>
                  </p:par>
                </p:childTnLst>
              </p:cTn>
              <p:nextCondLst>
                <p:cond evt="onClick" delay="0">
                  <p:tgtEl>
                    <p:spTgt spid="111624"/>
                  </p:tgtEl>
                </p:cond>
              </p:nextCondLst>
            </p:seq>
            <p:seq concurrent="1" nextAc="seek">
              <p:cTn id="157" restart="whenNotActive" fill="hold" evtFilter="cancelBubble" nodeType="interactiveSeq">
                <p:stCondLst>
                  <p:cond evt="onClick" delay="0">
                    <p:tgtEl>
                      <p:spTgt spid="111623"/>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11622"/>
                                        </p:tgtEl>
                                      </p:cBhvr>
                                    </p:animEffect>
                                    <p:set>
                                      <p:cBhvr>
                                        <p:cTn id="162" dur="1" fill="hold">
                                          <p:stCondLst>
                                            <p:cond delay="499"/>
                                          </p:stCondLst>
                                        </p:cTn>
                                        <p:tgtEl>
                                          <p:spTgt spid="111622"/>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11624"/>
                                        </p:tgtEl>
                                      </p:cBhvr>
                                    </p:animEffect>
                                    <p:set>
                                      <p:cBhvr>
                                        <p:cTn id="165" dur="1" fill="hold">
                                          <p:stCondLst>
                                            <p:cond delay="499"/>
                                          </p:stCondLst>
                                        </p:cTn>
                                        <p:tgtEl>
                                          <p:spTgt spid="111624"/>
                                        </p:tgtEl>
                                        <p:attrNameLst>
                                          <p:attrName>style.visibility</p:attrName>
                                        </p:attrNameLst>
                                      </p:cBhvr>
                                      <p:to>
                                        <p:strVal val="hidden"/>
                                      </p:to>
                                    </p:set>
                                  </p:childTnLst>
                                </p:cTn>
                              </p:par>
                              <p:par>
                                <p:cTn id="166" presetID="10" presetClass="entr" presetSubtype="0" fill="hold" nodeType="withEffect">
                                  <p:stCondLst>
                                    <p:cond delay="0"/>
                                  </p:stCondLst>
                                  <p:childTnLst>
                                    <p:set>
                                      <p:cBhvr>
                                        <p:cTn id="167" dur="1" fill="hold">
                                          <p:stCondLst>
                                            <p:cond delay="0"/>
                                          </p:stCondLst>
                                        </p:cTn>
                                        <p:tgtEl>
                                          <p:spTgt spid="111649"/>
                                        </p:tgtEl>
                                        <p:attrNameLst>
                                          <p:attrName>style.visibility</p:attrName>
                                        </p:attrNameLst>
                                      </p:cBhvr>
                                      <p:to>
                                        <p:strVal val="visible"/>
                                      </p:to>
                                    </p:set>
                                    <p:animEffect transition="in" filter="fade">
                                      <p:cBhvr>
                                        <p:cTn id="168" dur="500"/>
                                        <p:tgtEl>
                                          <p:spTgt spid="111649"/>
                                        </p:tgtEl>
                                      </p:cBhvr>
                                    </p:animEffect>
                                  </p:childTnLst>
                                </p:cTn>
                              </p:par>
                              <p:par>
                                <p:cTn id="169" presetID="10" presetClass="exit" presetSubtype="0" fill="hold" nodeType="withEffect">
                                  <p:stCondLst>
                                    <p:cond delay="3500"/>
                                  </p:stCondLst>
                                  <p:childTnLst>
                                    <p:animEffect transition="out" filter="fade">
                                      <p:cBhvr>
                                        <p:cTn id="170" dur="500"/>
                                        <p:tgtEl>
                                          <p:spTgt spid="111649"/>
                                        </p:tgtEl>
                                      </p:cBhvr>
                                    </p:animEffect>
                                    <p:set>
                                      <p:cBhvr>
                                        <p:cTn id="171" dur="1" fill="hold">
                                          <p:stCondLst>
                                            <p:cond delay="499"/>
                                          </p:stCondLst>
                                        </p:cTn>
                                        <p:tgtEl>
                                          <p:spTgt spid="111649"/>
                                        </p:tgtEl>
                                        <p:attrNameLst>
                                          <p:attrName>style.visibility</p:attrName>
                                        </p:attrNameLst>
                                      </p:cBhvr>
                                      <p:to>
                                        <p:strVal val="hidden"/>
                                      </p:to>
                                    </p:set>
                                  </p:childTnLst>
                                </p:cTn>
                              </p:par>
                            </p:childTnLst>
                          </p:cTn>
                        </p:par>
                      </p:childTnLst>
                    </p:cTn>
                  </p:par>
                </p:childTnLst>
              </p:cTn>
              <p:nextCondLst>
                <p:cond evt="onClick" delay="0">
                  <p:tgtEl>
                    <p:spTgt spid="111623"/>
                  </p:tgtEl>
                </p:cond>
              </p:nextCondLst>
            </p:seq>
          </p:childTnLst>
        </p:cTn>
      </p:par>
    </p:tnLst>
    <p:bldLst>
      <p:bldP spid="111619" grpId="0" animBg="1"/>
      <p:bldP spid="111619" grpId="1" animBg="1"/>
      <p:bldP spid="111620" grpId="0" animBg="1"/>
      <p:bldP spid="111620" grpId="1" animBg="1"/>
      <p:bldP spid="111622" grpId="0"/>
      <p:bldP spid="111622" grpId="1"/>
      <p:bldP spid="111624" grpId="0"/>
      <p:bldP spid="111624" grpId="1"/>
      <p:bldP spid="111628" grpId="0" animBg="1"/>
      <p:bldP spid="111628" grpId="1" animBg="1"/>
      <p:bldP spid="111629" grpId="0" animBg="1"/>
      <p:bldP spid="111629" grpId="1" animBg="1"/>
      <p:bldP spid="111630" grpId="0" animBg="1"/>
      <p:bldP spid="111630" grpId="1" animBg="1"/>
      <p:bldP spid="111631" grpId="0" animBg="1"/>
      <p:bldP spid="111631" grpId="1" animBg="1"/>
      <p:bldP spid="111632" grpId="0" animBg="1"/>
      <p:bldP spid="111632" grpId="1" animBg="1"/>
      <p:bldP spid="111633" grpId="0" animBg="1"/>
      <p:bldP spid="111633" grpId="1" animBg="1"/>
      <p:bldP spid="111634" grpId="0" animBg="1"/>
      <p:bldP spid="111634" grpId="1" animBg="1"/>
      <p:bldP spid="111635" grpId="0" animBg="1"/>
      <p:bldP spid="111635" grpId="1" animBg="1"/>
      <p:bldP spid="111636" grpId="0" animBg="1"/>
      <p:bldP spid="111636" grpId="1" animBg="1"/>
      <p:bldP spid="111637" grpId="0" animBg="1"/>
      <p:bldP spid="111637" grpId="1" animBg="1"/>
      <p:bldP spid="111638" grpId="0" animBg="1"/>
      <p:bldP spid="111638" grpId="1" animBg="1"/>
      <p:bldP spid="111639" grpId="0" animBg="1"/>
      <p:bldP spid="111639" grpId="1" animBg="1"/>
      <p:bldP spid="111640" grpId="0" animBg="1"/>
      <p:bldP spid="111640" grpId="1" animBg="1"/>
      <p:bldP spid="111641" grpId="0" animBg="1"/>
      <p:bldP spid="111641" grpId="1" animBg="1"/>
      <p:bldP spid="111642" grpId="0" animBg="1"/>
      <p:bldP spid="111642"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36195"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Numerals</a:t>
            </a:r>
            <a:endParaRPr lang="ru-RU" altLang="ru-RU" sz="4000" b="1">
              <a:latin typeface="Times New Roman" pitchFamily="18" charset="0"/>
            </a:endParaRPr>
          </a:p>
        </p:txBody>
      </p:sp>
      <p:sp>
        <p:nvSpPr>
          <p:cNvPr id="136196"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36197"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36198"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36199"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36200"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36201"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36202"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36203"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36204"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36205"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36206"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6197"/>
                                        </p:tgtEl>
                                        <p:attrNameLst>
                                          <p:attrName>style.visibility</p:attrName>
                                        </p:attrNameLst>
                                      </p:cBhvr>
                                      <p:to>
                                        <p:strVal val="visible"/>
                                      </p:to>
                                    </p:set>
                                    <p:animEffect transition="in" filter="fade">
                                      <p:cBhvr>
                                        <p:cTn id="7" dur="500"/>
                                        <p:tgtEl>
                                          <p:spTgt spid="1361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6196">
                                            <p:txEl>
                                              <p:pRg st="0" end="0"/>
                                            </p:txEl>
                                          </p:spTgt>
                                        </p:tgtEl>
                                        <p:attrNameLst>
                                          <p:attrName>style.visibility</p:attrName>
                                        </p:attrNameLst>
                                      </p:cBhvr>
                                      <p:to>
                                        <p:strVal val="visible"/>
                                      </p:to>
                                    </p:set>
                                    <p:animEffect transition="in" filter="fade">
                                      <p:cBhvr>
                                        <p:cTn id="10" dur="500"/>
                                        <p:tgtEl>
                                          <p:spTgt spid="136196">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6198"/>
                                        </p:tgtEl>
                                        <p:attrNameLst>
                                          <p:attrName>style.visibility</p:attrName>
                                        </p:attrNameLst>
                                      </p:cBhvr>
                                      <p:to>
                                        <p:strVal val="visible"/>
                                      </p:to>
                                    </p:set>
                                    <p:animEffect transition="in" filter="fade">
                                      <p:cBhvr>
                                        <p:cTn id="14" dur="500"/>
                                        <p:tgtEl>
                                          <p:spTgt spid="136198"/>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6199"/>
                                        </p:tgtEl>
                                        <p:attrNameLst>
                                          <p:attrName>style.visibility</p:attrName>
                                        </p:attrNameLst>
                                      </p:cBhvr>
                                      <p:to>
                                        <p:strVal val="visible"/>
                                      </p:to>
                                    </p:set>
                                    <p:animEffect transition="in" filter="fade">
                                      <p:cBhvr>
                                        <p:cTn id="18" dur="500"/>
                                        <p:tgtEl>
                                          <p:spTgt spid="136199"/>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36199"/>
                                        </p:tgtEl>
                                      </p:cBhvr>
                                    </p:animEffect>
                                    <p:set>
                                      <p:cBhvr>
                                        <p:cTn id="22" dur="1" fill="hold">
                                          <p:stCondLst>
                                            <p:cond delay="499"/>
                                          </p:stCondLst>
                                        </p:cTn>
                                        <p:tgtEl>
                                          <p:spTgt spid="136199"/>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36200"/>
                                        </p:tgtEl>
                                        <p:attrNameLst>
                                          <p:attrName>style.visibility</p:attrName>
                                        </p:attrNameLst>
                                      </p:cBhvr>
                                      <p:to>
                                        <p:strVal val="visible"/>
                                      </p:to>
                                    </p:set>
                                    <p:animEffect transition="in" filter="fade">
                                      <p:cBhvr>
                                        <p:cTn id="26" dur="500"/>
                                        <p:tgtEl>
                                          <p:spTgt spid="136200"/>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36200"/>
                                        </p:tgtEl>
                                      </p:cBhvr>
                                    </p:animEffect>
                                    <p:set>
                                      <p:cBhvr>
                                        <p:cTn id="30" dur="1" fill="hold">
                                          <p:stCondLst>
                                            <p:cond delay="499"/>
                                          </p:stCondLst>
                                        </p:cTn>
                                        <p:tgtEl>
                                          <p:spTgt spid="136200"/>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36201"/>
                                        </p:tgtEl>
                                        <p:attrNameLst>
                                          <p:attrName>style.visibility</p:attrName>
                                        </p:attrNameLst>
                                      </p:cBhvr>
                                      <p:to>
                                        <p:strVal val="visible"/>
                                      </p:to>
                                    </p:set>
                                    <p:animEffect transition="in" filter="fade">
                                      <p:cBhvr>
                                        <p:cTn id="34" dur="500"/>
                                        <p:tgtEl>
                                          <p:spTgt spid="136201"/>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36201"/>
                                        </p:tgtEl>
                                      </p:cBhvr>
                                    </p:animEffect>
                                    <p:set>
                                      <p:cBhvr>
                                        <p:cTn id="38" dur="1" fill="hold">
                                          <p:stCondLst>
                                            <p:cond delay="499"/>
                                          </p:stCondLst>
                                        </p:cTn>
                                        <p:tgtEl>
                                          <p:spTgt spid="136201"/>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36202"/>
                                        </p:tgtEl>
                                        <p:attrNameLst>
                                          <p:attrName>style.visibility</p:attrName>
                                        </p:attrNameLst>
                                      </p:cBhvr>
                                      <p:to>
                                        <p:strVal val="visible"/>
                                      </p:to>
                                    </p:set>
                                    <p:animEffect transition="in" filter="fade">
                                      <p:cBhvr>
                                        <p:cTn id="42" dur="500"/>
                                        <p:tgtEl>
                                          <p:spTgt spid="136202"/>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36202"/>
                                        </p:tgtEl>
                                      </p:cBhvr>
                                    </p:animEffect>
                                    <p:set>
                                      <p:cBhvr>
                                        <p:cTn id="46" dur="1" fill="hold">
                                          <p:stCondLst>
                                            <p:cond delay="499"/>
                                          </p:stCondLst>
                                        </p:cTn>
                                        <p:tgtEl>
                                          <p:spTgt spid="136202"/>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36203"/>
                                        </p:tgtEl>
                                        <p:attrNameLst>
                                          <p:attrName>style.visibility</p:attrName>
                                        </p:attrNameLst>
                                      </p:cBhvr>
                                      <p:to>
                                        <p:strVal val="visible"/>
                                      </p:to>
                                    </p:set>
                                    <p:animEffect transition="in" filter="fade">
                                      <p:cBhvr>
                                        <p:cTn id="50" dur="500"/>
                                        <p:tgtEl>
                                          <p:spTgt spid="136203"/>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36203"/>
                                        </p:tgtEl>
                                      </p:cBhvr>
                                    </p:animEffect>
                                    <p:set>
                                      <p:cBhvr>
                                        <p:cTn id="54" dur="1" fill="hold">
                                          <p:stCondLst>
                                            <p:cond delay="499"/>
                                          </p:stCondLst>
                                        </p:cTn>
                                        <p:tgtEl>
                                          <p:spTgt spid="136203"/>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36204"/>
                                        </p:tgtEl>
                                        <p:attrNameLst>
                                          <p:attrName>style.visibility</p:attrName>
                                        </p:attrNameLst>
                                      </p:cBhvr>
                                      <p:to>
                                        <p:strVal val="visible"/>
                                      </p:to>
                                    </p:set>
                                    <p:animEffect transition="in" filter="fade">
                                      <p:cBhvr>
                                        <p:cTn id="58" dur="500"/>
                                        <p:tgtEl>
                                          <p:spTgt spid="136204"/>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36204"/>
                                        </p:tgtEl>
                                      </p:cBhvr>
                                    </p:animEffect>
                                    <p:set>
                                      <p:cBhvr>
                                        <p:cTn id="62" dur="1" fill="hold">
                                          <p:stCondLst>
                                            <p:cond delay="499"/>
                                          </p:stCondLst>
                                        </p:cTn>
                                        <p:tgtEl>
                                          <p:spTgt spid="136204"/>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36205"/>
                                        </p:tgtEl>
                                        <p:attrNameLst>
                                          <p:attrName>style.visibility</p:attrName>
                                        </p:attrNameLst>
                                      </p:cBhvr>
                                      <p:to>
                                        <p:strVal val="visible"/>
                                      </p:to>
                                    </p:set>
                                    <p:animEffect transition="in" filter="fade">
                                      <p:cBhvr>
                                        <p:cTn id="66" dur="500"/>
                                        <p:tgtEl>
                                          <p:spTgt spid="136205"/>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36205"/>
                                        </p:tgtEl>
                                      </p:cBhvr>
                                    </p:animEffect>
                                    <p:set>
                                      <p:cBhvr>
                                        <p:cTn id="70" dur="1" fill="hold">
                                          <p:stCondLst>
                                            <p:cond delay="499"/>
                                          </p:stCondLst>
                                        </p:cTn>
                                        <p:tgtEl>
                                          <p:spTgt spid="136205"/>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36206"/>
                                        </p:tgtEl>
                                        <p:attrNameLst>
                                          <p:attrName>style.visibility</p:attrName>
                                        </p:attrNameLst>
                                      </p:cBhvr>
                                      <p:to>
                                        <p:strVal val="visible"/>
                                      </p:to>
                                    </p:set>
                                    <p:animEffect transition="in" filter="fade">
                                      <p:cBhvr>
                                        <p:cTn id="74" dur="500"/>
                                        <p:tgtEl>
                                          <p:spTgt spid="136206"/>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36206"/>
                                        </p:tgtEl>
                                      </p:cBhvr>
                                    </p:animEffect>
                                    <p:set>
                                      <p:cBhvr>
                                        <p:cTn id="78" dur="1" fill="hold">
                                          <p:stCondLst>
                                            <p:cond delay="499"/>
                                          </p:stCondLst>
                                        </p:cTn>
                                        <p:tgtEl>
                                          <p:spTgt spid="136206"/>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36198"/>
                                        </p:tgtEl>
                                      </p:cBhvr>
                                    </p:animEffect>
                                    <p:set>
                                      <p:cBhvr>
                                        <p:cTn id="82" dur="1" fill="hold">
                                          <p:stCondLst>
                                            <p:cond delay="499"/>
                                          </p:stCondLst>
                                        </p:cTn>
                                        <p:tgtEl>
                                          <p:spTgt spid="136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p:bldP spid="136198" grpId="0" animBg="1"/>
      <p:bldP spid="136198" grpId="1" animBg="1"/>
      <p:bldP spid="136199" grpId="0" animBg="1"/>
      <p:bldP spid="136199" grpId="1" animBg="1"/>
      <p:bldP spid="136200" grpId="0" animBg="1"/>
      <p:bldP spid="136200" grpId="1" animBg="1"/>
      <p:bldP spid="136201" grpId="0" animBg="1"/>
      <p:bldP spid="136201" grpId="1" animBg="1"/>
      <p:bldP spid="136202" grpId="0" animBg="1"/>
      <p:bldP spid="136202" grpId="1" animBg="1"/>
      <p:bldP spid="136203" grpId="0" animBg="1"/>
      <p:bldP spid="136203" grpId="1" animBg="1"/>
      <p:bldP spid="136204" grpId="0" animBg="1"/>
      <p:bldP spid="136204" grpId="1" animBg="1"/>
      <p:bldP spid="136205" grpId="0" animBg="1"/>
      <p:bldP spid="136205" grpId="1" animBg="1"/>
      <p:bldP spid="136206" grpId="0" animBg="1"/>
      <p:bldP spid="136206"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7220"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37221" name="Rectangle 5"/>
          <p:cNvSpPr>
            <a:spLocks noChangeArrowheads="1"/>
          </p:cNvSpPr>
          <p:nvPr/>
        </p:nvSpPr>
        <p:spPr bwMode="auto">
          <a:xfrm>
            <a:off x="0" y="1052513"/>
            <a:ext cx="8928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en-US" altLang="ru-RU" sz="3600" b="1">
                <a:latin typeface="Times New Roman" pitchFamily="18" charset="0"/>
              </a:rPr>
              <a:t>What digit does not exist in Roman numerals?</a:t>
            </a:r>
            <a:endParaRPr lang="ru-RU" altLang="ru-RU" sz="3600" b="1">
              <a:latin typeface="Times New Roman" pitchFamily="18" charset="0"/>
            </a:endParaRPr>
          </a:p>
        </p:txBody>
      </p:sp>
      <p:sp>
        <p:nvSpPr>
          <p:cNvPr id="137222" name="Rectangle 6"/>
          <p:cNvSpPr>
            <a:spLocks noChangeArrowheads="1"/>
          </p:cNvSpPr>
          <p:nvPr/>
        </p:nvSpPr>
        <p:spPr bwMode="auto">
          <a:xfrm>
            <a:off x="971550" y="2420938"/>
            <a:ext cx="155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infinity</a:t>
            </a:r>
          </a:p>
        </p:txBody>
      </p:sp>
      <p:sp>
        <p:nvSpPr>
          <p:cNvPr id="137223" name="Rectangle 7"/>
          <p:cNvSpPr>
            <a:spLocks noChangeArrowheads="1"/>
          </p:cNvSpPr>
          <p:nvPr/>
        </p:nvSpPr>
        <p:spPr bwMode="auto">
          <a:xfrm>
            <a:off x="3924300" y="2420938"/>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zero</a:t>
            </a:r>
            <a:endParaRPr lang="en-US" altLang="ru-RU" sz="3600" i="1">
              <a:latin typeface="Times New Roman" pitchFamily="18" charset="0"/>
            </a:endParaRPr>
          </a:p>
        </p:txBody>
      </p:sp>
      <p:sp>
        <p:nvSpPr>
          <p:cNvPr id="137224" name="Rectangle 8"/>
          <p:cNvSpPr>
            <a:spLocks noChangeArrowheads="1"/>
          </p:cNvSpPr>
          <p:nvPr/>
        </p:nvSpPr>
        <p:spPr bwMode="auto">
          <a:xfrm>
            <a:off x="6084888" y="2420938"/>
            <a:ext cx="258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one hundred</a:t>
            </a:r>
          </a:p>
        </p:txBody>
      </p:sp>
      <p:sp>
        <p:nvSpPr>
          <p:cNvPr id="137225" name="AutoShape 9" descr="roman numerals"/>
          <p:cNvSpPr>
            <a:spLocks noChangeArrowheads="1"/>
          </p:cNvSpPr>
          <p:nvPr/>
        </p:nvSpPr>
        <p:spPr bwMode="auto">
          <a:xfrm>
            <a:off x="2124075" y="3284538"/>
            <a:ext cx="5041900" cy="2952750"/>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7226" name="WordArt 1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37227" name="WordArt 1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37228"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37229" name="WordArt 13"/>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37230"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37231" name="WordArt 1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37232"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37233"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37234"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37235"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37236"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37237"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37238"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37239"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37240"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37241" name="Picture 25"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11188" y="21336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7242" name="Picture 26"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227763" y="2205038"/>
            <a:ext cx="2232025" cy="1255712"/>
          </a:xfrm>
          <a:prstGeom prst="rect">
            <a:avLst/>
          </a:prstGeom>
          <a:noFill/>
          <a:extLst>
            <a:ext uri="{909E8E84-426E-40DD-AFC4-6F175D3DCCD1}">
              <a14:hiddenFill xmlns:a14="http://schemas.microsoft.com/office/drawing/2010/main">
                <a:solidFill>
                  <a:srgbClr val="FFFFFF"/>
                </a:solidFill>
              </a14:hiddenFill>
            </a:ext>
          </a:extLst>
        </p:spPr>
      </p:pic>
      <p:sp>
        <p:nvSpPr>
          <p:cNvPr id="137246" name="AutoShape 30">
            <a:hlinkClick r:id="rId6" action="ppaction://hlinksldjump"/>
          </p:cNvPr>
          <p:cNvSpPr>
            <a:spLocks noChangeArrowheads="1"/>
          </p:cNvSpPr>
          <p:nvPr/>
        </p:nvSpPr>
        <p:spPr bwMode="auto">
          <a:xfrm flipH="1">
            <a:off x="8172450" y="6381750"/>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7248" name="AutoShape 32" descr="questions1"/>
          <p:cNvSpPr>
            <a:spLocks noChangeArrowheads="1"/>
          </p:cNvSpPr>
          <p:nvPr/>
        </p:nvSpPr>
        <p:spPr bwMode="auto">
          <a:xfrm>
            <a:off x="2916238" y="3213100"/>
            <a:ext cx="3527425" cy="3240088"/>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7247"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908050"/>
            <a:ext cx="5040313"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fade">
                                      <p:cBhvr>
                                        <p:cTn id="7" dur="500"/>
                                        <p:tgtEl>
                                          <p:spTgt spid="13721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7220"/>
                                        </p:tgtEl>
                                        <p:attrNameLst>
                                          <p:attrName>style.visibility</p:attrName>
                                        </p:attrNameLst>
                                      </p:cBhvr>
                                      <p:to>
                                        <p:strVal val="visible"/>
                                      </p:to>
                                    </p:set>
                                    <p:animEffect transition="in" filter="fade">
                                      <p:cBhvr>
                                        <p:cTn id="11" dur="500"/>
                                        <p:tgtEl>
                                          <p:spTgt spid="137220"/>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37220"/>
                                        </p:tgtEl>
                                      </p:cBhvr>
                                    </p:animEffect>
                                    <p:set>
                                      <p:cBhvr>
                                        <p:cTn id="15" dur="1" fill="hold">
                                          <p:stCondLst>
                                            <p:cond delay="499"/>
                                          </p:stCondLst>
                                        </p:cTn>
                                        <p:tgtEl>
                                          <p:spTgt spid="137220"/>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7226"/>
                                        </p:tgtEl>
                                        <p:attrNameLst>
                                          <p:attrName>style.visibility</p:attrName>
                                        </p:attrNameLst>
                                      </p:cBhvr>
                                      <p:to>
                                        <p:strVal val="visible"/>
                                      </p:to>
                                    </p:set>
                                    <p:animEffect transition="in" filter="fade">
                                      <p:cBhvr>
                                        <p:cTn id="19" dur="500"/>
                                        <p:tgtEl>
                                          <p:spTgt spid="137226"/>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37226"/>
                                        </p:tgtEl>
                                      </p:cBhvr>
                                    </p:animEffect>
                                    <p:set>
                                      <p:cBhvr>
                                        <p:cTn id="23" dur="1" fill="hold">
                                          <p:stCondLst>
                                            <p:cond delay="499"/>
                                          </p:stCondLst>
                                        </p:cTn>
                                        <p:tgtEl>
                                          <p:spTgt spid="137226"/>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37227"/>
                                        </p:tgtEl>
                                        <p:attrNameLst>
                                          <p:attrName>style.visibility</p:attrName>
                                        </p:attrNameLst>
                                      </p:cBhvr>
                                      <p:to>
                                        <p:strVal val="visible"/>
                                      </p:to>
                                    </p:set>
                                    <p:animEffect transition="in" filter="fade">
                                      <p:cBhvr>
                                        <p:cTn id="27" dur="500"/>
                                        <p:tgtEl>
                                          <p:spTgt spid="137227"/>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37227"/>
                                        </p:tgtEl>
                                      </p:cBhvr>
                                    </p:animEffect>
                                    <p:set>
                                      <p:cBhvr>
                                        <p:cTn id="31" dur="1" fill="hold">
                                          <p:stCondLst>
                                            <p:cond delay="499"/>
                                          </p:stCondLst>
                                        </p:cTn>
                                        <p:tgtEl>
                                          <p:spTgt spid="137227"/>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37228"/>
                                        </p:tgtEl>
                                        <p:attrNameLst>
                                          <p:attrName>style.visibility</p:attrName>
                                        </p:attrNameLst>
                                      </p:cBhvr>
                                      <p:to>
                                        <p:strVal val="visible"/>
                                      </p:to>
                                    </p:set>
                                    <p:animEffect transition="in" filter="fade">
                                      <p:cBhvr>
                                        <p:cTn id="35" dur="500"/>
                                        <p:tgtEl>
                                          <p:spTgt spid="137228"/>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37228"/>
                                        </p:tgtEl>
                                      </p:cBhvr>
                                    </p:animEffect>
                                    <p:set>
                                      <p:cBhvr>
                                        <p:cTn id="39" dur="1" fill="hold">
                                          <p:stCondLst>
                                            <p:cond delay="499"/>
                                          </p:stCondLst>
                                        </p:cTn>
                                        <p:tgtEl>
                                          <p:spTgt spid="137228"/>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37229"/>
                                        </p:tgtEl>
                                        <p:attrNameLst>
                                          <p:attrName>style.visibility</p:attrName>
                                        </p:attrNameLst>
                                      </p:cBhvr>
                                      <p:to>
                                        <p:strVal val="visible"/>
                                      </p:to>
                                    </p:set>
                                    <p:animEffect transition="in" filter="fade">
                                      <p:cBhvr>
                                        <p:cTn id="43" dur="500"/>
                                        <p:tgtEl>
                                          <p:spTgt spid="137229"/>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37229"/>
                                        </p:tgtEl>
                                      </p:cBhvr>
                                    </p:animEffect>
                                    <p:set>
                                      <p:cBhvr>
                                        <p:cTn id="47" dur="1" fill="hold">
                                          <p:stCondLst>
                                            <p:cond delay="499"/>
                                          </p:stCondLst>
                                        </p:cTn>
                                        <p:tgtEl>
                                          <p:spTgt spid="137229"/>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37230"/>
                                        </p:tgtEl>
                                        <p:attrNameLst>
                                          <p:attrName>style.visibility</p:attrName>
                                        </p:attrNameLst>
                                      </p:cBhvr>
                                      <p:to>
                                        <p:strVal val="visible"/>
                                      </p:to>
                                    </p:set>
                                    <p:animEffect transition="in" filter="fade">
                                      <p:cBhvr>
                                        <p:cTn id="51" dur="500"/>
                                        <p:tgtEl>
                                          <p:spTgt spid="137230"/>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37230"/>
                                        </p:tgtEl>
                                      </p:cBhvr>
                                    </p:animEffect>
                                    <p:set>
                                      <p:cBhvr>
                                        <p:cTn id="55" dur="1" fill="hold">
                                          <p:stCondLst>
                                            <p:cond delay="499"/>
                                          </p:stCondLst>
                                        </p:cTn>
                                        <p:tgtEl>
                                          <p:spTgt spid="137230"/>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37231"/>
                                        </p:tgtEl>
                                        <p:attrNameLst>
                                          <p:attrName>style.visibility</p:attrName>
                                        </p:attrNameLst>
                                      </p:cBhvr>
                                      <p:to>
                                        <p:strVal val="visible"/>
                                      </p:to>
                                    </p:set>
                                    <p:animEffect transition="in" filter="fade">
                                      <p:cBhvr>
                                        <p:cTn id="59" dur="500"/>
                                        <p:tgtEl>
                                          <p:spTgt spid="137231"/>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37231"/>
                                        </p:tgtEl>
                                      </p:cBhvr>
                                    </p:animEffect>
                                    <p:set>
                                      <p:cBhvr>
                                        <p:cTn id="63" dur="1" fill="hold">
                                          <p:stCondLst>
                                            <p:cond delay="499"/>
                                          </p:stCondLst>
                                        </p:cTn>
                                        <p:tgtEl>
                                          <p:spTgt spid="137231"/>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37232"/>
                                        </p:tgtEl>
                                        <p:attrNameLst>
                                          <p:attrName>style.visibility</p:attrName>
                                        </p:attrNameLst>
                                      </p:cBhvr>
                                      <p:to>
                                        <p:strVal val="visible"/>
                                      </p:to>
                                    </p:set>
                                    <p:animEffect transition="in" filter="fade">
                                      <p:cBhvr>
                                        <p:cTn id="67" dur="500"/>
                                        <p:tgtEl>
                                          <p:spTgt spid="137232"/>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37232"/>
                                        </p:tgtEl>
                                      </p:cBhvr>
                                    </p:animEffect>
                                    <p:set>
                                      <p:cBhvr>
                                        <p:cTn id="71" dur="1" fill="hold">
                                          <p:stCondLst>
                                            <p:cond delay="499"/>
                                          </p:stCondLst>
                                        </p:cTn>
                                        <p:tgtEl>
                                          <p:spTgt spid="137232"/>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37233"/>
                                        </p:tgtEl>
                                        <p:attrNameLst>
                                          <p:attrName>style.visibility</p:attrName>
                                        </p:attrNameLst>
                                      </p:cBhvr>
                                      <p:to>
                                        <p:strVal val="visible"/>
                                      </p:to>
                                    </p:set>
                                    <p:animEffect transition="in" filter="fade">
                                      <p:cBhvr>
                                        <p:cTn id="75" dur="500"/>
                                        <p:tgtEl>
                                          <p:spTgt spid="137233"/>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37233"/>
                                        </p:tgtEl>
                                      </p:cBhvr>
                                    </p:animEffect>
                                    <p:set>
                                      <p:cBhvr>
                                        <p:cTn id="79" dur="1" fill="hold">
                                          <p:stCondLst>
                                            <p:cond delay="499"/>
                                          </p:stCondLst>
                                        </p:cTn>
                                        <p:tgtEl>
                                          <p:spTgt spid="137233"/>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37234"/>
                                        </p:tgtEl>
                                        <p:attrNameLst>
                                          <p:attrName>style.visibility</p:attrName>
                                        </p:attrNameLst>
                                      </p:cBhvr>
                                      <p:to>
                                        <p:strVal val="visible"/>
                                      </p:to>
                                    </p:set>
                                    <p:animEffect transition="in" filter="fade">
                                      <p:cBhvr>
                                        <p:cTn id="83" dur="500"/>
                                        <p:tgtEl>
                                          <p:spTgt spid="137234"/>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37234"/>
                                        </p:tgtEl>
                                      </p:cBhvr>
                                    </p:animEffect>
                                    <p:set>
                                      <p:cBhvr>
                                        <p:cTn id="87" dur="1" fill="hold">
                                          <p:stCondLst>
                                            <p:cond delay="499"/>
                                          </p:stCondLst>
                                        </p:cTn>
                                        <p:tgtEl>
                                          <p:spTgt spid="137234"/>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37235"/>
                                        </p:tgtEl>
                                        <p:attrNameLst>
                                          <p:attrName>style.visibility</p:attrName>
                                        </p:attrNameLst>
                                      </p:cBhvr>
                                      <p:to>
                                        <p:strVal val="visible"/>
                                      </p:to>
                                    </p:set>
                                    <p:animEffect transition="in" filter="fade">
                                      <p:cBhvr>
                                        <p:cTn id="91" dur="500"/>
                                        <p:tgtEl>
                                          <p:spTgt spid="137235"/>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37235"/>
                                        </p:tgtEl>
                                      </p:cBhvr>
                                    </p:animEffect>
                                    <p:set>
                                      <p:cBhvr>
                                        <p:cTn id="95" dur="1" fill="hold">
                                          <p:stCondLst>
                                            <p:cond delay="499"/>
                                          </p:stCondLst>
                                        </p:cTn>
                                        <p:tgtEl>
                                          <p:spTgt spid="137235"/>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37236"/>
                                        </p:tgtEl>
                                        <p:attrNameLst>
                                          <p:attrName>style.visibility</p:attrName>
                                        </p:attrNameLst>
                                      </p:cBhvr>
                                      <p:to>
                                        <p:strVal val="visible"/>
                                      </p:to>
                                    </p:set>
                                    <p:animEffect transition="in" filter="fade">
                                      <p:cBhvr>
                                        <p:cTn id="99" dur="500"/>
                                        <p:tgtEl>
                                          <p:spTgt spid="137236"/>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37236"/>
                                        </p:tgtEl>
                                      </p:cBhvr>
                                    </p:animEffect>
                                    <p:set>
                                      <p:cBhvr>
                                        <p:cTn id="103" dur="1" fill="hold">
                                          <p:stCondLst>
                                            <p:cond delay="499"/>
                                          </p:stCondLst>
                                        </p:cTn>
                                        <p:tgtEl>
                                          <p:spTgt spid="137236"/>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37237"/>
                                        </p:tgtEl>
                                        <p:attrNameLst>
                                          <p:attrName>style.visibility</p:attrName>
                                        </p:attrNameLst>
                                      </p:cBhvr>
                                      <p:to>
                                        <p:strVal val="visible"/>
                                      </p:to>
                                    </p:set>
                                    <p:animEffect transition="in" filter="fade">
                                      <p:cBhvr>
                                        <p:cTn id="107" dur="500"/>
                                        <p:tgtEl>
                                          <p:spTgt spid="137237"/>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37237"/>
                                        </p:tgtEl>
                                      </p:cBhvr>
                                    </p:animEffect>
                                    <p:set>
                                      <p:cBhvr>
                                        <p:cTn id="111" dur="1" fill="hold">
                                          <p:stCondLst>
                                            <p:cond delay="499"/>
                                          </p:stCondLst>
                                        </p:cTn>
                                        <p:tgtEl>
                                          <p:spTgt spid="137237"/>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37238"/>
                                        </p:tgtEl>
                                        <p:attrNameLst>
                                          <p:attrName>style.visibility</p:attrName>
                                        </p:attrNameLst>
                                      </p:cBhvr>
                                      <p:to>
                                        <p:strVal val="visible"/>
                                      </p:to>
                                    </p:set>
                                    <p:animEffect transition="in" filter="fade">
                                      <p:cBhvr>
                                        <p:cTn id="115" dur="500"/>
                                        <p:tgtEl>
                                          <p:spTgt spid="137238"/>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37238"/>
                                        </p:tgtEl>
                                      </p:cBhvr>
                                    </p:animEffect>
                                    <p:set>
                                      <p:cBhvr>
                                        <p:cTn id="119" dur="1" fill="hold">
                                          <p:stCondLst>
                                            <p:cond delay="499"/>
                                          </p:stCondLst>
                                        </p:cTn>
                                        <p:tgtEl>
                                          <p:spTgt spid="137238"/>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37239"/>
                                        </p:tgtEl>
                                        <p:attrNameLst>
                                          <p:attrName>style.visibility</p:attrName>
                                        </p:attrNameLst>
                                      </p:cBhvr>
                                      <p:to>
                                        <p:strVal val="visible"/>
                                      </p:to>
                                    </p:set>
                                    <p:animEffect transition="in" filter="fade">
                                      <p:cBhvr>
                                        <p:cTn id="123" dur="500"/>
                                        <p:tgtEl>
                                          <p:spTgt spid="137239"/>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37239"/>
                                        </p:tgtEl>
                                      </p:cBhvr>
                                    </p:animEffect>
                                    <p:set>
                                      <p:cBhvr>
                                        <p:cTn id="127" dur="1" fill="hold">
                                          <p:stCondLst>
                                            <p:cond delay="499"/>
                                          </p:stCondLst>
                                        </p:cTn>
                                        <p:tgtEl>
                                          <p:spTgt spid="137239"/>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37240"/>
                                        </p:tgtEl>
                                        <p:attrNameLst>
                                          <p:attrName>style.visibility</p:attrName>
                                        </p:attrNameLst>
                                      </p:cBhvr>
                                      <p:to>
                                        <p:strVal val="visible"/>
                                      </p:to>
                                    </p:set>
                                    <p:animEffect transition="in" filter="fade">
                                      <p:cBhvr>
                                        <p:cTn id="131" dur="500"/>
                                        <p:tgtEl>
                                          <p:spTgt spid="137240"/>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37240"/>
                                        </p:tgtEl>
                                      </p:cBhvr>
                                    </p:animEffect>
                                    <p:set>
                                      <p:cBhvr>
                                        <p:cTn id="135" dur="1" fill="hold">
                                          <p:stCondLst>
                                            <p:cond delay="499"/>
                                          </p:stCondLst>
                                        </p:cTn>
                                        <p:tgtEl>
                                          <p:spTgt spid="137240"/>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37219"/>
                                        </p:tgtEl>
                                      </p:cBhvr>
                                    </p:animEffect>
                                    <p:set>
                                      <p:cBhvr>
                                        <p:cTn id="138" dur="1" fill="hold">
                                          <p:stCondLst>
                                            <p:cond delay="499"/>
                                          </p:stCondLst>
                                        </p:cTn>
                                        <p:tgtEl>
                                          <p:spTgt spid="137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37222"/>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37222"/>
                                        </p:tgtEl>
                                      </p:cBhvr>
                                    </p:animEffect>
                                    <p:set>
                                      <p:cBhvr>
                                        <p:cTn id="144" dur="1" fill="hold">
                                          <p:stCondLst>
                                            <p:cond delay="499"/>
                                          </p:stCondLst>
                                        </p:cTn>
                                        <p:tgtEl>
                                          <p:spTgt spid="137222"/>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37241"/>
                                        </p:tgtEl>
                                        <p:attrNameLst>
                                          <p:attrName>style.visibility</p:attrName>
                                        </p:attrNameLst>
                                      </p:cBhvr>
                                      <p:to>
                                        <p:strVal val="visible"/>
                                      </p:to>
                                    </p:set>
                                    <p:animEffect transition="in" filter="fade">
                                      <p:cBhvr>
                                        <p:cTn id="147" dur="500"/>
                                        <p:tgtEl>
                                          <p:spTgt spid="137241"/>
                                        </p:tgtEl>
                                      </p:cBhvr>
                                    </p:animEffect>
                                  </p:childTnLst>
                                </p:cTn>
                              </p:par>
                            </p:childTnLst>
                          </p:cTn>
                        </p:par>
                      </p:childTnLst>
                    </p:cTn>
                  </p:par>
                </p:childTnLst>
              </p:cTn>
              <p:nextCondLst>
                <p:cond evt="onClick" delay="0">
                  <p:tgtEl>
                    <p:spTgt spid="137222"/>
                  </p:tgtEl>
                </p:cond>
              </p:nextCondLst>
            </p:seq>
            <p:seq concurrent="1" nextAc="seek">
              <p:cTn id="148" restart="whenNotActive" fill="hold" evtFilter="cancelBubble" nodeType="interactiveSeq">
                <p:stCondLst>
                  <p:cond evt="onClick" delay="0">
                    <p:tgtEl>
                      <p:spTgt spid="137224"/>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37224"/>
                                        </p:tgtEl>
                                      </p:cBhvr>
                                    </p:animEffect>
                                    <p:set>
                                      <p:cBhvr>
                                        <p:cTn id="153" dur="1" fill="hold">
                                          <p:stCondLst>
                                            <p:cond delay="499"/>
                                          </p:stCondLst>
                                        </p:cTn>
                                        <p:tgtEl>
                                          <p:spTgt spid="137224"/>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37242"/>
                                        </p:tgtEl>
                                        <p:attrNameLst>
                                          <p:attrName>style.visibility</p:attrName>
                                        </p:attrNameLst>
                                      </p:cBhvr>
                                      <p:to>
                                        <p:strVal val="visible"/>
                                      </p:to>
                                    </p:set>
                                    <p:animEffect transition="in" filter="fade">
                                      <p:cBhvr>
                                        <p:cTn id="156" dur="500"/>
                                        <p:tgtEl>
                                          <p:spTgt spid="137242"/>
                                        </p:tgtEl>
                                      </p:cBhvr>
                                    </p:animEffect>
                                  </p:childTnLst>
                                </p:cTn>
                              </p:par>
                            </p:childTnLst>
                          </p:cTn>
                        </p:par>
                      </p:childTnLst>
                    </p:cTn>
                  </p:par>
                </p:childTnLst>
              </p:cTn>
              <p:nextCondLst>
                <p:cond evt="onClick" delay="0">
                  <p:tgtEl>
                    <p:spTgt spid="137224"/>
                  </p:tgtEl>
                </p:cond>
              </p:nextCondLst>
            </p:seq>
            <p:seq concurrent="1" nextAc="seek">
              <p:cTn id="157" restart="whenNotActive" fill="hold" evtFilter="cancelBubble" nodeType="interactiveSeq">
                <p:stCondLst>
                  <p:cond evt="onClick" delay="0">
                    <p:tgtEl>
                      <p:spTgt spid="137223"/>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37222"/>
                                        </p:tgtEl>
                                      </p:cBhvr>
                                    </p:animEffect>
                                    <p:set>
                                      <p:cBhvr>
                                        <p:cTn id="162" dur="1" fill="hold">
                                          <p:stCondLst>
                                            <p:cond delay="499"/>
                                          </p:stCondLst>
                                        </p:cTn>
                                        <p:tgtEl>
                                          <p:spTgt spid="137222"/>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37224"/>
                                        </p:tgtEl>
                                      </p:cBhvr>
                                    </p:animEffect>
                                    <p:set>
                                      <p:cBhvr>
                                        <p:cTn id="165" dur="1" fill="hold">
                                          <p:stCondLst>
                                            <p:cond delay="499"/>
                                          </p:stCondLst>
                                        </p:cTn>
                                        <p:tgtEl>
                                          <p:spTgt spid="137224"/>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137248"/>
                                        </p:tgtEl>
                                      </p:cBhvr>
                                    </p:animEffect>
                                    <p:set>
                                      <p:cBhvr>
                                        <p:cTn id="168" dur="1" fill="hold">
                                          <p:stCondLst>
                                            <p:cond delay="499"/>
                                          </p:stCondLst>
                                        </p:cTn>
                                        <p:tgtEl>
                                          <p:spTgt spid="137248"/>
                                        </p:tgtEl>
                                        <p:attrNameLst>
                                          <p:attrName>style.visibility</p:attrName>
                                        </p:attrNameLst>
                                      </p:cBhvr>
                                      <p:to>
                                        <p:strVal val="hidden"/>
                                      </p:to>
                                    </p:set>
                                  </p:childTnLst>
                                </p:cTn>
                              </p:par>
                              <p:par>
                                <p:cTn id="169" presetID="10" presetClass="entr" presetSubtype="0" fill="hold" grpId="0" nodeType="withEffect">
                                  <p:stCondLst>
                                    <p:cond delay="0"/>
                                  </p:stCondLst>
                                  <p:childTnLst>
                                    <p:set>
                                      <p:cBhvr>
                                        <p:cTn id="170" dur="1" fill="hold">
                                          <p:stCondLst>
                                            <p:cond delay="0"/>
                                          </p:stCondLst>
                                        </p:cTn>
                                        <p:tgtEl>
                                          <p:spTgt spid="137225"/>
                                        </p:tgtEl>
                                        <p:attrNameLst>
                                          <p:attrName>style.visibility</p:attrName>
                                        </p:attrNameLst>
                                      </p:cBhvr>
                                      <p:to>
                                        <p:strVal val="visible"/>
                                      </p:to>
                                    </p:set>
                                    <p:animEffect transition="in" filter="fade">
                                      <p:cBhvr>
                                        <p:cTn id="171" dur="500"/>
                                        <p:tgtEl>
                                          <p:spTgt spid="137225"/>
                                        </p:tgtEl>
                                      </p:cBhvr>
                                    </p:animEffect>
                                  </p:childTnLst>
                                </p:cTn>
                              </p:par>
                              <p:par>
                                <p:cTn id="172" presetID="10" presetClass="entr" presetSubtype="0" fill="hold" nodeType="withEffect">
                                  <p:stCondLst>
                                    <p:cond delay="0"/>
                                  </p:stCondLst>
                                  <p:childTnLst>
                                    <p:set>
                                      <p:cBhvr>
                                        <p:cTn id="173" dur="1" fill="hold">
                                          <p:stCondLst>
                                            <p:cond delay="0"/>
                                          </p:stCondLst>
                                        </p:cTn>
                                        <p:tgtEl>
                                          <p:spTgt spid="137247"/>
                                        </p:tgtEl>
                                        <p:attrNameLst>
                                          <p:attrName>style.visibility</p:attrName>
                                        </p:attrNameLst>
                                      </p:cBhvr>
                                      <p:to>
                                        <p:strVal val="visible"/>
                                      </p:to>
                                    </p:set>
                                    <p:animEffect transition="in" filter="fade">
                                      <p:cBhvr>
                                        <p:cTn id="174" dur="500"/>
                                        <p:tgtEl>
                                          <p:spTgt spid="137247"/>
                                        </p:tgtEl>
                                      </p:cBhvr>
                                    </p:animEffect>
                                  </p:childTnLst>
                                </p:cTn>
                              </p:par>
                              <p:par>
                                <p:cTn id="175" presetID="10" presetClass="exit" presetSubtype="0" fill="hold" nodeType="withEffect">
                                  <p:stCondLst>
                                    <p:cond delay="3500"/>
                                  </p:stCondLst>
                                  <p:childTnLst>
                                    <p:animEffect transition="out" filter="fade">
                                      <p:cBhvr>
                                        <p:cTn id="176" dur="500"/>
                                        <p:tgtEl>
                                          <p:spTgt spid="137247"/>
                                        </p:tgtEl>
                                      </p:cBhvr>
                                    </p:animEffect>
                                    <p:set>
                                      <p:cBhvr>
                                        <p:cTn id="177" dur="1" fill="hold">
                                          <p:stCondLst>
                                            <p:cond delay="499"/>
                                          </p:stCondLst>
                                        </p:cTn>
                                        <p:tgtEl>
                                          <p:spTgt spid="137247"/>
                                        </p:tgtEl>
                                        <p:attrNameLst>
                                          <p:attrName>style.visibility</p:attrName>
                                        </p:attrNameLst>
                                      </p:cBhvr>
                                      <p:to>
                                        <p:strVal val="hidden"/>
                                      </p:to>
                                    </p:set>
                                  </p:childTnLst>
                                </p:cTn>
                              </p:par>
                            </p:childTnLst>
                          </p:cTn>
                        </p:par>
                      </p:childTnLst>
                    </p:cTn>
                  </p:par>
                </p:childTnLst>
              </p:cTn>
              <p:nextCondLst>
                <p:cond evt="onClick" delay="0">
                  <p:tgtEl>
                    <p:spTgt spid="137223"/>
                  </p:tgtEl>
                </p:cond>
              </p:nextCondLst>
            </p:seq>
          </p:childTnLst>
        </p:cTn>
      </p:par>
    </p:tnLst>
    <p:bldLst>
      <p:bldP spid="137219" grpId="0" animBg="1"/>
      <p:bldP spid="137219" grpId="1" animBg="1"/>
      <p:bldP spid="137220" grpId="0" animBg="1"/>
      <p:bldP spid="137220" grpId="1" animBg="1"/>
      <p:bldP spid="137222" grpId="0"/>
      <p:bldP spid="137222" grpId="1"/>
      <p:bldP spid="137224" grpId="0"/>
      <p:bldP spid="137224" grpId="1"/>
      <p:bldP spid="137225" grpId="0" animBg="1"/>
      <p:bldP spid="137226" grpId="0" animBg="1"/>
      <p:bldP spid="137226" grpId="1" animBg="1"/>
      <p:bldP spid="137227" grpId="0" animBg="1"/>
      <p:bldP spid="137227" grpId="1" animBg="1"/>
      <p:bldP spid="137228" grpId="0" animBg="1"/>
      <p:bldP spid="137228" grpId="1" animBg="1"/>
      <p:bldP spid="137229" grpId="0" animBg="1"/>
      <p:bldP spid="137229" grpId="1" animBg="1"/>
      <p:bldP spid="137230" grpId="0" animBg="1"/>
      <p:bldP spid="137230" grpId="1" animBg="1"/>
      <p:bldP spid="137231" grpId="0" animBg="1"/>
      <p:bldP spid="137231" grpId="1" animBg="1"/>
      <p:bldP spid="137232" grpId="0" animBg="1"/>
      <p:bldP spid="137232" grpId="1" animBg="1"/>
      <p:bldP spid="137233" grpId="0" animBg="1"/>
      <p:bldP spid="137233" grpId="1" animBg="1"/>
      <p:bldP spid="137234" grpId="0" animBg="1"/>
      <p:bldP spid="137234" grpId="1" animBg="1"/>
      <p:bldP spid="137235" grpId="0" animBg="1"/>
      <p:bldP spid="137235" grpId="1" animBg="1"/>
      <p:bldP spid="137236" grpId="0" animBg="1"/>
      <p:bldP spid="137236" grpId="1" animBg="1"/>
      <p:bldP spid="137237" grpId="0" animBg="1"/>
      <p:bldP spid="137237" grpId="1" animBg="1"/>
      <p:bldP spid="137238" grpId="0" animBg="1"/>
      <p:bldP spid="137238" grpId="1" animBg="1"/>
      <p:bldP spid="137239" grpId="0" animBg="1"/>
      <p:bldP spid="137239" grpId="1" animBg="1"/>
      <p:bldP spid="137240" grpId="0" animBg="1"/>
      <p:bldP spid="137240" grpId="1" animBg="1"/>
      <p:bldP spid="13724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34147"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Music</a:t>
            </a:r>
            <a:endParaRPr lang="ru-RU" altLang="ru-RU" sz="4000" b="1">
              <a:latin typeface="Times New Roman" pitchFamily="18" charset="0"/>
            </a:endParaRPr>
          </a:p>
        </p:txBody>
      </p:sp>
      <p:sp>
        <p:nvSpPr>
          <p:cNvPr id="134148"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34149"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34150"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34151"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34152"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34153"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34154"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34155"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34156"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34157"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34158"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fade">
                                      <p:cBhvr>
                                        <p:cTn id="7" dur="500"/>
                                        <p:tgtEl>
                                          <p:spTgt spid="1341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148">
                                            <p:txEl>
                                              <p:pRg st="0" end="0"/>
                                            </p:txEl>
                                          </p:spTgt>
                                        </p:tgtEl>
                                        <p:attrNameLst>
                                          <p:attrName>style.visibility</p:attrName>
                                        </p:attrNameLst>
                                      </p:cBhvr>
                                      <p:to>
                                        <p:strVal val="visible"/>
                                      </p:to>
                                    </p:set>
                                    <p:animEffect transition="in" filter="fade">
                                      <p:cBhvr>
                                        <p:cTn id="10" dur="500"/>
                                        <p:tgtEl>
                                          <p:spTgt spid="134148">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4150"/>
                                        </p:tgtEl>
                                        <p:attrNameLst>
                                          <p:attrName>style.visibility</p:attrName>
                                        </p:attrNameLst>
                                      </p:cBhvr>
                                      <p:to>
                                        <p:strVal val="visible"/>
                                      </p:to>
                                    </p:set>
                                    <p:animEffect transition="in" filter="fade">
                                      <p:cBhvr>
                                        <p:cTn id="14" dur="500"/>
                                        <p:tgtEl>
                                          <p:spTgt spid="134150"/>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4151"/>
                                        </p:tgtEl>
                                        <p:attrNameLst>
                                          <p:attrName>style.visibility</p:attrName>
                                        </p:attrNameLst>
                                      </p:cBhvr>
                                      <p:to>
                                        <p:strVal val="visible"/>
                                      </p:to>
                                    </p:set>
                                    <p:animEffect transition="in" filter="fade">
                                      <p:cBhvr>
                                        <p:cTn id="18" dur="500"/>
                                        <p:tgtEl>
                                          <p:spTgt spid="134151"/>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34151"/>
                                        </p:tgtEl>
                                      </p:cBhvr>
                                    </p:animEffect>
                                    <p:set>
                                      <p:cBhvr>
                                        <p:cTn id="22" dur="1" fill="hold">
                                          <p:stCondLst>
                                            <p:cond delay="499"/>
                                          </p:stCondLst>
                                        </p:cTn>
                                        <p:tgtEl>
                                          <p:spTgt spid="134151"/>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34152"/>
                                        </p:tgtEl>
                                        <p:attrNameLst>
                                          <p:attrName>style.visibility</p:attrName>
                                        </p:attrNameLst>
                                      </p:cBhvr>
                                      <p:to>
                                        <p:strVal val="visible"/>
                                      </p:to>
                                    </p:set>
                                    <p:animEffect transition="in" filter="fade">
                                      <p:cBhvr>
                                        <p:cTn id="26" dur="500"/>
                                        <p:tgtEl>
                                          <p:spTgt spid="134152"/>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34152"/>
                                        </p:tgtEl>
                                      </p:cBhvr>
                                    </p:animEffect>
                                    <p:set>
                                      <p:cBhvr>
                                        <p:cTn id="30" dur="1" fill="hold">
                                          <p:stCondLst>
                                            <p:cond delay="499"/>
                                          </p:stCondLst>
                                        </p:cTn>
                                        <p:tgtEl>
                                          <p:spTgt spid="134152"/>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34153"/>
                                        </p:tgtEl>
                                        <p:attrNameLst>
                                          <p:attrName>style.visibility</p:attrName>
                                        </p:attrNameLst>
                                      </p:cBhvr>
                                      <p:to>
                                        <p:strVal val="visible"/>
                                      </p:to>
                                    </p:set>
                                    <p:animEffect transition="in" filter="fade">
                                      <p:cBhvr>
                                        <p:cTn id="34" dur="500"/>
                                        <p:tgtEl>
                                          <p:spTgt spid="134153"/>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34153"/>
                                        </p:tgtEl>
                                      </p:cBhvr>
                                    </p:animEffect>
                                    <p:set>
                                      <p:cBhvr>
                                        <p:cTn id="38" dur="1" fill="hold">
                                          <p:stCondLst>
                                            <p:cond delay="499"/>
                                          </p:stCondLst>
                                        </p:cTn>
                                        <p:tgtEl>
                                          <p:spTgt spid="134153"/>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34154"/>
                                        </p:tgtEl>
                                        <p:attrNameLst>
                                          <p:attrName>style.visibility</p:attrName>
                                        </p:attrNameLst>
                                      </p:cBhvr>
                                      <p:to>
                                        <p:strVal val="visible"/>
                                      </p:to>
                                    </p:set>
                                    <p:animEffect transition="in" filter="fade">
                                      <p:cBhvr>
                                        <p:cTn id="42" dur="500"/>
                                        <p:tgtEl>
                                          <p:spTgt spid="134154"/>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34154"/>
                                        </p:tgtEl>
                                      </p:cBhvr>
                                    </p:animEffect>
                                    <p:set>
                                      <p:cBhvr>
                                        <p:cTn id="46" dur="1" fill="hold">
                                          <p:stCondLst>
                                            <p:cond delay="499"/>
                                          </p:stCondLst>
                                        </p:cTn>
                                        <p:tgtEl>
                                          <p:spTgt spid="134154"/>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34155"/>
                                        </p:tgtEl>
                                        <p:attrNameLst>
                                          <p:attrName>style.visibility</p:attrName>
                                        </p:attrNameLst>
                                      </p:cBhvr>
                                      <p:to>
                                        <p:strVal val="visible"/>
                                      </p:to>
                                    </p:set>
                                    <p:animEffect transition="in" filter="fade">
                                      <p:cBhvr>
                                        <p:cTn id="50" dur="500"/>
                                        <p:tgtEl>
                                          <p:spTgt spid="134155"/>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34155"/>
                                        </p:tgtEl>
                                      </p:cBhvr>
                                    </p:animEffect>
                                    <p:set>
                                      <p:cBhvr>
                                        <p:cTn id="54" dur="1" fill="hold">
                                          <p:stCondLst>
                                            <p:cond delay="499"/>
                                          </p:stCondLst>
                                        </p:cTn>
                                        <p:tgtEl>
                                          <p:spTgt spid="134155"/>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34156"/>
                                        </p:tgtEl>
                                        <p:attrNameLst>
                                          <p:attrName>style.visibility</p:attrName>
                                        </p:attrNameLst>
                                      </p:cBhvr>
                                      <p:to>
                                        <p:strVal val="visible"/>
                                      </p:to>
                                    </p:set>
                                    <p:animEffect transition="in" filter="fade">
                                      <p:cBhvr>
                                        <p:cTn id="58" dur="500"/>
                                        <p:tgtEl>
                                          <p:spTgt spid="134156"/>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34156"/>
                                        </p:tgtEl>
                                      </p:cBhvr>
                                    </p:animEffect>
                                    <p:set>
                                      <p:cBhvr>
                                        <p:cTn id="62" dur="1" fill="hold">
                                          <p:stCondLst>
                                            <p:cond delay="499"/>
                                          </p:stCondLst>
                                        </p:cTn>
                                        <p:tgtEl>
                                          <p:spTgt spid="134156"/>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34157"/>
                                        </p:tgtEl>
                                        <p:attrNameLst>
                                          <p:attrName>style.visibility</p:attrName>
                                        </p:attrNameLst>
                                      </p:cBhvr>
                                      <p:to>
                                        <p:strVal val="visible"/>
                                      </p:to>
                                    </p:set>
                                    <p:animEffect transition="in" filter="fade">
                                      <p:cBhvr>
                                        <p:cTn id="66" dur="500"/>
                                        <p:tgtEl>
                                          <p:spTgt spid="134157"/>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34157"/>
                                        </p:tgtEl>
                                      </p:cBhvr>
                                    </p:animEffect>
                                    <p:set>
                                      <p:cBhvr>
                                        <p:cTn id="70" dur="1" fill="hold">
                                          <p:stCondLst>
                                            <p:cond delay="499"/>
                                          </p:stCondLst>
                                        </p:cTn>
                                        <p:tgtEl>
                                          <p:spTgt spid="134157"/>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34158"/>
                                        </p:tgtEl>
                                        <p:attrNameLst>
                                          <p:attrName>style.visibility</p:attrName>
                                        </p:attrNameLst>
                                      </p:cBhvr>
                                      <p:to>
                                        <p:strVal val="visible"/>
                                      </p:to>
                                    </p:set>
                                    <p:animEffect transition="in" filter="fade">
                                      <p:cBhvr>
                                        <p:cTn id="74" dur="500"/>
                                        <p:tgtEl>
                                          <p:spTgt spid="134158"/>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34158"/>
                                        </p:tgtEl>
                                      </p:cBhvr>
                                    </p:animEffect>
                                    <p:set>
                                      <p:cBhvr>
                                        <p:cTn id="78" dur="1" fill="hold">
                                          <p:stCondLst>
                                            <p:cond delay="499"/>
                                          </p:stCondLst>
                                        </p:cTn>
                                        <p:tgtEl>
                                          <p:spTgt spid="134158"/>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34150"/>
                                        </p:tgtEl>
                                      </p:cBhvr>
                                    </p:animEffect>
                                    <p:set>
                                      <p:cBhvr>
                                        <p:cTn id="82" dur="1" fill="hold">
                                          <p:stCondLst>
                                            <p:cond delay="499"/>
                                          </p:stCondLst>
                                        </p:cTn>
                                        <p:tgtEl>
                                          <p:spTgt spid="134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build="p"/>
      <p:bldP spid="134150" grpId="0" animBg="1"/>
      <p:bldP spid="134150" grpId="1" animBg="1"/>
      <p:bldP spid="134151" grpId="0" animBg="1"/>
      <p:bldP spid="134151" grpId="1" animBg="1"/>
      <p:bldP spid="134152" grpId="0" animBg="1"/>
      <p:bldP spid="134152" grpId="1" animBg="1"/>
      <p:bldP spid="134153" grpId="0" animBg="1"/>
      <p:bldP spid="134153" grpId="1" animBg="1"/>
      <p:bldP spid="134154" grpId="0" animBg="1"/>
      <p:bldP spid="134154" grpId="1" animBg="1"/>
      <p:bldP spid="134155" grpId="0" animBg="1"/>
      <p:bldP spid="134155" grpId="1" animBg="1"/>
      <p:bldP spid="134156" grpId="0" animBg="1"/>
      <p:bldP spid="134156" grpId="1" animBg="1"/>
      <p:bldP spid="134157" grpId="0" animBg="1"/>
      <p:bldP spid="134157" grpId="1" animBg="1"/>
      <p:bldP spid="134158" grpId="0" animBg="1"/>
      <p:bldP spid="13415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35171"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5172"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35173" name="Rectangle 5"/>
          <p:cNvSpPr>
            <a:spLocks noChangeArrowheads="1"/>
          </p:cNvSpPr>
          <p:nvPr/>
        </p:nvSpPr>
        <p:spPr bwMode="auto">
          <a:xfrm>
            <a:off x="0" y="1052513"/>
            <a:ext cx="8928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ru-RU" altLang="ru-RU" sz="3600" b="1">
                <a:latin typeface="Times New Roman" pitchFamily="18" charset="0"/>
              </a:rPr>
              <a:t>What </a:t>
            </a:r>
            <a:r>
              <a:rPr lang="en-US" altLang="ru-RU" sz="3600" b="1">
                <a:latin typeface="Times New Roman" pitchFamily="18" charset="0"/>
              </a:rPr>
              <a:t>w</a:t>
            </a:r>
            <a:r>
              <a:rPr lang="ru-RU" altLang="ru-RU" sz="3600" b="1">
                <a:latin typeface="Times New Roman" pitchFamily="18" charset="0"/>
              </a:rPr>
              <a:t>as the </a:t>
            </a:r>
            <a:r>
              <a:rPr lang="en-US" altLang="ru-RU" sz="3600" b="1">
                <a:latin typeface="Times New Roman" pitchFamily="18" charset="0"/>
              </a:rPr>
              <a:t>f</a:t>
            </a:r>
            <a:r>
              <a:rPr lang="ru-RU" altLang="ru-RU" sz="3600" b="1">
                <a:latin typeface="Times New Roman" pitchFamily="18" charset="0"/>
              </a:rPr>
              <a:t>irst and </a:t>
            </a:r>
            <a:r>
              <a:rPr lang="en-US" altLang="ru-RU" sz="3600" b="1">
                <a:latin typeface="Times New Roman" pitchFamily="18" charset="0"/>
              </a:rPr>
              <a:t>o</a:t>
            </a:r>
            <a:r>
              <a:rPr lang="ru-RU" altLang="ru-RU" sz="3600" b="1">
                <a:latin typeface="Times New Roman" pitchFamily="18" charset="0"/>
              </a:rPr>
              <a:t>nly </a:t>
            </a:r>
            <a:r>
              <a:rPr lang="en-US" altLang="ru-RU" sz="3600" b="1">
                <a:latin typeface="Times New Roman" pitchFamily="18" charset="0"/>
              </a:rPr>
              <a:t>b</a:t>
            </a:r>
            <a:r>
              <a:rPr lang="ru-RU" altLang="ru-RU" sz="3600" b="1">
                <a:latin typeface="Times New Roman" pitchFamily="18" charset="0"/>
              </a:rPr>
              <a:t>and to </a:t>
            </a:r>
            <a:r>
              <a:rPr lang="en-US" altLang="ru-RU" sz="3600" b="1">
                <a:latin typeface="Times New Roman" pitchFamily="18" charset="0"/>
              </a:rPr>
              <a:t>p</a:t>
            </a:r>
            <a:r>
              <a:rPr lang="ru-RU" altLang="ru-RU" sz="3600" b="1">
                <a:latin typeface="Times New Roman" pitchFamily="18" charset="0"/>
              </a:rPr>
              <a:t>lay on </a:t>
            </a:r>
            <a:r>
              <a:rPr lang="en-US" altLang="ru-RU" sz="3600" b="1">
                <a:latin typeface="Times New Roman" pitchFamily="18" charset="0"/>
              </a:rPr>
              <a:t>a</a:t>
            </a:r>
            <a:r>
              <a:rPr lang="ru-RU" altLang="ru-RU" sz="3600" b="1">
                <a:latin typeface="Times New Roman" pitchFamily="18" charset="0"/>
              </a:rPr>
              <a:t>ll </a:t>
            </a:r>
            <a:r>
              <a:rPr lang="en-US" altLang="ru-RU" sz="3600" b="1">
                <a:latin typeface="Times New Roman" pitchFamily="18" charset="0"/>
              </a:rPr>
              <a:t>seven c</a:t>
            </a:r>
            <a:r>
              <a:rPr lang="ru-RU" altLang="ru-RU" sz="3600" b="1">
                <a:latin typeface="Times New Roman" pitchFamily="18" charset="0"/>
              </a:rPr>
              <a:t>ontinents?</a:t>
            </a:r>
          </a:p>
        </p:txBody>
      </p:sp>
      <p:sp>
        <p:nvSpPr>
          <p:cNvPr id="135174" name="Rectangle 6"/>
          <p:cNvSpPr>
            <a:spLocks noChangeArrowheads="1"/>
          </p:cNvSpPr>
          <p:nvPr/>
        </p:nvSpPr>
        <p:spPr bwMode="auto">
          <a:xfrm>
            <a:off x="1023938" y="2636838"/>
            <a:ext cx="142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Queen</a:t>
            </a:r>
            <a:endParaRPr lang="en-US" altLang="ru-RU" sz="3600">
              <a:latin typeface="Times New Roman" pitchFamily="18" charset="0"/>
            </a:endParaRPr>
          </a:p>
        </p:txBody>
      </p:sp>
      <p:sp>
        <p:nvSpPr>
          <p:cNvPr id="135175" name="Rectangle 7"/>
          <p:cNvSpPr>
            <a:spLocks noChangeArrowheads="1"/>
          </p:cNvSpPr>
          <p:nvPr/>
        </p:nvSpPr>
        <p:spPr bwMode="auto">
          <a:xfrm>
            <a:off x="3563938" y="2565400"/>
            <a:ext cx="207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Metallica</a:t>
            </a:r>
            <a:r>
              <a:rPr lang="en-US" altLang="ru-RU" sz="3600" b="1">
                <a:latin typeface="Times New Roman" pitchFamily="18" charset="0"/>
              </a:rPr>
              <a:t> </a:t>
            </a:r>
            <a:endParaRPr lang="en-US" altLang="ru-RU" sz="3600" b="1" i="1">
              <a:latin typeface="Times New Roman" pitchFamily="18" charset="0"/>
            </a:endParaRPr>
          </a:p>
        </p:txBody>
      </p:sp>
      <p:sp>
        <p:nvSpPr>
          <p:cNvPr id="135176" name="Rectangle 8"/>
          <p:cNvSpPr>
            <a:spLocks noChangeArrowheads="1"/>
          </p:cNvSpPr>
          <p:nvPr/>
        </p:nvSpPr>
        <p:spPr bwMode="auto">
          <a:xfrm>
            <a:off x="6135688" y="2487613"/>
            <a:ext cx="206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Scorpions</a:t>
            </a:r>
          </a:p>
        </p:txBody>
      </p:sp>
      <p:sp>
        <p:nvSpPr>
          <p:cNvPr id="135177" name="AutoShape 9" descr="49f64d8b51f41e1deecc4c07ae8fbf61f79160c3cfb49813fb00d7bea19c5fa3"/>
          <p:cNvSpPr>
            <a:spLocks noChangeArrowheads="1"/>
          </p:cNvSpPr>
          <p:nvPr/>
        </p:nvSpPr>
        <p:spPr bwMode="auto">
          <a:xfrm>
            <a:off x="2411413" y="3284538"/>
            <a:ext cx="4681537" cy="2881312"/>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5178" name="WordArt 1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35179" name="WordArt 1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35180"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35181" name="WordArt 13"/>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35182"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35183" name="WordArt 1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35184"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35185"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35186"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35187"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35188"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35189"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35190"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35191"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35192"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35193" name="Picture 25"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755650" y="2420938"/>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35194" name="Picture 26"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227763" y="2276475"/>
            <a:ext cx="2232025" cy="1255713"/>
          </a:xfrm>
          <a:prstGeom prst="rect">
            <a:avLst/>
          </a:prstGeom>
          <a:noFill/>
          <a:extLst>
            <a:ext uri="{909E8E84-426E-40DD-AFC4-6F175D3DCCD1}">
              <a14:hiddenFill xmlns:a14="http://schemas.microsoft.com/office/drawing/2010/main">
                <a:solidFill>
                  <a:srgbClr val="FFFFFF"/>
                </a:solidFill>
              </a14:hiddenFill>
            </a:ext>
          </a:extLst>
        </p:spPr>
      </p:pic>
      <p:sp>
        <p:nvSpPr>
          <p:cNvPr id="135197" name="AutoShape 29" descr="continents"/>
          <p:cNvSpPr>
            <a:spLocks noChangeArrowheads="1"/>
          </p:cNvSpPr>
          <p:nvPr/>
        </p:nvSpPr>
        <p:spPr bwMode="auto">
          <a:xfrm>
            <a:off x="2484438" y="3357563"/>
            <a:ext cx="4608512" cy="2736850"/>
          </a:xfrm>
          <a:prstGeom prst="roundRect">
            <a:avLst>
              <a:gd name="adj" fmla="val 16667"/>
            </a:avLst>
          </a:prstGeom>
          <a:blipFill dpi="0" rotWithShape="1">
            <a:blip r:embed="rId6"/>
            <a:srcRect/>
            <a:stretch>
              <a:fillRect/>
            </a:stretch>
          </a:blip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5198" name="AutoShape 30">
            <a:hlinkClick r:id="rId7" action="ppaction://hlinksldjump"/>
          </p:cNvPr>
          <p:cNvSpPr>
            <a:spLocks noChangeArrowheads="1"/>
          </p:cNvSpPr>
          <p:nvPr/>
        </p:nvSpPr>
        <p:spPr bwMode="auto">
          <a:xfrm flipH="1">
            <a:off x="8172450" y="6381750"/>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5199" name="Picture 31"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908050"/>
            <a:ext cx="5040313"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fade">
                                      <p:cBhvr>
                                        <p:cTn id="7" dur="500"/>
                                        <p:tgtEl>
                                          <p:spTgt spid="13517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500"/>
                                        <p:tgtEl>
                                          <p:spTgt spid="135172"/>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35172"/>
                                        </p:tgtEl>
                                      </p:cBhvr>
                                    </p:animEffect>
                                    <p:set>
                                      <p:cBhvr>
                                        <p:cTn id="15" dur="1" fill="hold">
                                          <p:stCondLst>
                                            <p:cond delay="499"/>
                                          </p:stCondLst>
                                        </p:cTn>
                                        <p:tgtEl>
                                          <p:spTgt spid="135172"/>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5178"/>
                                        </p:tgtEl>
                                        <p:attrNameLst>
                                          <p:attrName>style.visibility</p:attrName>
                                        </p:attrNameLst>
                                      </p:cBhvr>
                                      <p:to>
                                        <p:strVal val="visible"/>
                                      </p:to>
                                    </p:set>
                                    <p:animEffect transition="in" filter="fade">
                                      <p:cBhvr>
                                        <p:cTn id="19" dur="500"/>
                                        <p:tgtEl>
                                          <p:spTgt spid="135178"/>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35178"/>
                                        </p:tgtEl>
                                      </p:cBhvr>
                                    </p:animEffect>
                                    <p:set>
                                      <p:cBhvr>
                                        <p:cTn id="23" dur="1" fill="hold">
                                          <p:stCondLst>
                                            <p:cond delay="499"/>
                                          </p:stCondLst>
                                        </p:cTn>
                                        <p:tgtEl>
                                          <p:spTgt spid="135178"/>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35179"/>
                                        </p:tgtEl>
                                        <p:attrNameLst>
                                          <p:attrName>style.visibility</p:attrName>
                                        </p:attrNameLst>
                                      </p:cBhvr>
                                      <p:to>
                                        <p:strVal val="visible"/>
                                      </p:to>
                                    </p:set>
                                    <p:animEffect transition="in" filter="fade">
                                      <p:cBhvr>
                                        <p:cTn id="27" dur="500"/>
                                        <p:tgtEl>
                                          <p:spTgt spid="135179"/>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35179"/>
                                        </p:tgtEl>
                                      </p:cBhvr>
                                    </p:animEffect>
                                    <p:set>
                                      <p:cBhvr>
                                        <p:cTn id="31" dur="1" fill="hold">
                                          <p:stCondLst>
                                            <p:cond delay="499"/>
                                          </p:stCondLst>
                                        </p:cTn>
                                        <p:tgtEl>
                                          <p:spTgt spid="135179"/>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35180"/>
                                        </p:tgtEl>
                                        <p:attrNameLst>
                                          <p:attrName>style.visibility</p:attrName>
                                        </p:attrNameLst>
                                      </p:cBhvr>
                                      <p:to>
                                        <p:strVal val="visible"/>
                                      </p:to>
                                    </p:set>
                                    <p:animEffect transition="in" filter="fade">
                                      <p:cBhvr>
                                        <p:cTn id="35" dur="500"/>
                                        <p:tgtEl>
                                          <p:spTgt spid="135180"/>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35180"/>
                                        </p:tgtEl>
                                      </p:cBhvr>
                                    </p:animEffect>
                                    <p:set>
                                      <p:cBhvr>
                                        <p:cTn id="39" dur="1" fill="hold">
                                          <p:stCondLst>
                                            <p:cond delay="499"/>
                                          </p:stCondLst>
                                        </p:cTn>
                                        <p:tgtEl>
                                          <p:spTgt spid="135180"/>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35181"/>
                                        </p:tgtEl>
                                        <p:attrNameLst>
                                          <p:attrName>style.visibility</p:attrName>
                                        </p:attrNameLst>
                                      </p:cBhvr>
                                      <p:to>
                                        <p:strVal val="visible"/>
                                      </p:to>
                                    </p:set>
                                    <p:animEffect transition="in" filter="fade">
                                      <p:cBhvr>
                                        <p:cTn id="43" dur="500"/>
                                        <p:tgtEl>
                                          <p:spTgt spid="135181"/>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35181"/>
                                        </p:tgtEl>
                                      </p:cBhvr>
                                    </p:animEffect>
                                    <p:set>
                                      <p:cBhvr>
                                        <p:cTn id="47" dur="1" fill="hold">
                                          <p:stCondLst>
                                            <p:cond delay="499"/>
                                          </p:stCondLst>
                                        </p:cTn>
                                        <p:tgtEl>
                                          <p:spTgt spid="135181"/>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35182"/>
                                        </p:tgtEl>
                                        <p:attrNameLst>
                                          <p:attrName>style.visibility</p:attrName>
                                        </p:attrNameLst>
                                      </p:cBhvr>
                                      <p:to>
                                        <p:strVal val="visible"/>
                                      </p:to>
                                    </p:set>
                                    <p:animEffect transition="in" filter="fade">
                                      <p:cBhvr>
                                        <p:cTn id="51" dur="500"/>
                                        <p:tgtEl>
                                          <p:spTgt spid="135182"/>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35182"/>
                                        </p:tgtEl>
                                      </p:cBhvr>
                                    </p:animEffect>
                                    <p:set>
                                      <p:cBhvr>
                                        <p:cTn id="55" dur="1" fill="hold">
                                          <p:stCondLst>
                                            <p:cond delay="499"/>
                                          </p:stCondLst>
                                        </p:cTn>
                                        <p:tgtEl>
                                          <p:spTgt spid="135182"/>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35183"/>
                                        </p:tgtEl>
                                        <p:attrNameLst>
                                          <p:attrName>style.visibility</p:attrName>
                                        </p:attrNameLst>
                                      </p:cBhvr>
                                      <p:to>
                                        <p:strVal val="visible"/>
                                      </p:to>
                                    </p:set>
                                    <p:animEffect transition="in" filter="fade">
                                      <p:cBhvr>
                                        <p:cTn id="59" dur="500"/>
                                        <p:tgtEl>
                                          <p:spTgt spid="135183"/>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35183"/>
                                        </p:tgtEl>
                                      </p:cBhvr>
                                    </p:animEffect>
                                    <p:set>
                                      <p:cBhvr>
                                        <p:cTn id="63" dur="1" fill="hold">
                                          <p:stCondLst>
                                            <p:cond delay="499"/>
                                          </p:stCondLst>
                                        </p:cTn>
                                        <p:tgtEl>
                                          <p:spTgt spid="135183"/>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35184"/>
                                        </p:tgtEl>
                                        <p:attrNameLst>
                                          <p:attrName>style.visibility</p:attrName>
                                        </p:attrNameLst>
                                      </p:cBhvr>
                                      <p:to>
                                        <p:strVal val="visible"/>
                                      </p:to>
                                    </p:set>
                                    <p:animEffect transition="in" filter="fade">
                                      <p:cBhvr>
                                        <p:cTn id="67" dur="500"/>
                                        <p:tgtEl>
                                          <p:spTgt spid="135184"/>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35184"/>
                                        </p:tgtEl>
                                      </p:cBhvr>
                                    </p:animEffect>
                                    <p:set>
                                      <p:cBhvr>
                                        <p:cTn id="71" dur="1" fill="hold">
                                          <p:stCondLst>
                                            <p:cond delay="499"/>
                                          </p:stCondLst>
                                        </p:cTn>
                                        <p:tgtEl>
                                          <p:spTgt spid="135184"/>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35185"/>
                                        </p:tgtEl>
                                        <p:attrNameLst>
                                          <p:attrName>style.visibility</p:attrName>
                                        </p:attrNameLst>
                                      </p:cBhvr>
                                      <p:to>
                                        <p:strVal val="visible"/>
                                      </p:to>
                                    </p:set>
                                    <p:animEffect transition="in" filter="fade">
                                      <p:cBhvr>
                                        <p:cTn id="75" dur="500"/>
                                        <p:tgtEl>
                                          <p:spTgt spid="135185"/>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35185"/>
                                        </p:tgtEl>
                                      </p:cBhvr>
                                    </p:animEffect>
                                    <p:set>
                                      <p:cBhvr>
                                        <p:cTn id="79" dur="1" fill="hold">
                                          <p:stCondLst>
                                            <p:cond delay="499"/>
                                          </p:stCondLst>
                                        </p:cTn>
                                        <p:tgtEl>
                                          <p:spTgt spid="135185"/>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35186"/>
                                        </p:tgtEl>
                                        <p:attrNameLst>
                                          <p:attrName>style.visibility</p:attrName>
                                        </p:attrNameLst>
                                      </p:cBhvr>
                                      <p:to>
                                        <p:strVal val="visible"/>
                                      </p:to>
                                    </p:set>
                                    <p:animEffect transition="in" filter="fade">
                                      <p:cBhvr>
                                        <p:cTn id="83" dur="500"/>
                                        <p:tgtEl>
                                          <p:spTgt spid="135186"/>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35186"/>
                                        </p:tgtEl>
                                      </p:cBhvr>
                                    </p:animEffect>
                                    <p:set>
                                      <p:cBhvr>
                                        <p:cTn id="87" dur="1" fill="hold">
                                          <p:stCondLst>
                                            <p:cond delay="499"/>
                                          </p:stCondLst>
                                        </p:cTn>
                                        <p:tgtEl>
                                          <p:spTgt spid="135186"/>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35187"/>
                                        </p:tgtEl>
                                        <p:attrNameLst>
                                          <p:attrName>style.visibility</p:attrName>
                                        </p:attrNameLst>
                                      </p:cBhvr>
                                      <p:to>
                                        <p:strVal val="visible"/>
                                      </p:to>
                                    </p:set>
                                    <p:animEffect transition="in" filter="fade">
                                      <p:cBhvr>
                                        <p:cTn id="91" dur="500"/>
                                        <p:tgtEl>
                                          <p:spTgt spid="135187"/>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35187"/>
                                        </p:tgtEl>
                                      </p:cBhvr>
                                    </p:animEffect>
                                    <p:set>
                                      <p:cBhvr>
                                        <p:cTn id="95" dur="1" fill="hold">
                                          <p:stCondLst>
                                            <p:cond delay="499"/>
                                          </p:stCondLst>
                                        </p:cTn>
                                        <p:tgtEl>
                                          <p:spTgt spid="135187"/>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35188"/>
                                        </p:tgtEl>
                                        <p:attrNameLst>
                                          <p:attrName>style.visibility</p:attrName>
                                        </p:attrNameLst>
                                      </p:cBhvr>
                                      <p:to>
                                        <p:strVal val="visible"/>
                                      </p:to>
                                    </p:set>
                                    <p:animEffect transition="in" filter="fade">
                                      <p:cBhvr>
                                        <p:cTn id="99" dur="500"/>
                                        <p:tgtEl>
                                          <p:spTgt spid="135188"/>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35188"/>
                                        </p:tgtEl>
                                      </p:cBhvr>
                                    </p:animEffect>
                                    <p:set>
                                      <p:cBhvr>
                                        <p:cTn id="103" dur="1" fill="hold">
                                          <p:stCondLst>
                                            <p:cond delay="499"/>
                                          </p:stCondLst>
                                        </p:cTn>
                                        <p:tgtEl>
                                          <p:spTgt spid="135188"/>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35189"/>
                                        </p:tgtEl>
                                        <p:attrNameLst>
                                          <p:attrName>style.visibility</p:attrName>
                                        </p:attrNameLst>
                                      </p:cBhvr>
                                      <p:to>
                                        <p:strVal val="visible"/>
                                      </p:to>
                                    </p:set>
                                    <p:animEffect transition="in" filter="fade">
                                      <p:cBhvr>
                                        <p:cTn id="107" dur="500"/>
                                        <p:tgtEl>
                                          <p:spTgt spid="135189"/>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35189"/>
                                        </p:tgtEl>
                                      </p:cBhvr>
                                    </p:animEffect>
                                    <p:set>
                                      <p:cBhvr>
                                        <p:cTn id="111" dur="1" fill="hold">
                                          <p:stCondLst>
                                            <p:cond delay="499"/>
                                          </p:stCondLst>
                                        </p:cTn>
                                        <p:tgtEl>
                                          <p:spTgt spid="135189"/>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35190"/>
                                        </p:tgtEl>
                                        <p:attrNameLst>
                                          <p:attrName>style.visibility</p:attrName>
                                        </p:attrNameLst>
                                      </p:cBhvr>
                                      <p:to>
                                        <p:strVal val="visible"/>
                                      </p:to>
                                    </p:set>
                                    <p:animEffect transition="in" filter="fade">
                                      <p:cBhvr>
                                        <p:cTn id="115" dur="500"/>
                                        <p:tgtEl>
                                          <p:spTgt spid="135190"/>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35190"/>
                                        </p:tgtEl>
                                      </p:cBhvr>
                                    </p:animEffect>
                                    <p:set>
                                      <p:cBhvr>
                                        <p:cTn id="119" dur="1" fill="hold">
                                          <p:stCondLst>
                                            <p:cond delay="499"/>
                                          </p:stCondLst>
                                        </p:cTn>
                                        <p:tgtEl>
                                          <p:spTgt spid="135190"/>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35191"/>
                                        </p:tgtEl>
                                        <p:attrNameLst>
                                          <p:attrName>style.visibility</p:attrName>
                                        </p:attrNameLst>
                                      </p:cBhvr>
                                      <p:to>
                                        <p:strVal val="visible"/>
                                      </p:to>
                                    </p:set>
                                    <p:animEffect transition="in" filter="fade">
                                      <p:cBhvr>
                                        <p:cTn id="123" dur="500"/>
                                        <p:tgtEl>
                                          <p:spTgt spid="135191"/>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35191"/>
                                        </p:tgtEl>
                                      </p:cBhvr>
                                    </p:animEffect>
                                    <p:set>
                                      <p:cBhvr>
                                        <p:cTn id="127" dur="1" fill="hold">
                                          <p:stCondLst>
                                            <p:cond delay="499"/>
                                          </p:stCondLst>
                                        </p:cTn>
                                        <p:tgtEl>
                                          <p:spTgt spid="135191"/>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35192"/>
                                        </p:tgtEl>
                                        <p:attrNameLst>
                                          <p:attrName>style.visibility</p:attrName>
                                        </p:attrNameLst>
                                      </p:cBhvr>
                                      <p:to>
                                        <p:strVal val="visible"/>
                                      </p:to>
                                    </p:set>
                                    <p:animEffect transition="in" filter="fade">
                                      <p:cBhvr>
                                        <p:cTn id="131" dur="500"/>
                                        <p:tgtEl>
                                          <p:spTgt spid="135192"/>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35192"/>
                                        </p:tgtEl>
                                      </p:cBhvr>
                                    </p:animEffect>
                                    <p:set>
                                      <p:cBhvr>
                                        <p:cTn id="135" dur="1" fill="hold">
                                          <p:stCondLst>
                                            <p:cond delay="499"/>
                                          </p:stCondLst>
                                        </p:cTn>
                                        <p:tgtEl>
                                          <p:spTgt spid="135192"/>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35171"/>
                                        </p:tgtEl>
                                      </p:cBhvr>
                                    </p:animEffect>
                                    <p:set>
                                      <p:cBhvr>
                                        <p:cTn id="138" dur="1" fill="hold">
                                          <p:stCondLst>
                                            <p:cond delay="499"/>
                                          </p:stCondLst>
                                        </p:cTn>
                                        <p:tgtEl>
                                          <p:spTgt spid="135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35174"/>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35174"/>
                                        </p:tgtEl>
                                      </p:cBhvr>
                                    </p:animEffect>
                                    <p:set>
                                      <p:cBhvr>
                                        <p:cTn id="144" dur="1" fill="hold">
                                          <p:stCondLst>
                                            <p:cond delay="499"/>
                                          </p:stCondLst>
                                        </p:cTn>
                                        <p:tgtEl>
                                          <p:spTgt spid="135174"/>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35193"/>
                                        </p:tgtEl>
                                        <p:attrNameLst>
                                          <p:attrName>style.visibility</p:attrName>
                                        </p:attrNameLst>
                                      </p:cBhvr>
                                      <p:to>
                                        <p:strVal val="visible"/>
                                      </p:to>
                                    </p:set>
                                    <p:animEffect transition="in" filter="fade">
                                      <p:cBhvr>
                                        <p:cTn id="147" dur="500"/>
                                        <p:tgtEl>
                                          <p:spTgt spid="135193"/>
                                        </p:tgtEl>
                                      </p:cBhvr>
                                    </p:animEffect>
                                  </p:childTnLst>
                                </p:cTn>
                              </p:par>
                            </p:childTnLst>
                          </p:cTn>
                        </p:par>
                      </p:childTnLst>
                    </p:cTn>
                  </p:par>
                </p:childTnLst>
              </p:cTn>
              <p:nextCondLst>
                <p:cond evt="onClick" delay="0">
                  <p:tgtEl>
                    <p:spTgt spid="135174"/>
                  </p:tgtEl>
                </p:cond>
              </p:nextCondLst>
            </p:seq>
            <p:seq concurrent="1" nextAc="seek">
              <p:cTn id="148" restart="whenNotActive" fill="hold" evtFilter="cancelBubble" nodeType="interactiveSeq">
                <p:stCondLst>
                  <p:cond evt="onClick" delay="0">
                    <p:tgtEl>
                      <p:spTgt spid="135176"/>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35176"/>
                                        </p:tgtEl>
                                      </p:cBhvr>
                                    </p:animEffect>
                                    <p:set>
                                      <p:cBhvr>
                                        <p:cTn id="153" dur="1" fill="hold">
                                          <p:stCondLst>
                                            <p:cond delay="499"/>
                                          </p:stCondLst>
                                        </p:cTn>
                                        <p:tgtEl>
                                          <p:spTgt spid="135176"/>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35194"/>
                                        </p:tgtEl>
                                        <p:attrNameLst>
                                          <p:attrName>style.visibility</p:attrName>
                                        </p:attrNameLst>
                                      </p:cBhvr>
                                      <p:to>
                                        <p:strVal val="visible"/>
                                      </p:to>
                                    </p:set>
                                    <p:animEffect transition="in" filter="fade">
                                      <p:cBhvr>
                                        <p:cTn id="156" dur="500"/>
                                        <p:tgtEl>
                                          <p:spTgt spid="135194"/>
                                        </p:tgtEl>
                                      </p:cBhvr>
                                    </p:animEffect>
                                  </p:childTnLst>
                                </p:cTn>
                              </p:par>
                            </p:childTnLst>
                          </p:cTn>
                        </p:par>
                      </p:childTnLst>
                    </p:cTn>
                  </p:par>
                </p:childTnLst>
              </p:cTn>
              <p:nextCondLst>
                <p:cond evt="onClick" delay="0">
                  <p:tgtEl>
                    <p:spTgt spid="135176"/>
                  </p:tgtEl>
                </p:cond>
              </p:nextCondLst>
            </p:seq>
            <p:seq concurrent="1" nextAc="seek">
              <p:cTn id="157" restart="whenNotActive" fill="hold" evtFilter="cancelBubble" nodeType="interactiveSeq">
                <p:stCondLst>
                  <p:cond evt="onClick" delay="0">
                    <p:tgtEl>
                      <p:spTgt spid="135175"/>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35174"/>
                                        </p:tgtEl>
                                      </p:cBhvr>
                                    </p:animEffect>
                                    <p:set>
                                      <p:cBhvr>
                                        <p:cTn id="162" dur="1" fill="hold">
                                          <p:stCondLst>
                                            <p:cond delay="499"/>
                                          </p:stCondLst>
                                        </p:cTn>
                                        <p:tgtEl>
                                          <p:spTgt spid="13517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35176"/>
                                        </p:tgtEl>
                                      </p:cBhvr>
                                    </p:animEffect>
                                    <p:set>
                                      <p:cBhvr>
                                        <p:cTn id="165" dur="1" fill="hold">
                                          <p:stCondLst>
                                            <p:cond delay="499"/>
                                          </p:stCondLst>
                                        </p:cTn>
                                        <p:tgtEl>
                                          <p:spTgt spid="135176"/>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135197"/>
                                        </p:tgtEl>
                                      </p:cBhvr>
                                    </p:animEffect>
                                    <p:set>
                                      <p:cBhvr>
                                        <p:cTn id="168" dur="1" fill="hold">
                                          <p:stCondLst>
                                            <p:cond delay="499"/>
                                          </p:stCondLst>
                                        </p:cTn>
                                        <p:tgtEl>
                                          <p:spTgt spid="135197"/>
                                        </p:tgtEl>
                                        <p:attrNameLst>
                                          <p:attrName>style.visibility</p:attrName>
                                        </p:attrNameLst>
                                      </p:cBhvr>
                                      <p:to>
                                        <p:strVal val="hidden"/>
                                      </p:to>
                                    </p:set>
                                  </p:childTnLst>
                                </p:cTn>
                              </p:par>
                              <p:par>
                                <p:cTn id="169" presetID="10" presetClass="entr" presetSubtype="0" fill="hold" grpId="0" nodeType="withEffect">
                                  <p:stCondLst>
                                    <p:cond delay="0"/>
                                  </p:stCondLst>
                                  <p:childTnLst>
                                    <p:set>
                                      <p:cBhvr>
                                        <p:cTn id="170" dur="1" fill="hold">
                                          <p:stCondLst>
                                            <p:cond delay="0"/>
                                          </p:stCondLst>
                                        </p:cTn>
                                        <p:tgtEl>
                                          <p:spTgt spid="135177"/>
                                        </p:tgtEl>
                                        <p:attrNameLst>
                                          <p:attrName>style.visibility</p:attrName>
                                        </p:attrNameLst>
                                      </p:cBhvr>
                                      <p:to>
                                        <p:strVal val="visible"/>
                                      </p:to>
                                    </p:set>
                                    <p:animEffect transition="in" filter="fade">
                                      <p:cBhvr>
                                        <p:cTn id="171" dur="500"/>
                                        <p:tgtEl>
                                          <p:spTgt spid="135177"/>
                                        </p:tgtEl>
                                      </p:cBhvr>
                                    </p:animEffect>
                                  </p:childTnLst>
                                </p:cTn>
                              </p:par>
                              <p:par>
                                <p:cTn id="172" presetID="10" presetClass="entr" presetSubtype="0" fill="hold" nodeType="withEffect">
                                  <p:stCondLst>
                                    <p:cond delay="0"/>
                                  </p:stCondLst>
                                  <p:childTnLst>
                                    <p:set>
                                      <p:cBhvr>
                                        <p:cTn id="173" dur="1" fill="hold">
                                          <p:stCondLst>
                                            <p:cond delay="0"/>
                                          </p:stCondLst>
                                        </p:cTn>
                                        <p:tgtEl>
                                          <p:spTgt spid="135199"/>
                                        </p:tgtEl>
                                        <p:attrNameLst>
                                          <p:attrName>style.visibility</p:attrName>
                                        </p:attrNameLst>
                                      </p:cBhvr>
                                      <p:to>
                                        <p:strVal val="visible"/>
                                      </p:to>
                                    </p:set>
                                    <p:animEffect transition="in" filter="fade">
                                      <p:cBhvr>
                                        <p:cTn id="174" dur="500"/>
                                        <p:tgtEl>
                                          <p:spTgt spid="135199"/>
                                        </p:tgtEl>
                                      </p:cBhvr>
                                    </p:animEffect>
                                  </p:childTnLst>
                                </p:cTn>
                              </p:par>
                              <p:par>
                                <p:cTn id="175" presetID="10" presetClass="exit" presetSubtype="0" fill="hold" nodeType="withEffect">
                                  <p:stCondLst>
                                    <p:cond delay="3500"/>
                                  </p:stCondLst>
                                  <p:childTnLst>
                                    <p:animEffect transition="out" filter="fade">
                                      <p:cBhvr>
                                        <p:cTn id="176" dur="500"/>
                                        <p:tgtEl>
                                          <p:spTgt spid="135199"/>
                                        </p:tgtEl>
                                      </p:cBhvr>
                                    </p:animEffect>
                                    <p:set>
                                      <p:cBhvr>
                                        <p:cTn id="177" dur="1" fill="hold">
                                          <p:stCondLst>
                                            <p:cond delay="499"/>
                                          </p:stCondLst>
                                        </p:cTn>
                                        <p:tgtEl>
                                          <p:spTgt spid="135199"/>
                                        </p:tgtEl>
                                        <p:attrNameLst>
                                          <p:attrName>style.visibility</p:attrName>
                                        </p:attrNameLst>
                                      </p:cBhvr>
                                      <p:to>
                                        <p:strVal val="hidden"/>
                                      </p:to>
                                    </p:set>
                                  </p:childTnLst>
                                </p:cTn>
                              </p:par>
                            </p:childTnLst>
                          </p:cTn>
                        </p:par>
                      </p:childTnLst>
                    </p:cTn>
                  </p:par>
                </p:childTnLst>
              </p:cTn>
              <p:nextCondLst>
                <p:cond evt="onClick" delay="0">
                  <p:tgtEl>
                    <p:spTgt spid="135175"/>
                  </p:tgtEl>
                </p:cond>
              </p:nextCondLst>
            </p:seq>
          </p:childTnLst>
        </p:cTn>
      </p:par>
    </p:tnLst>
    <p:bldLst>
      <p:bldP spid="135171" grpId="0" animBg="1"/>
      <p:bldP spid="135171" grpId="1" animBg="1"/>
      <p:bldP spid="135172" grpId="0" animBg="1"/>
      <p:bldP spid="135172" grpId="1" animBg="1"/>
      <p:bldP spid="135174" grpId="0"/>
      <p:bldP spid="135174" grpId="1"/>
      <p:bldP spid="135176" grpId="0"/>
      <p:bldP spid="135176" grpId="1"/>
      <p:bldP spid="135177" grpId="0" animBg="1"/>
      <p:bldP spid="135178" grpId="0" animBg="1"/>
      <p:bldP spid="135178" grpId="1" animBg="1"/>
      <p:bldP spid="135179" grpId="0" animBg="1"/>
      <p:bldP spid="135179" grpId="1" animBg="1"/>
      <p:bldP spid="135180" grpId="0" animBg="1"/>
      <p:bldP spid="135180" grpId="1" animBg="1"/>
      <p:bldP spid="135181" grpId="0" animBg="1"/>
      <p:bldP spid="135181" grpId="1" animBg="1"/>
      <p:bldP spid="135182" grpId="0" animBg="1"/>
      <p:bldP spid="135182" grpId="1" animBg="1"/>
      <p:bldP spid="135183" grpId="0" animBg="1"/>
      <p:bldP spid="135183" grpId="1" animBg="1"/>
      <p:bldP spid="135184" grpId="0" animBg="1"/>
      <p:bldP spid="135184" grpId="1" animBg="1"/>
      <p:bldP spid="135185" grpId="0" animBg="1"/>
      <p:bldP spid="135185" grpId="1" animBg="1"/>
      <p:bldP spid="135186" grpId="0" animBg="1"/>
      <p:bldP spid="135186" grpId="1" animBg="1"/>
      <p:bldP spid="135187" grpId="0" animBg="1"/>
      <p:bldP spid="135187" grpId="1" animBg="1"/>
      <p:bldP spid="135188" grpId="0" animBg="1"/>
      <p:bldP spid="135188" grpId="1" animBg="1"/>
      <p:bldP spid="135189" grpId="0" animBg="1"/>
      <p:bldP spid="135189" grpId="1" animBg="1"/>
      <p:bldP spid="135190" grpId="0" animBg="1"/>
      <p:bldP spid="135190" grpId="1" animBg="1"/>
      <p:bldP spid="135191" grpId="0" animBg="1"/>
      <p:bldP spid="135191" grpId="1" animBg="1"/>
      <p:bldP spid="135192" grpId="0" animBg="1"/>
      <p:bldP spid="135192" grpId="1" animBg="1"/>
      <p:bldP spid="13519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38243"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Senses</a:t>
            </a:r>
            <a:endParaRPr lang="ru-RU" altLang="ru-RU" sz="4000" b="1">
              <a:latin typeface="Times New Roman" pitchFamily="18" charset="0"/>
            </a:endParaRPr>
          </a:p>
        </p:txBody>
      </p:sp>
      <p:sp>
        <p:nvSpPr>
          <p:cNvPr id="138244"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38245"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38246"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38247"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38248"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38249"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38250"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38251"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38252"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38253"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38254"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8245"/>
                                        </p:tgtEl>
                                        <p:attrNameLst>
                                          <p:attrName>style.visibility</p:attrName>
                                        </p:attrNameLst>
                                      </p:cBhvr>
                                      <p:to>
                                        <p:strVal val="visible"/>
                                      </p:to>
                                    </p:set>
                                    <p:animEffect transition="in" filter="fade">
                                      <p:cBhvr>
                                        <p:cTn id="7" dur="500"/>
                                        <p:tgtEl>
                                          <p:spTgt spid="1382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244">
                                            <p:txEl>
                                              <p:pRg st="0" end="0"/>
                                            </p:txEl>
                                          </p:spTgt>
                                        </p:tgtEl>
                                        <p:attrNameLst>
                                          <p:attrName>style.visibility</p:attrName>
                                        </p:attrNameLst>
                                      </p:cBhvr>
                                      <p:to>
                                        <p:strVal val="visible"/>
                                      </p:to>
                                    </p:set>
                                    <p:animEffect transition="in" filter="fade">
                                      <p:cBhvr>
                                        <p:cTn id="10" dur="500"/>
                                        <p:tgtEl>
                                          <p:spTgt spid="138244">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8246"/>
                                        </p:tgtEl>
                                        <p:attrNameLst>
                                          <p:attrName>style.visibility</p:attrName>
                                        </p:attrNameLst>
                                      </p:cBhvr>
                                      <p:to>
                                        <p:strVal val="visible"/>
                                      </p:to>
                                    </p:set>
                                    <p:animEffect transition="in" filter="fade">
                                      <p:cBhvr>
                                        <p:cTn id="14" dur="500"/>
                                        <p:tgtEl>
                                          <p:spTgt spid="138246"/>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8247"/>
                                        </p:tgtEl>
                                        <p:attrNameLst>
                                          <p:attrName>style.visibility</p:attrName>
                                        </p:attrNameLst>
                                      </p:cBhvr>
                                      <p:to>
                                        <p:strVal val="visible"/>
                                      </p:to>
                                    </p:set>
                                    <p:animEffect transition="in" filter="fade">
                                      <p:cBhvr>
                                        <p:cTn id="18" dur="500"/>
                                        <p:tgtEl>
                                          <p:spTgt spid="138247"/>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38247"/>
                                        </p:tgtEl>
                                      </p:cBhvr>
                                    </p:animEffect>
                                    <p:set>
                                      <p:cBhvr>
                                        <p:cTn id="22" dur="1" fill="hold">
                                          <p:stCondLst>
                                            <p:cond delay="499"/>
                                          </p:stCondLst>
                                        </p:cTn>
                                        <p:tgtEl>
                                          <p:spTgt spid="138247"/>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38248"/>
                                        </p:tgtEl>
                                        <p:attrNameLst>
                                          <p:attrName>style.visibility</p:attrName>
                                        </p:attrNameLst>
                                      </p:cBhvr>
                                      <p:to>
                                        <p:strVal val="visible"/>
                                      </p:to>
                                    </p:set>
                                    <p:animEffect transition="in" filter="fade">
                                      <p:cBhvr>
                                        <p:cTn id="26" dur="500"/>
                                        <p:tgtEl>
                                          <p:spTgt spid="138248"/>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38248"/>
                                        </p:tgtEl>
                                      </p:cBhvr>
                                    </p:animEffect>
                                    <p:set>
                                      <p:cBhvr>
                                        <p:cTn id="30" dur="1" fill="hold">
                                          <p:stCondLst>
                                            <p:cond delay="499"/>
                                          </p:stCondLst>
                                        </p:cTn>
                                        <p:tgtEl>
                                          <p:spTgt spid="138248"/>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38249"/>
                                        </p:tgtEl>
                                        <p:attrNameLst>
                                          <p:attrName>style.visibility</p:attrName>
                                        </p:attrNameLst>
                                      </p:cBhvr>
                                      <p:to>
                                        <p:strVal val="visible"/>
                                      </p:to>
                                    </p:set>
                                    <p:animEffect transition="in" filter="fade">
                                      <p:cBhvr>
                                        <p:cTn id="34" dur="500"/>
                                        <p:tgtEl>
                                          <p:spTgt spid="138249"/>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38249"/>
                                        </p:tgtEl>
                                      </p:cBhvr>
                                    </p:animEffect>
                                    <p:set>
                                      <p:cBhvr>
                                        <p:cTn id="38" dur="1" fill="hold">
                                          <p:stCondLst>
                                            <p:cond delay="499"/>
                                          </p:stCondLst>
                                        </p:cTn>
                                        <p:tgtEl>
                                          <p:spTgt spid="138249"/>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38250"/>
                                        </p:tgtEl>
                                        <p:attrNameLst>
                                          <p:attrName>style.visibility</p:attrName>
                                        </p:attrNameLst>
                                      </p:cBhvr>
                                      <p:to>
                                        <p:strVal val="visible"/>
                                      </p:to>
                                    </p:set>
                                    <p:animEffect transition="in" filter="fade">
                                      <p:cBhvr>
                                        <p:cTn id="42" dur="500"/>
                                        <p:tgtEl>
                                          <p:spTgt spid="138250"/>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38250"/>
                                        </p:tgtEl>
                                      </p:cBhvr>
                                    </p:animEffect>
                                    <p:set>
                                      <p:cBhvr>
                                        <p:cTn id="46" dur="1" fill="hold">
                                          <p:stCondLst>
                                            <p:cond delay="499"/>
                                          </p:stCondLst>
                                        </p:cTn>
                                        <p:tgtEl>
                                          <p:spTgt spid="138250"/>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38251"/>
                                        </p:tgtEl>
                                        <p:attrNameLst>
                                          <p:attrName>style.visibility</p:attrName>
                                        </p:attrNameLst>
                                      </p:cBhvr>
                                      <p:to>
                                        <p:strVal val="visible"/>
                                      </p:to>
                                    </p:set>
                                    <p:animEffect transition="in" filter="fade">
                                      <p:cBhvr>
                                        <p:cTn id="50" dur="500"/>
                                        <p:tgtEl>
                                          <p:spTgt spid="138251"/>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38251"/>
                                        </p:tgtEl>
                                      </p:cBhvr>
                                    </p:animEffect>
                                    <p:set>
                                      <p:cBhvr>
                                        <p:cTn id="54" dur="1" fill="hold">
                                          <p:stCondLst>
                                            <p:cond delay="499"/>
                                          </p:stCondLst>
                                        </p:cTn>
                                        <p:tgtEl>
                                          <p:spTgt spid="138251"/>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38252"/>
                                        </p:tgtEl>
                                        <p:attrNameLst>
                                          <p:attrName>style.visibility</p:attrName>
                                        </p:attrNameLst>
                                      </p:cBhvr>
                                      <p:to>
                                        <p:strVal val="visible"/>
                                      </p:to>
                                    </p:set>
                                    <p:animEffect transition="in" filter="fade">
                                      <p:cBhvr>
                                        <p:cTn id="58" dur="500"/>
                                        <p:tgtEl>
                                          <p:spTgt spid="138252"/>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38252"/>
                                        </p:tgtEl>
                                      </p:cBhvr>
                                    </p:animEffect>
                                    <p:set>
                                      <p:cBhvr>
                                        <p:cTn id="62" dur="1" fill="hold">
                                          <p:stCondLst>
                                            <p:cond delay="499"/>
                                          </p:stCondLst>
                                        </p:cTn>
                                        <p:tgtEl>
                                          <p:spTgt spid="138252"/>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38253"/>
                                        </p:tgtEl>
                                        <p:attrNameLst>
                                          <p:attrName>style.visibility</p:attrName>
                                        </p:attrNameLst>
                                      </p:cBhvr>
                                      <p:to>
                                        <p:strVal val="visible"/>
                                      </p:to>
                                    </p:set>
                                    <p:animEffect transition="in" filter="fade">
                                      <p:cBhvr>
                                        <p:cTn id="66" dur="500"/>
                                        <p:tgtEl>
                                          <p:spTgt spid="138253"/>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38253"/>
                                        </p:tgtEl>
                                      </p:cBhvr>
                                    </p:animEffect>
                                    <p:set>
                                      <p:cBhvr>
                                        <p:cTn id="70" dur="1" fill="hold">
                                          <p:stCondLst>
                                            <p:cond delay="499"/>
                                          </p:stCondLst>
                                        </p:cTn>
                                        <p:tgtEl>
                                          <p:spTgt spid="138253"/>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38254"/>
                                        </p:tgtEl>
                                        <p:attrNameLst>
                                          <p:attrName>style.visibility</p:attrName>
                                        </p:attrNameLst>
                                      </p:cBhvr>
                                      <p:to>
                                        <p:strVal val="visible"/>
                                      </p:to>
                                    </p:set>
                                    <p:animEffect transition="in" filter="fade">
                                      <p:cBhvr>
                                        <p:cTn id="74" dur="500"/>
                                        <p:tgtEl>
                                          <p:spTgt spid="138254"/>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38254"/>
                                        </p:tgtEl>
                                      </p:cBhvr>
                                    </p:animEffect>
                                    <p:set>
                                      <p:cBhvr>
                                        <p:cTn id="78" dur="1" fill="hold">
                                          <p:stCondLst>
                                            <p:cond delay="499"/>
                                          </p:stCondLst>
                                        </p:cTn>
                                        <p:tgtEl>
                                          <p:spTgt spid="138254"/>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38246"/>
                                        </p:tgtEl>
                                      </p:cBhvr>
                                    </p:animEffect>
                                    <p:set>
                                      <p:cBhvr>
                                        <p:cTn id="82" dur="1" fill="hold">
                                          <p:stCondLst>
                                            <p:cond delay="499"/>
                                          </p:stCondLst>
                                        </p:cTn>
                                        <p:tgtEl>
                                          <p:spTgt spid="138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P spid="138246" grpId="0" animBg="1"/>
      <p:bldP spid="138246" grpId="1" animBg="1"/>
      <p:bldP spid="138247" grpId="0" animBg="1"/>
      <p:bldP spid="138247" grpId="1" animBg="1"/>
      <p:bldP spid="138248" grpId="0" animBg="1"/>
      <p:bldP spid="138248" grpId="1" animBg="1"/>
      <p:bldP spid="138249" grpId="0" animBg="1"/>
      <p:bldP spid="138249" grpId="1" animBg="1"/>
      <p:bldP spid="138250" grpId="0" animBg="1"/>
      <p:bldP spid="138250" grpId="1" animBg="1"/>
      <p:bldP spid="138251" grpId="0" animBg="1"/>
      <p:bldP spid="138251" grpId="1" animBg="1"/>
      <p:bldP spid="138252" grpId="0" animBg="1"/>
      <p:bldP spid="138252" grpId="1" animBg="1"/>
      <p:bldP spid="138253" grpId="0" animBg="1"/>
      <p:bldP spid="138253" grpId="1" animBg="1"/>
      <p:bldP spid="138254" grpId="0" animBg="1"/>
      <p:bldP spid="138254"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39267"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39268"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39269" name="Rectangle 5"/>
          <p:cNvSpPr>
            <a:spLocks noChangeArrowheads="1"/>
          </p:cNvSpPr>
          <p:nvPr/>
        </p:nvSpPr>
        <p:spPr bwMode="auto">
          <a:xfrm>
            <a:off x="0" y="1327150"/>
            <a:ext cx="8928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en-US" altLang="ru-RU" sz="3600" b="1">
                <a:latin typeface="Times New Roman" pitchFamily="18" charset="0"/>
              </a:rPr>
              <a:t>The loss of which sense is ageusia?</a:t>
            </a:r>
            <a:endParaRPr lang="ru-RU" altLang="ru-RU" sz="3600" b="1">
              <a:latin typeface="Times New Roman" pitchFamily="18" charset="0"/>
            </a:endParaRPr>
          </a:p>
        </p:txBody>
      </p:sp>
      <p:sp>
        <p:nvSpPr>
          <p:cNvPr id="139270" name="Rectangle 6"/>
          <p:cNvSpPr>
            <a:spLocks noChangeArrowheads="1"/>
          </p:cNvSpPr>
          <p:nvPr/>
        </p:nvSpPr>
        <p:spPr bwMode="auto">
          <a:xfrm>
            <a:off x="1476375" y="2349500"/>
            <a:ext cx="128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smell</a:t>
            </a:r>
            <a:r>
              <a:rPr lang="en-US" altLang="ru-RU" sz="3600">
                <a:latin typeface="Times New Roman" pitchFamily="18" charset="0"/>
              </a:rPr>
              <a:t> </a:t>
            </a:r>
          </a:p>
        </p:txBody>
      </p:sp>
      <p:sp>
        <p:nvSpPr>
          <p:cNvPr id="139271" name="Rectangle 7"/>
          <p:cNvSpPr>
            <a:spLocks noChangeArrowheads="1"/>
          </p:cNvSpPr>
          <p:nvPr/>
        </p:nvSpPr>
        <p:spPr bwMode="auto">
          <a:xfrm>
            <a:off x="4140200" y="2420938"/>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taste</a:t>
            </a:r>
            <a:r>
              <a:rPr lang="en-US" altLang="ru-RU" sz="3600">
                <a:latin typeface="Times New Roman" pitchFamily="18" charset="0"/>
              </a:rPr>
              <a:t> </a:t>
            </a:r>
            <a:r>
              <a:rPr lang="en-US" altLang="ru-RU" sz="3600" b="1">
                <a:latin typeface="Times New Roman" pitchFamily="18" charset="0"/>
              </a:rPr>
              <a:t> </a:t>
            </a:r>
          </a:p>
        </p:txBody>
      </p:sp>
      <p:sp>
        <p:nvSpPr>
          <p:cNvPr id="139272" name="Rectangle 8"/>
          <p:cNvSpPr>
            <a:spLocks noChangeArrowheads="1"/>
          </p:cNvSpPr>
          <p:nvPr/>
        </p:nvSpPr>
        <p:spPr bwMode="auto">
          <a:xfrm>
            <a:off x="6804025" y="2420938"/>
            <a:ext cx="109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sight</a:t>
            </a:r>
          </a:p>
        </p:txBody>
      </p:sp>
      <p:sp>
        <p:nvSpPr>
          <p:cNvPr id="139273" name="AutoShape 9" descr="maxresdefault"/>
          <p:cNvSpPr>
            <a:spLocks noChangeArrowheads="1"/>
          </p:cNvSpPr>
          <p:nvPr/>
        </p:nvSpPr>
        <p:spPr bwMode="auto">
          <a:xfrm>
            <a:off x="2124075" y="3141663"/>
            <a:ext cx="5473700" cy="3024187"/>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9274" name="WordArt 1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39275" name="WordArt 1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39276"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39277" name="WordArt 13"/>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39278"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39279" name="WordArt 1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39280"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39281"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39282"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39283"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39284"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39285"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39286"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39287"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39288"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39289" name="Picture 25"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900113" y="2133600"/>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39290" name="Picture 26"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227763" y="2133600"/>
            <a:ext cx="2232025" cy="1255713"/>
          </a:xfrm>
          <a:prstGeom prst="rect">
            <a:avLst/>
          </a:prstGeom>
          <a:noFill/>
          <a:extLst>
            <a:ext uri="{909E8E84-426E-40DD-AFC4-6F175D3DCCD1}">
              <a14:hiddenFill xmlns:a14="http://schemas.microsoft.com/office/drawing/2010/main">
                <a:solidFill>
                  <a:srgbClr val="FFFFFF"/>
                </a:solidFill>
              </a14:hiddenFill>
            </a:ext>
          </a:extLst>
        </p:spPr>
      </p:pic>
      <p:sp>
        <p:nvSpPr>
          <p:cNvPr id="139293" name="AutoShape 29">
            <a:hlinkClick r:id="rId6" action="ppaction://hlinksldjump"/>
          </p:cNvPr>
          <p:cNvSpPr>
            <a:spLocks noChangeArrowheads="1"/>
          </p:cNvSpPr>
          <p:nvPr/>
        </p:nvSpPr>
        <p:spPr bwMode="auto">
          <a:xfrm flipH="1">
            <a:off x="8172450" y="6381750"/>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39294" name="Picture 30"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981075"/>
            <a:ext cx="5040313"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9267"/>
                                        </p:tgtEl>
                                        <p:attrNameLst>
                                          <p:attrName>style.visibility</p:attrName>
                                        </p:attrNameLst>
                                      </p:cBhvr>
                                      <p:to>
                                        <p:strVal val="visible"/>
                                      </p:to>
                                    </p:set>
                                    <p:animEffect transition="in" filter="fade">
                                      <p:cBhvr>
                                        <p:cTn id="7" dur="500"/>
                                        <p:tgtEl>
                                          <p:spTgt spid="13926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9268"/>
                                        </p:tgtEl>
                                        <p:attrNameLst>
                                          <p:attrName>style.visibility</p:attrName>
                                        </p:attrNameLst>
                                      </p:cBhvr>
                                      <p:to>
                                        <p:strVal val="visible"/>
                                      </p:to>
                                    </p:set>
                                    <p:animEffect transition="in" filter="fade">
                                      <p:cBhvr>
                                        <p:cTn id="11" dur="500"/>
                                        <p:tgtEl>
                                          <p:spTgt spid="139268"/>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39268"/>
                                        </p:tgtEl>
                                      </p:cBhvr>
                                    </p:animEffect>
                                    <p:set>
                                      <p:cBhvr>
                                        <p:cTn id="15" dur="1" fill="hold">
                                          <p:stCondLst>
                                            <p:cond delay="499"/>
                                          </p:stCondLst>
                                        </p:cTn>
                                        <p:tgtEl>
                                          <p:spTgt spid="139268"/>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9274"/>
                                        </p:tgtEl>
                                        <p:attrNameLst>
                                          <p:attrName>style.visibility</p:attrName>
                                        </p:attrNameLst>
                                      </p:cBhvr>
                                      <p:to>
                                        <p:strVal val="visible"/>
                                      </p:to>
                                    </p:set>
                                    <p:animEffect transition="in" filter="fade">
                                      <p:cBhvr>
                                        <p:cTn id="19" dur="500"/>
                                        <p:tgtEl>
                                          <p:spTgt spid="139274"/>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39274"/>
                                        </p:tgtEl>
                                      </p:cBhvr>
                                    </p:animEffect>
                                    <p:set>
                                      <p:cBhvr>
                                        <p:cTn id="23" dur="1" fill="hold">
                                          <p:stCondLst>
                                            <p:cond delay="499"/>
                                          </p:stCondLst>
                                        </p:cTn>
                                        <p:tgtEl>
                                          <p:spTgt spid="139274"/>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39275"/>
                                        </p:tgtEl>
                                        <p:attrNameLst>
                                          <p:attrName>style.visibility</p:attrName>
                                        </p:attrNameLst>
                                      </p:cBhvr>
                                      <p:to>
                                        <p:strVal val="visible"/>
                                      </p:to>
                                    </p:set>
                                    <p:animEffect transition="in" filter="fade">
                                      <p:cBhvr>
                                        <p:cTn id="27" dur="500"/>
                                        <p:tgtEl>
                                          <p:spTgt spid="139275"/>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39275"/>
                                        </p:tgtEl>
                                      </p:cBhvr>
                                    </p:animEffect>
                                    <p:set>
                                      <p:cBhvr>
                                        <p:cTn id="31" dur="1" fill="hold">
                                          <p:stCondLst>
                                            <p:cond delay="499"/>
                                          </p:stCondLst>
                                        </p:cTn>
                                        <p:tgtEl>
                                          <p:spTgt spid="139275"/>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39276"/>
                                        </p:tgtEl>
                                        <p:attrNameLst>
                                          <p:attrName>style.visibility</p:attrName>
                                        </p:attrNameLst>
                                      </p:cBhvr>
                                      <p:to>
                                        <p:strVal val="visible"/>
                                      </p:to>
                                    </p:set>
                                    <p:animEffect transition="in" filter="fade">
                                      <p:cBhvr>
                                        <p:cTn id="35" dur="500"/>
                                        <p:tgtEl>
                                          <p:spTgt spid="139276"/>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39276"/>
                                        </p:tgtEl>
                                      </p:cBhvr>
                                    </p:animEffect>
                                    <p:set>
                                      <p:cBhvr>
                                        <p:cTn id="39" dur="1" fill="hold">
                                          <p:stCondLst>
                                            <p:cond delay="499"/>
                                          </p:stCondLst>
                                        </p:cTn>
                                        <p:tgtEl>
                                          <p:spTgt spid="139276"/>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39277"/>
                                        </p:tgtEl>
                                        <p:attrNameLst>
                                          <p:attrName>style.visibility</p:attrName>
                                        </p:attrNameLst>
                                      </p:cBhvr>
                                      <p:to>
                                        <p:strVal val="visible"/>
                                      </p:to>
                                    </p:set>
                                    <p:animEffect transition="in" filter="fade">
                                      <p:cBhvr>
                                        <p:cTn id="43" dur="500"/>
                                        <p:tgtEl>
                                          <p:spTgt spid="139277"/>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39277"/>
                                        </p:tgtEl>
                                      </p:cBhvr>
                                    </p:animEffect>
                                    <p:set>
                                      <p:cBhvr>
                                        <p:cTn id="47" dur="1" fill="hold">
                                          <p:stCondLst>
                                            <p:cond delay="499"/>
                                          </p:stCondLst>
                                        </p:cTn>
                                        <p:tgtEl>
                                          <p:spTgt spid="139277"/>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39278"/>
                                        </p:tgtEl>
                                        <p:attrNameLst>
                                          <p:attrName>style.visibility</p:attrName>
                                        </p:attrNameLst>
                                      </p:cBhvr>
                                      <p:to>
                                        <p:strVal val="visible"/>
                                      </p:to>
                                    </p:set>
                                    <p:animEffect transition="in" filter="fade">
                                      <p:cBhvr>
                                        <p:cTn id="51" dur="500"/>
                                        <p:tgtEl>
                                          <p:spTgt spid="139278"/>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39278"/>
                                        </p:tgtEl>
                                      </p:cBhvr>
                                    </p:animEffect>
                                    <p:set>
                                      <p:cBhvr>
                                        <p:cTn id="55" dur="1" fill="hold">
                                          <p:stCondLst>
                                            <p:cond delay="499"/>
                                          </p:stCondLst>
                                        </p:cTn>
                                        <p:tgtEl>
                                          <p:spTgt spid="139278"/>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39279"/>
                                        </p:tgtEl>
                                        <p:attrNameLst>
                                          <p:attrName>style.visibility</p:attrName>
                                        </p:attrNameLst>
                                      </p:cBhvr>
                                      <p:to>
                                        <p:strVal val="visible"/>
                                      </p:to>
                                    </p:set>
                                    <p:animEffect transition="in" filter="fade">
                                      <p:cBhvr>
                                        <p:cTn id="59" dur="500"/>
                                        <p:tgtEl>
                                          <p:spTgt spid="139279"/>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39279"/>
                                        </p:tgtEl>
                                      </p:cBhvr>
                                    </p:animEffect>
                                    <p:set>
                                      <p:cBhvr>
                                        <p:cTn id="63" dur="1" fill="hold">
                                          <p:stCondLst>
                                            <p:cond delay="499"/>
                                          </p:stCondLst>
                                        </p:cTn>
                                        <p:tgtEl>
                                          <p:spTgt spid="139279"/>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39280"/>
                                        </p:tgtEl>
                                        <p:attrNameLst>
                                          <p:attrName>style.visibility</p:attrName>
                                        </p:attrNameLst>
                                      </p:cBhvr>
                                      <p:to>
                                        <p:strVal val="visible"/>
                                      </p:to>
                                    </p:set>
                                    <p:animEffect transition="in" filter="fade">
                                      <p:cBhvr>
                                        <p:cTn id="67" dur="500"/>
                                        <p:tgtEl>
                                          <p:spTgt spid="139280"/>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39280"/>
                                        </p:tgtEl>
                                      </p:cBhvr>
                                    </p:animEffect>
                                    <p:set>
                                      <p:cBhvr>
                                        <p:cTn id="71" dur="1" fill="hold">
                                          <p:stCondLst>
                                            <p:cond delay="499"/>
                                          </p:stCondLst>
                                        </p:cTn>
                                        <p:tgtEl>
                                          <p:spTgt spid="139280"/>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39281"/>
                                        </p:tgtEl>
                                        <p:attrNameLst>
                                          <p:attrName>style.visibility</p:attrName>
                                        </p:attrNameLst>
                                      </p:cBhvr>
                                      <p:to>
                                        <p:strVal val="visible"/>
                                      </p:to>
                                    </p:set>
                                    <p:animEffect transition="in" filter="fade">
                                      <p:cBhvr>
                                        <p:cTn id="75" dur="500"/>
                                        <p:tgtEl>
                                          <p:spTgt spid="139281"/>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39281"/>
                                        </p:tgtEl>
                                      </p:cBhvr>
                                    </p:animEffect>
                                    <p:set>
                                      <p:cBhvr>
                                        <p:cTn id="79" dur="1" fill="hold">
                                          <p:stCondLst>
                                            <p:cond delay="499"/>
                                          </p:stCondLst>
                                        </p:cTn>
                                        <p:tgtEl>
                                          <p:spTgt spid="139281"/>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39282"/>
                                        </p:tgtEl>
                                        <p:attrNameLst>
                                          <p:attrName>style.visibility</p:attrName>
                                        </p:attrNameLst>
                                      </p:cBhvr>
                                      <p:to>
                                        <p:strVal val="visible"/>
                                      </p:to>
                                    </p:set>
                                    <p:animEffect transition="in" filter="fade">
                                      <p:cBhvr>
                                        <p:cTn id="83" dur="500"/>
                                        <p:tgtEl>
                                          <p:spTgt spid="139282"/>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39282"/>
                                        </p:tgtEl>
                                      </p:cBhvr>
                                    </p:animEffect>
                                    <p:set>
                                      <p:cBhvr>
                                        <p:cTn id="87" dur="1" fill="hold">
                                          <p:stCondLst>
                                            <p:cond delay="499"/>
                                          </p:stCondLst>
                                        </p:cTn>
                                        <p:tgtEl>
                                          <p:spTgt spid="139282"/>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39283"/>
                                        </p:tgtEl>
                                        <p:attrNameLst>
                                          <p:attrName>style.visibility</p:attrName>
                                        </p:attrNameLst>
                                      </p:cBhvr>
                                      <p:to>
                                        <p:strVal val="visible"/>
                                      </p:to>
                                    </p:set>
                                    <p:animEffect transition="in" filter="fade">
                                      <p:cBhvr>
                                        <p:cTn id="91" dur="500"/>
                                        <p:tgtEl>
                                          <p:spTgt spid="139283"/>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39283"/>
                                        </p:tgtEl>
                                      </p:cBhvr>
                                    </p:animEffect>
                                    <p:set>
                                      <p:cBhvr>
                                        <p:cTn id="95" dur="1" fill="hold">
                                          <p:stCondLst>
                                            <p:cond delay="499"/>
                                          </p:stCondLst>
                                        </p:cTn>
                                        <p:tgtEl>
                                          <p:spTgt spid="139283"/>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39284"/>
                                        </p:tgtEl>
                                        <p:attrNameLst>
                                          <p:attrName>style.visibility</p:attrName>
                                        </p:attrNameLst>
                                      </p:cBhvr>
                                      <p:to>
                                        <p:strVal val="visible"/>
                                      </p:to>
                                    </p:set>
                                    <p:animEffect transition="in" filter="fade">
                                      <p:cBhvr>
                                        <p:cTn id="99" dur="500"/>
                                        <p:tgtEl>
                                          <p:spTgt spid="139284"/>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39284"/>
                                        </p:tgtEl>
                                      </p:cBhvr>
                                    </p:animEffect>
                                    <p:set>
                                      <p:cBhvr>
                                        <p:cTn id="103" dur="1" fill="hold">
                                          <p:stCondLst>
                                            <p:cond delay="499"/>
                                          </p:stCondLst>
                                        </p:cTn>
                                        <p:tgtEl>
                                          <p:spTgt spid="139284"/>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39285"/>
                                        </p:tgtEl>
                                        <p:attrNameLst>
                                          <p:attrName>style.visibility</p:attrName>
                                        </p:attrNameLst>
                                      </p:cBhvr>
                                      <p:to>
                                        <p:strVal val="visible"/>
                                      </p:to>
                                    </p:set>
                                    <p:animEffect transition="in" filter="fade">
                                      <p:cBhvr>
                                        <p:cTn id="107" dur="500"/>
                                        <p:tgtEl>
                                          <p:spTgt spid="139285"/>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39285"/>
                                        </p:tgtEl>
                                      </p:cBhvr>
                                    </p:animEffect>
                                    <p:set>
                                      <p:cBhvr>
                                        <p:cTn id="111" dur="1" fill="hold">
                                          <p:stCondLst>
                                            <p:cond delay="499"/>
                                          </p:stCondLst>
                                        </p:cTn>
                                        <p:tgtEl>
                                          <p:spTgt spid="139285"/>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39286"/>
                                        </p:tgtEl>
                                        <p:attrNameLst>
                                          <p:attrName>style.visibility</p:attrName>
                                        </p:attrNameLst>
                                      </p:cBhvr>
                                      <p:to>
                                        <p:strVal val="visible"/>
                                      </p:to>
                                    </p:set>
                                    <p:animEffect transition="in" filter="fade">
                                      <p:cBhvr>
                                        <p:cTn id="115" dur="500"/>
                                        <p:tgtEl>
                                          <p:spTgt spid="139286"/>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39286"/>
                                        </p:tgtEl>
                                      </p:cBhvr>
                                    </p:animEffect>
                                    <p:set>
                                      <p:cBhvr>
                                        <p:cTn id="119" dur="1" fill="hold">
                                          <p:stCondLst>
                                            <p:cond delay="499"/>
                                          </p:stCondLst>
                                        </p:cTn>
                                        <p:tgtEl>
                                          <p:spTgt spid="139286"/>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39287"/>
                                        </p:tgtEl>
                                        <p:attrNameLst>
                                          <p:attrName>style.visibility</p:attrName>
                                        </p:attrNameLst>
                                      </p:cBhvr>
                                      <p:to>
                                        <p:strVal val="visible"/>
                                      </p:to>
                                    </p:set>
                                    <p:animEffect transition="in" filter="fade">
                                      <p:cBhvr>
                                        <p:cTn id="123" dur="500"/>
                                        <p:tgtEl>
                                          <p:spTgt spid="139287"/>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39287"/>
                                        </p:tgtEl>
                                      </p:cBhvr>
                                    </p:animEffect>
                                    <p:set>
                                      <p:cBhvr>
                                        <p:cTn id="127" dur="1" fill="hold">
                                          <p:stCondLst>
                                            <p:cond delay="499"/>
                                          </p:stCondLst>
                                        </p:cTn>
                                        <p:tgtEl>
                                          <p:spTgt spid="139287"/>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39288"/>
                                        </p:tgtEl>
                                        <p:attrNameLst>
                                          <p:attrName>style.visibility</p:attrName>
                                        </p:attrNameLst>
                                      </p:cBhvr>
                                      <p:to>
                                        <p:strVal val="visible"/>
                                      </p:to>
                                    </p:set>
                                    <p:animEffect transition="in" filter="fade">
                                      <p:cBhvr>
                                        <p:cTn id="131" dur="500"/>
                                        <p:tgtEl>
                                          <p:spTgt spid="139288"/>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39288"/>
                                        </p:tgtEl>
                                      </p:cBhvr>
                                    </p:animEffect>
                                    <p:set>
                                      <p:cBhvr>
                                        <p:cTn id="135" dur="1" fill="hold">
                                          <p:stCondLst>
                                            <p:cond delay="499"/>
                                          </p:stCondLst>
                                        </p:cTn>
                                        <p:tgtEl>
                                          <p:spTgt spid="139288"/>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39267"/>
                                        </p:tgtEl>
                                      </p:cBhvr>
                                    </p:animEffect>
                                    <p:set>
                                      <p:cBhvr>
                                        <p:cTn id="138" dur="1" fill="hold">
                                          <p:stCondLst>
                                            <p:cond delay="499"/>
                                          </p:stCondLst>
                                        </p:cTn>
                                        <p:tgtEl>
                                          <p:spTgt spid="139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39270"/>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39270"/>
                                        </p:tgtEl>
                                      </p:cBhvr>
                                    </p:animEffect>
                                    <p:set>
                                      <p:cBhvr>
                                        <p:cTn id="144" dur="1" fill="hold">
                                          <p:stCondLst>
                                            <p:cond delay="499"/>
                                          </p:stCondLst>
                                        </p:cTn>
                                        <p:tgtEl>
                                          <p:spTgt spid="139270"/>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39289"/>
                                        </p:tgtEl>
                                        <p:attrNameLst>
                                          <p:attrName>style.visibility</p:attrName>
                                        </p:attrNameLst>
                                      </p:cBhvr>
                                      <p:to>
                                        <p:strVal val="visible"/>
                                      </p:to>
                                    </p:set>
                                    <p:animEffect transition="in" filter="fade">
                                      <p:cBhvr>
                                        <p:cTn id="147" dur="500"/>
                                        <p:tgtEl>
                                          <p:spTgt spid="139289"/>
                                        </p:tgtEl>
                                      </p:cBhvr>
                                    </p:animEffect>
                                  </p:childTnLst>
                                </p:cTn>
                              </p:par>
                            </p:childTnLst>
                          </p:cTn>
                        </p:par>
                      </p:childTnLst>
                    </p:cTn>
                  </p:par>
                </p:childTnLst>
              </p:cTn>
              <p:nextCondLst>
                <p:cond evt="onClick" delay="0">
                  <p:tgtEl>
                    <p:spTgt spid="139270"/>
                  </p:tgtEl>
                </p:cond>
              </p:nextCondLst>
            </p:seq>
            <p:seq concurrent="1" nextAc="seek">
              <p:cTn id="148" restart="whenNotActive" fill="hold" evtFilter="cancelBubble" nodeType="interactiveSeq">
                <p:stCondLst>
                  <p:cond evt="onClick" delay="0">
                    <p:tgtEl>
                      <p:spTgt spid="139272"/>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39272"/>
                                        </p:tgtEl>
                                      </p:cBhvr>
                                    </p:animEffect>
                                    <p:set>
                                      <p:cBhvr>
                                        <p:cTn id="153" dur="1" fill="hold">
                                          <p:stCondLst>
                                            <p:cond delay="499"/>
                                          </p:stCondLst>
                                        </p:cTn>
                                        <p:tgtEl>
                                          <p:spTgt spid="139272"/>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39290"/>
                                        </p:tgtEl>
                                        <p:attrNameLst>
                                          <p:attrName>style.visibility</p:attrName>
                                        </p:attrNameLst>
                                      </p:cBhvr>
                                      <p:to>
                                        <p:strVal val="visible"/>
                                      </p:to>
                                    </p:set>
                                    <p:animEffect transition="in" filter="fade">
                                      <p:cBhvr>
                                        <p:cTn id="156" dur="500"/>
                                        <p:tgtEl>
                                          <p:spTgt spid="139290"/>
                                        </p:tgtEl>
                                      </p:cBhvr>
                                    </p:animEffect>
                                  </p:childTnLst>
                                </p:cTn>
                              </p:par>
                            </p:childTnLst>
                          </p:cTn>
                        </p:par>
                      </p:childTnLst>
                    </p:cTn>
                  </p:par>
                </p:childTnLst>
              </p:cTn>
              <p:nextCondLst>
                <p:cond evt="onClick" delay="0">
                  <p:tgtEl>
                    <p:spTgt spid="139272"/>
                  </p:tgtEl>
                </p:cond>
              </p:nextCondLst>
            </p:seq>
            <p:seq concurrent="1" nextAc="seek">
              <p:cTn id="157" restart="whenNotActive" fill="hold" evtFilter="cancelBubble" nodeType="interactiveSeq">
                <p:stCondLst>
                  <p:cond evt="onClick" delay="0">
                    <p:tgtEl>
                      <p:spTgt spid="13927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39270"/>
                                        </p:tgtEl>
                                      </p:cBhvr>
                                    </p:animEffect>
                                    <p:set>
                                      <p:cBhvr>
                                        <p:cTn id="162" dur="1" fill="hold">
                                          <p:stCondLst>
                                            <p:cond delay="499"/>
                                          </p:stCondLst>
                                        </p:cTn>
                                        <p:tgtEl>
                                          <p:spTgt spid="139270"/>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39272"/>
                                        </p:tgtEl>
                                      </p:cBhvr>
                                    </p:animEffect>
                                    <p:set>
                                      <p:cBhvr>
                                        <p:cTn id="165" dur="1" fill="hold">
                                          <p:stCondLst>
                                            <p:cond delay="499"/>
                                          </p:stCondLst>
                                        </p:cTn>
                                        <p:tgtEl>
                                          <p:spTgt spid="139272"/>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139273"/>
                                        </p:tgtEl>
                                        <p:attrNameLst>
                                          <p:attrName>style.visibility</p:attrName>
                                        </p:attrNameLst>
                                      </p:cBhvr>
                                      <p:to>
                                        <p:strVal val="visible"/>
                                      </p:to>
                                    </p:set>
                                    <p:animEffect transition="in" filter="fade">
                                      <p:cBhvr>
                                        <p:cTn id="168" dur="500"/>
                                        <p:tgtEl>
                                          <p:spTgt spid="139273"/>
                                        </p:tgtEl>
                                      </p:cBhvr>
                                    </p:animEffect>
                                  </p:childTnLst>
                                </p:cTn>
                              </p:par>
                              <p:par>
                                <p:cTn id="169" presetID="10" presetClass="entr" presetSubtype="0" fill="hold" nodeType="withEffect">
                                  <p:stCondLst>
                                    <p:cond delay="0"/>
                                  </p:stCondLst>
                                  <p:childTnLst>
                                    <p:set>
                                      <p:cBhvr>
                                        <p:cTn id="170" dur="1" fill="hold">
                                          <p:stCondLst>
                                            <p:cond delay="0"/>
                                          </p:stCondLst>
                                        </p:cTn>
                                        <p:tgtEl>
                                          <p:spTgt spid="139294"/>
                                        </p:tgtEl>
                                        <p:attrNameLst>
                                          <p:attrName>style.visibility</p:attrName>
                                        </p:attrNameLst>
                                      </p:cBhvr>
                                      <p:to>
                                        <p:strVal val="visible"/>
                                      </p:to>
                                    </p:set>
                                    <p:animEffect transition="in" filter="fade">
                                      <p:cBhvr>
                                        <p:cTn id="171" dur="500"/>
                                        <p:tgtEl>
                                          <p:spTgt spid="139294"/>
                                        </p:tgtEl>
                                      </p:cBhvr>
                                    </p:animEffect>
                                  </p:childTnLst>
                                </p:cTn>
                              </p:par>
                              <p:par>
                                <p:cTn id="172" presetID="10" presetClass="exit" presetSubtype="0" fill="hold" nodeType="withEffect">
                                  <p:stCondLst>
                                    <p:cond delay="3500"/>
                                  </p:stCondLst>
                                  <p:childTnLst>
                                    <p:animEffect transition="out" filter="fade">
                                      <p:cBhvr>
                                        <p:cTn id="173" dur="500"/>
                                        <p:tgtEl>
                                          <p:spTgt spid="139294"/>
                                        </p:tgtEl>
                                      </p:cBhvr>
                                    </p:animEffect>
                                    <p:set>
                                      <p:cBhvr>
                                        <p:cTn id="174" dur="1" fill="hold">
                                          <p:stCondLst>
                                            <p:cond delay="499"/>
                                          </p:stCondLst>
                                        </p:cTn>
                                        <p:tgtEl>
                                          <p:spTgt spid="139294"/>
                                        </p:tgtEl>
                                        <p:attrNameLst>
                                          <p:attrName>style.visibility</p:attrName>
                                        </p:attrNameLst>
                                      </p:cBhvr>
                                      <p:to>
                                        <p:strVal val="hidden"/>
                                      </p:to>
                                    </p:set>
                                  </p:childTnLst>
                                </p:cTn>
                              </p:par>
                            </p:childTnLst>
                          </p:cTn>
                        </p:par>
                      </p:childTnLst>
                    </p:cTn>
                  </p:par>
                </p:childTnLst>
              </p:cTn>
              <p:nextCondLst>
                <p:cond evt="onClick" delay="0">
                  <p:tgtEl>
                    <p:spTgt spid="139271"/>
                  </p:tgtEl>
                </p:cond>
              </p:nextCondLst>
            </p:seq>
          </p:childTnLst>
        </p:cTn>
      </p:par>
    </p:tnLst>
    <p:bldLst>
      <p:bldP spid="139267" grpId="0" animBg="1"/>
      <p:bldP spid="139267" grpId="1" animBg="1"/>
      <p:bldP spid="139268" grpId="0" animBg="1"/>
      <p:bldP spid="139268" grpId="1" animBg="1"/>
      <p:bldP spid="139270" grpId="0"/>
      <p:bldP spid="139270" grpId="1"/>
      <p:bldP spid="139272" grpId="0"/>
      <p:bldP spid="139272" grpId="1"/>
      <p:bldP spid="139273" grpId="0" animBg="1"/>
      <p:bldP spid="139274" grpId="0" animBg="1"/>
      <p:bldP spid="139274" grpId="1" animBg="1"/>
      <p:bldP spid="139275" grpId="0" animBg="1"/>
      <p:bldP spid="139275" grpId="1" animBg="1"/>
      <p:bldP spid="139276" grpId="0" animBg="1"/>
      <p:bldP spid="139276" grpId="1" animBg="1"/>
      <p:bldP spid="139277" grpId="0" animBg="1"/>
      <p:bldP spid="139277" grpId="1" animBg="1"/>
      <p:bldP spid="139278" grpId="0" animBg="1"/>
      <p:bldP spid="139278" grpId="1" animBg="1"/>
      <p:bldP spid="139279" grpId="0" animBg="1"/>
      <p:bldP spid="139279" grpId="1" animBg="1"/>
      <p:bldP spid="139280" grpId="0" animBg="1"/>
      <p:bldP spid="139280" grpId="1" animBg="1"/>
      <p:bldP spid="139281" grpId="0" animBg="1"/>
      <p:bldP spid="139281" grpId="1" animBg="1"/>
      <p:bldP spid="139282" grpId="0" animBg="1"/>
      <p:bldP spid="139282" grpId="1" animBg="1"/>
      <p:bldP spid="139283" grpId="0" animBg="1"/>
      <p:bldP spid="139283" grpId="1" animBg="1"/>
      <p:bldP spid="139284" grpId="0" animBg="1"/>
      <p:bldP spid="139284" grpId="1" animBg="1"/>
      <p:bldP spid="139285" grpId="0" animBg="1"/>
      <p:bldP spid="139285" grpId="1" animBg="1"/>
      <p:bldP spid="139286" grpId="0" animBg="1"/>
      <p:bldP spid="139286" grpId="1" animBg="1"/>
      <p:bldP spid="139287" grpId="0" animBg="1"/>
      <p:bldP spid="139287" grpId="1" animBg="1"/>
      <p:bldP spid="139288" grpId="0" animBg="1"/>
      <p:bldP spid="13928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40291"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Chess</a:t>
            </a:r>
            <a:endParaRPr lang="ru-RU" altLang="ru-RU" sz="4000" b="1">
              <a:latin typeface="Times New Roman" pitchFamily="18" charset="0"/>
            </a:endParaRPr>
          </a:p>
        </p:txBody>
      </p:sp>
      <p:sp>
        <p:nvSpPr>
          <p:cNvPr id="140292"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40293"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40294"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40295"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40296"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40297"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40298"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40299"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40300"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40301"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40302"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fade">
                                      <p:cBhvr>
                                        <p:cTn id="7" dur="500"/>
                                        <p:tgtEl>
                                          <p:spTgt spid="1402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292">
                                            <p:txEl>
                                              <p:pRg st="0" end="0"/>
                                            </p:txEl>
                                          </p:spTgt>
                                        </p:tgtEl>
                                        <p:attrNameLst>
                                          <p:attrName>style.visibility</p:attrName>
                                        </p:attrNameLst>
                                      </p:cBhvr>
                                      <p:to>
                                        <p:strVal val="visible"/>
                                      </p:to>
                                    </p:set>
                                    <p:animEffect transition="in" filter="fade">
                                      <p:cBhvr>
                                        <p:cTn id="10" dur="500"/>
                                        <p:tgtEl>
                                          <p:spTgt spid="140292">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0294"/>
                                        </p:tgtEl>
                                        <p:attrNameLst>
                                          <p:attrName>style.visibility</p:attrName>
                                        </p:attrNameLst>
                                      </p:cBhvr>
                                      <p:to>
                                        <p:strVal val="visible"/>
                                      </p:to>
                                    </p:set>
                                    <p:animEffect transition="in" filter="fade">
                                      <p:cBhvr>
                                        <p:cTn id="14" dur="500"/>
                                        <p:tgtEl>
                                          <p:spTgt spid="140294"/>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40295"/>
                                        </p:tgtEl>
                                        <p:attrNameLst>
                                          <p:attrName>style.visibility</p:attrName>
                                        </p:attrNameLst>
                                      </p:cBhvr>
                                      <p:to>
                                        <p:strVal val="visible"/>
                                      </p:to>
                                    </p:set>
                                    <p:animEffect transition="in" filter="fade">
                                      <p:cBhvr>
                                        <p:cTn id="18" dur="500"/>
                                        <p:tgtEl>
                                          <p:spTgt spid="140295"/>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40295"/>
                                        </p:tgtEl>
                                      </p:cBhvr>
                                    </p:animEffect>
                                    <p:set>
                                      <p:cBhvr>
                                        <p:cTn id="22" dur="1" fill="hold">
                                          <p:stCondLst>
                                            <p:cond delay="499"/>
                                          </p:stCondLst>
                                        </p:cTn>
                                        <p:tgtEl>
                                          <p:spTgt spid="140295"/>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40296"/>
                                        </p:tgtEl>
                                        <p:attrNameLst>
                                          <p:attrName>style.visibility</p:attrName>
                                        </p:attrNameLst>
                                      </p:cBhvr>
                                      <p:to>
                                        <p:strVal val="visible"/>
                                      </p:to>
                                    </p:set>
                                    <p:animEffect transition="in" filter="fade">
                                      <p:cBhvr>
                                        <p:cTn id="26" dur="500"/>
                                        <p:tgtEl>
                                          <p:spTgt spid="140296"/>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40296"/>
                                        </p:tgtEl>
                                      </p:cBhvr>
                                    </p:animEffect>
                                    <p:set>
                                      <p:cBhvr>
                                        <p:cTn id="30" dur="1" fill="hold">
                                          <p:stCondLst>
                                            <p:cond delay="499"/>
                                          </p:stCondLst>
                                        </p:cTn>
                                        <p:tgtEl>
                                          <p:spTgt spid="140296"/>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40297"/>
                                        </p:tgtEl>
                                        <p:attrNameLst>
                                          <p:attrName>style.visibility</p:attrName>
                                        </p:attrNameLst>
                                      </p:cBhvr>
                                      <p:to>
                                        <p:strVal val="visible"/>
                                      </p:to>
                                    </p:set>
                                    <p:animEffect transition="in" filter="fade">
                                      <p:cBhvr>
                                        <p:cTn id="34" dur="500"/>
                                        <p:tgtEl>
                                          <p:spTgt spid="140297"/>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40297"/>
                                        </p:tgtEl>
                                      </p:cBhvr>
                                    </p:animEffect>
                                    <p:set>
                                      <p:cBhvr>
                                        <p:cTn id="38" dur="1" fill="hold">
                                          <p:stCondLst>
                                            <p:cond delay="499"/>
                                          </p:stCondLst>
                                        </p:cTn>
                                        <p:tgtEl>
                                          <p:spTgt spid="140297"/>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40298"/>
                                        </p:tgtEl>
                                        <p:attrNameLst>
                                          <p:attrName>style.visibility</p:attrName>
                                        </p:attrNameLst>
                                      </p:cBhvr>
                                      <p:to>
                                        <p:strVal val="visible"/>
                                      </p:to>
                                    </p:set>
                                    <p:animEffect transition="in" filter="fade">
                                      <p:cBhvr>
                                        <p:cTn id="42" dur="500"/>
                                        <p:tgtEl>
                                          <p:spTgt spid="140298"/>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40298"/>
                                        </p:tgtEl>
                                      </p:cBhvr>
                                    </p:animEffect>
                                    <p:set>
                                      <p:cBhvr>
                                        <p:cTn id="46" dur="1" fill="hold">
                                          <p:stCondLst>
                                            <p:cond delay="499"/>
                                          </p:stCondLst>
                                        </p:cTn>
                                        <p:tgtEl>
                                          <p:spTgt spid="140298"/>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40299"/>
                                        </p:tgtEl>
                                        <p:attrNameLst>
                                          <p:attrName>style.visibility</p:attrName>
                                        </p:attrNameLst>
                                      </p:cBhvr>
                                      <p:to>
                                        <p:strVal val="visible"/>
                                      </p:to>
                                    </p:set>
                                    <p:animEffect transition="in" filter="fade">
                                      <p:cBhvr>
                                        <p:cTn id="50" dur="500"/>
                                        <p:tgtEl>
                                          <p:spTgt spid="140299"/>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40299"/>
                                        </p:tgtEl>
                                      </p:cBhvr>
                                    </p:animEffect>
                                    <p:set>
                                      <p:cBhvr>
                                        <p:cTn id="54" dur="1" fill="hold">
                                          <p:stCondLst>
                                            <p:cond delay="499"/>
                                          </p:stCondLst>
                                        </p:cTn>
                                        <p:tgtEl>
                                          <p:spTgt spid="140299"/>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40300"/>
                                        </p:tgtEl>
                                        <p:attrNameLst>
                                          <p:attrName>style.visibility</p:attrName>
                                        </p:attrNameLst>
                                      </p:cBhvr>
                                      <p:to>
                                        <p:strVal val="visible"/>
                                      </p:to>
                                    </p:set>
                                    <p:animEffect transition="in" filter="fade">
                                      <p:cBhvr>
                                        <p:cTn id="58" dur="500"/>
                                        <p:tgtEl>
                                          <p:spTgt spid="140300"/>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40300"/>
                                        </p:tgtEl>
                                      </p:cBhvr>
                                    </p:animEffect>
                                    <p:set>
                                      <p:cBhvr>
                                        <p:cTn id="62" dur="1" fill="hold">
                                          <p:stCondLst>
                                            <p:cond delay="499"/>
                                          </p:stCondLst>
                                        </p:cTn>
                                        <p:tgtEl>
                                          <p:spTgt spid="140300"/>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40301"/>
                                        </p:tgtEl>
                                        <p:attrNameLst>
                                          <p:attrName>style.visibility</p:attrName>
                                        </p:attrNameLst>
                                      </p:cBhvr>
                                      <p:to>
                                        <p:strVal val="visible"/>
                                      </p:to>
                                    </p:set>
                                    <p:animEffect transition="in" filter="fade">
                                      <p:cBhvr>
                                        <p:cTn id="66" dur="500"/>
                                        <p:tgtEl>
                                          <p:spTgt spid="140301"/>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40301"/>
                                        </p:tgtEl>
                                      </p:cBhvr>
                                    </p:animEffect>
                                    <p:set>
                                      <p:cBhvr>
                                        <p:cTn id="70" dur="1" fill="hold">
                                          <p:stCondLst>
                                            <p:cond delay="499"/>
                                          </p:stCondLst>
                                        </p:cTn>
                                        <p:tgtEl>
                                          <p:spTgt spid="140301"/>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40302"/>
                                        </p:tgtEl>
                                        <p:attrNameLst>
                                          <p:attrName>style.visibility</p:attrName>
                                        </p:attrNameLst>
                                      </p:cBhvr>
                                      <p:to>
                                        <p:strVal val="visible"/>
                                      </p:to>
                                    </p:set>
                                    <p:animEffect transition="in" filter="fade">
                                      <p:cBhvr>
                                        <p:cTn id="74" dur="500"/>
                                        <p:tgtEl>
                                          <p:spTgt spid="140302"/>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40302"/>
                                        </p:tgtEl>
                                      </p:cBhvr>
                                    </p:animEffect>
                                    <p:set>
                                      <p:cBhvr>
                                        <p:cTn id="78" dur="1" fill="hold">
                                          <p:stCondLst>
                                            <p:cond delay="499"/>
                                          </p:stCondLst>
                                        </p:cTn>
                                        <p:tgtEl>
                                          <p:spTgt spid="140302"/>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40294"/>
                                        </p:tgtEl>
                                      </p:cBhvr>
                                    </p:animEffect>
                                    <p:set>
                                      <p:cBhvr>
                                        <p:cTn id="82" dur="1" fill="hold">
                                          <p:stCondLst>
                                            <p:cond delay="499"/>
                                          </p:stCondLst>
                                        </p:cTn>
                                        <p:tgtEl>
                                          <p:spTgt spid="140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build="p"/>
      <p:bldP spid="140294" grpId="0" animBg="1"/>
      <p:bldP spid="140294" grpId="1" animBg="1"/>
      <p:bldP spid="140295" grpId="0" animBg="1"/>
      <p:bldP spid="140295" grpId="1" animBg="1"/>
      <p:bldP spid="140296" grpId="0" animBg="1"/>
      <p:bldP spid="140296" grpId="1" animBg="1"/>
      <p:bldP spid="140297" grpId="0" animBg="1"/>
      <p:bldP spid="140297" grpId="1" animBg="1"/>
      <p:bldP spid="140298" grpId="0" animBg="1"/>
      <p:bldP spid="140298" grpId="1" animBg="1"/>
      <p:bldP spid="140299" grpId="0" animBg="1"/>
      <p:bldP spid="140299" grpId="1" animBg="1"/>
      <p:bldP spid="140300" grpId="0" animBg="1"/>
      <p:bldP spid="140300" grpId="1" animBg="1"/>
      <p:bldP spid="140301" grpId="0" animBg="1"/>
      <p:bldP spid="140301" grpId="1" animBg="1"/>
      <p:bldP spid="140302" grpId="0" animBg="1"/>
      <p:bldP spid="140302"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44387"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44388"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44389" name="Rectangle 5"/>
          <p:cNvSpPr>
            <a:spLocks noChangeArrowheads="1"/>
          </p:cNvSpPr>
          <p:nvPr/>
        </p:nvSpPr>
        <p:spPr bwMode="auto">
          <a:xfrm>
            <a:off x="0" y="1052513"/>
            <a:ext cx="8928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en-US" altLang="ru-RU" sz="3600" b="1">
                <a:latin typeface="Times New Roman" pitchFamily="18" charset="0"/>
              </a:rPr>
              <a:t>What is the only chess piece that cannot be taken?</a:t>
            </a:r>
            <a:endParaRPr lang="ru-RU" altLang="ru-RU" sz="3600" b="1">
              <a:latin typeface="Times New Roman" pitchFamily="18" charset="0"/>
            </a:endParaRPr>
          </a:p>
        </p:txBody>
      </p:sp>
      <p:sp>
        <p:nvSpPr>
          <p:cNvPr id="144390" name="Rectangle 6"/>
          <p:cNvSpPr>
            <a:spLocks noChangeArrowheads="1"/>
          </p:cNvSpPr>
          <p:nvPr/>
        </p:nvSpPr>
        <p:spPr bwMode="auto">
          <a:xfrm>
            <a:off x="800100" y="2420938"/>
            <a:ext cx="189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the pawn</a:t>
            </a:r>
          </a:p>
        </p:txBody>
      </p:sp>
      <p:sp>
        <p:nvSpPr>
          <p:cNvPr id="144391" name="Rectangle 7"/>
          <p:cNvSpPr>
            <a:spLocks noChangeArrowheads="1"/>
          </p:cNvSpPr>
          <p:nvPr/>
        </p:nvSpPr>
        <p:spPr bwMode="auto">
          <a:xfrm>
            <a:off x="3635375" y="2420938"/>
            <a:ext cx="172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the king</a:t>
            </a:r>
            <a:endParaRPr lang="en-US" altLang="ru-RU" sz="3600" i="1">
              <a:latin typeface="Times New Roman" pitchFamily="18" charset="0"/>
            </a:endParaRPr>
          </a:p>
        </p:txBody>
      </p:sp>
      <p:sp>
        <p:nvSpPr>
          <p:cNvPr id="144392" name="Rectangle 8"/>
          <p:cNvSpPr>
            <a:spLocks noChangeArrowheads="1"/>
          </p:cNvSpPr>
          <p:nvPr/>
        </p:nvSpPr>
        <p:spPr bwMode="auto">
          <a:xfrm>
            <a:off x="6364288" y="2420938"/>
            <a:ext cx="202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the queen</a:t>
            </a:r>
          </a:p>
        </p:txBody>
      </p:sp>
      <p:sp>
        <p:nvSpPr>
          <p:cNvPr id="144393" name="AutoShape 9" descr="chess"/>
          <p:cNvSpPr>
            <a:spLocks noChangeArrowheads="1"/>
          </p:cNvSpPr>
          <p:nvPr/>
        </p:nvSpPr>
        <p:spPr bwMode="auto">
          <a:xfrm>
            <a:off x="2339975" y="3284538"/>
            <a:ext cx="4608513" cy="2952750"/>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4394" name="WordArt 1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44395" name="WordArt 1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44396"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44397" name="WordArt 13"/>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44398"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44399" name="WordArt 1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44400"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44401"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44402"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44403"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44404"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44405"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44406"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44407"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44408"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44409" name="Picture 25"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468313" y="2276475"/>
            <a:ext cx="2232025"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44410" name="Picture 26"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372225" y="2205038"/>
            <a:ext cx="2232025" cy="1255712"/>
          </a:xfrm>
          <a:prstGeom prst="rect">
            <a:avLst/>
          </a:prstGeom>
          <a:noFill/>
          <a:extLst>
            <a:ext uri="{909E8E84-426E-40DD-AFC4-6F175D3DCCD1}">
              <a14:hiddenFill xmlns:a14="http://schemas.microsoft.com/office/drawing/2010/main">
                <a:solidFill>
                  <a:srgbClr val="FFFFFF"/>
                </a:solidFill>
              </a14:hiddenFill>
            </a:ext>
          </a:extLst>
        </p:spPr>
      </p:pic>
      <p:sp>
        <p:nvSpPr>
          <p:cNvPr id="144412" name="AutoShape 28">
            <a:hlinkClick r:id="rId6" action="ppaction://hlinksldjump"/>
          </p:cNvPr>
          <p:cNvSpPr>
            <a:spLocks noChangeArrowheads="1"/>
          </p:cNvSpPr>
          <p:nvPr/>
        </p:nvSpPr>
        <p:spPr bwMode="auto">
          <a:xfrm flipH="1">
            <a:off x="8172450" y="6381750"/>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4413" name="Picture 29"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908050"/>
            <a:ext cx="5040313"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387"/>
                                        </p:tgtEl>
                                        <p:attrNameLst>
                                          <p:attrName>style.visibility</p:attrName>
                                        </p:attrNameLst>
                                      </p:cBhvr>
                                      <p:to>
                                        <p:strVal val="visible"/>
                                      </p:to>
                                    </p:set>
                                    <p:animEffect transition="in" filter="fade">
                                      <p:cBhvr>
                                        <p:cTn id="7" dur="500"/>
                                        <p:tgtEl>
                                          <p:spTgt spid="14438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4388"/>
                                        </p:tgtEl>
                                        <p:attrNameLst>
                                          <p:attrName>style.visibility</p:attrName>
                                        </p:attrNameLst>
                                      </p:cBhvr>
                                      <p:to>
                                        <p:strVal val="visible"/>
                                      </p:to>
                                    </p:set>
                                    <p:animEffect transition="in" filter="fade">
                                      <p:cBhvr>
                                        <p:cTn id="11" dur="500"/>
                                        <p:tgtEl>
                                          <p:spTgt spid="144388"/>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44388"/>
                                        </p:tgtEl>
                                      </p:cBhvr>
                                    </p:animEffect>
                                    <p:set>
                                      <p:cBhvr>
                                        <p:cTn id="15" dur="1" fill="hold">
                                          <p:stCondLst>
                                            <p:cond delay="499"/>
                                          </p:stCondLst>
                                        </p:cTn>
                                        <p:tgtEl>
                                          <p:spTgt spid="144388"/>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4394"/>
                                        </p:tgtEl>
                                        <p:attrNameLst>
                                          <p:attrName>style.visibility</p:attrName>
                                        </p:attrNameLst>
                                      </p:cBhvr>
                                      <p:to>
                                        <p:strVal val="visible"/>
                                      </p:to>
                                    </p:set>
                                    <p:animEffect transition="in" filter="fade">
                                      <p:cBhvr>
                                        <p:cTn id="19" dur="500"/>
                                        <p:tgtEl>
                                          <p:spTgt spid="144394"/>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44394"/>
                                        </p:tgtEl>
                                      </p:cBhvr>
                                    </p:animEffect>
                                    <p:set>
                                      <p:cBhvr>
                                        <p:cTn id="23" dur="1" fill="hold">
                                          <p:stCondLst>
                                            <p:cond delay="499"/>
                                          </p:stCondLst>
                                        </p:cTn>
                                        <p:tgtEl>
                                          <p:spTgt spid="144394"/>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44395"/>
                                        </p:tgtEl>
                                        <p:attrNameLst>
                                          <p:attrName>style.visibility</p:attrName>
                                        </p:attrNameLst>
                                      </p:cBhvr>
                                      <p:to>
                                        <p:strVal val="visible"/>
                                      </p:to>
                                    </p:set>
                                    <p:animEffect transition="in" filter="fade">
                                      <p:cBhvr>
                                        <p:cTn id="27" dur="500"/>
                                        <p:tgtEl>
                                          <p:spTgt spid="144395"/>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44395"/>
                                        </p:tgtEl>
                                      </p:cBhvr>
                                    </p:animEffect>
                                    <p:set>
                                      <p:cBhvr>
                                        <p:cTn id="31" dur="1" fill="hold">
                                          <p:stCondLst>
                                            <p:cond delay="499"/>
                                          </p:stCondLst>
                                        </p:cTn>
                                        <p:tgtEl>
                                          <p:spTgt spid="144395"/>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44396"/>
                                        </p:tgtEl>
                                        <p:attrNameLst>
                                          <p:attrName>style.visibility</p:attrName>
                                        </p:attrNameLst>
                                      </p:cBhvr>
                                      <p:to>
                                        <p:strVal val="visible"/>
                                      </p:to>
                                    </p:set>
                                    <p:animEffect transition="in" filter="fade">
                                      <p:cBhvr>
                                        <p:cTn id="35" dur="500"/>
                                        <p:tgtEl>
                                          <p:spTgt spid="144396"/>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44396"/>
                                        </p:tgtEl>
                                      </p:cBhvr>
                                    </p:animEffect>
                                    <p:set>
                                      <p:cBhvr>
                                        <p:cTn id="39" dur="1" fill="hold">
                                          <p:stCondLst>
                                            <p:cond delay="499"/>
                                          </p:stCondLst>
                                        </p:cTn>
                                        <p:tgtEl>
                                          <p:spTgt spid="144396"/>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44397"/>
                                        </p:tgtEl>
                                        <p:attrNameLst>
                                          <p:attrName>style.visibility</p:attrName>
                                        </p:attrNameLst>
                                      </p:cBhvr>
                                      <p:to>
                                        <p:strVal val="visible"/>
                                      </p:to>
                                    </p:set>
                                    <p:animEffect transition="in" filter="fade">
                                      <p:cBhvr>
                                        <p:cTn id="43" dur="500"/>
                                        <p:tgtEl>
                                          <p:spTgt spid="144397"/>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44397"/>
                                        </p:tgtEl>
                                      </p:cBhvr>
                                    </p:animEffect>
                                    <p:set>
                                      <p:cBhvr>
                                        <p:cTn id="47" dur="1" fill="hold">
                                          <p:stCondLst>
                                            <p:cond delay="499"/>
                                          </p:stCondLst>
                                        </p:cTn>
                                        <p:tgtEl>
                                          <p:spTgt spid="144397"/>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44398"/>
                                        </p:tgtEl>
                                        <p:attrNameLst>
                                          <p:attrName>style.visibility</p:attrName>
                                        </p:attrNameLst>
                                      </p:cBhvr>
                                      <p:to>
                                        <p:strVal val="visible"/>
                                      </p:to>
                                    </p:set>
                                    <p:animEffect transition="in" filter="fade">
                                      <p:cBhvr>
                                        <p:cTn id="51" dur="500"/>
                                        <p:tgtEl>
                                          <p:spTgt spid="144398"/>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44398"/>
                                        </p:tgtEl>
                                      </p:cBhvr>
                                    </p:animEffect>
                                    <p:set>
                                      <p:cBhvr>
                                        <p:cTn id="55" dur="1" fill="hold">
                                          <p:stCondLst>
                                            <p:cond delay="499"/>
                                          </p:stCondLst>
                                        </p:cTn>
                                        <p:tgtEl>
                                          <p:spTgt spid="144398"/>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44399"/>
                                        </p:tgtEl>
                                        <p:attrNameLst>
                                          <p:attrName>style.visibility</p:attrName>
                                        </p:attrNameLst>
                                      </p:cBhvr>
                                      <p:to>
                                        <p:strVal val="visible"/>
                                      </p:to>
                                    </p:set>
                                    <p:animEffect transition="in" filter="fade">
                                      <p:cBhvr>
                                        <p:cTn id="59" dur="500"/>
                                        <p:tgtEl>
                                          <p:spTgt spid="144399"/>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44399"/>
                                        </p:tgtEl>
                                      </p:cBhvr>
                                    </p:animEffect>
                                    <p:set>
                                      <p:cBhvr>
                                        <p:cTn id="63" dur="1" fill="hold">
                                          <p:stCondLst>
                                            <p:cond delay="499"/>
                                          </p:stCondLst>
                                        </p:cTn>
                                        <p:tgtEl>
                                          <p:spTgt spid="144399"/>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44400"/>
                                        </p:tgtEl>
                                        <p:attrNameLst>
                                          <p:attrName>style.visibility</p:attrName>
                                        </p:attrNameLst>
                                      </p:cBhvr>
                                      <p:to>
                                        <p:strVal val="visible"/>
                                      </p:to>
                                    </p:set>
                                    <p:animEffect transition="in" filter="fade">
                                      <p:cBhvr>
                                        <p:cTn id="67" dur="500"/>
                                        <p:tgtEl>
                                          <p:spTgt spid="144400"/>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44400"/>
                                        </p:tgtEl>
                                      </p:cBhvr>
                                    </p:animEffect>
                                    <p:set>
                                      <p:cBhvr>
                                        <p:cTn id="71" dur="1" fill="hold">
                                          <p:stCondLst>
                                            <p:cond delay="499"/>
                                          </p:stCondLst>
                                        </p:cTn>
                                        <p:tgtEl>
                                          <p:spTgt spid="144400"/>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44401"/>
                                        </p:tgtEl>
                                        <p:attrNameLst>
                                          <p:attrName>style.visibility</p:attrName>
                                        </p:attrNameLst>
                                      </p:cBhvr>
                                      <p:to>
                                        <p:strVal val="visible"/>
                                      </p:to>
                                    </p:set>
                                    <p:animEffect transition="in" filter="fade">
                                      <p:cBhvr>
                                        <p:cTn id="75" dur="500"/>
                                        <p:tgtEl>
                                          <p:spTgt spid="144401"/>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44401"/>
                                        </p:tgtEl>
                                      </p:cBhvr>
                                    </p:animEffect>
                                    <p:set>
                                      <p:cBhvr>
                                        <p:cTn id="79" dur="1" fill="hold">
                                          <p:stCondLst>
                                            <p:cond delay="499"/>
                                          </p:stCondLst>
                                        </p:cTn>
                                        <p:tgtEl>
                                          <p:spTgt spid="144401"/>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44402"/>
                                        </p:tgtEl>
                                        <p:attrNameLst>
                                          <p:attrName>style.visibility</p:attrName>
                                        </p:attrNameLst>
                                      </p:cBhvr>
                                      <p:to>
                                        <p:strVal val="visible"/>
                                      </p:to>
                                    </p:set>
                                    <p:animEffect transition="in" filter="fade">
                                      <p:cBhvr>
                                        <p:cTn id="83" dur="500"/>
                                        <p:tgtEl>
                                          <p:spTgt spid="144402"/>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44402"/>
                                        </p:tgtEl>
                                      </p:cBhvr>
                                    </p:animEffect>
                                    <p:set>
                                      <p:cBhvr>
                                        <p:cTn id="87" dur="1" fill="hold">
                                          <p:stCondLst>
                                            <p:cond delay="499"/>
                                          </p:stCondLst>
                                        </p:cTn>
                                        <p:tgtEl>
                                          <p:spTgt spid="144402"/>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44403"/>
                                        </p:tgtEl>
                                        <p:attrNameLst>
                                          <p:attrName>style.visibility</p:attrName>
                                        </p:attrNameLst>
                                      </p:cBhvr>
                                      <p:to>
                                        <p:strVal val="visible"/>
                                      </p:to>
                                    </p:set>
                                    <p:animEffect transition="in" filter="fade">
                                      <p:cBhvr>
                                        <p:cTn id="91" dur="500"/>
                                        <p:tgtEl>
                                          <p:spTgt spid="144403"/>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44403"/>
                                        </p:tgtEl>
                                      </p:cBhvr>
                                    </p:animEffect>
                                    <p:set>
                                      <p:cBhvr>
                                        <p:cTn id="95" dur="1" fill="hold">
                                          <p:stCondLst>
                                            <p:cond delay="499"/>
                                          </p:stCondLst>
                                        </p:cTn>
                                        <p:tgtEl>
                                          <p:spTgt spid="144403"/>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44404"/>
                                        </p:tgtEl>
                                        <p:attrNameLst>
                                          <p:attrName>style.visibility</p:attrName>
                                        </p:attrNameLst>
                                      </p:cBhvr>
                                      <p:to>
                                        <p:strVal val="visible"/>
                                      </p:to>
                                    </p:set>
                                    <p:animEffect transition="in" filter="fade">
                                      <p:cBhvr>
                                        <p:cTn id="99" dur="500"/>
                                        <p:tgtEl>
                                          <p:spTgt spid="144404"/>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44404"/>
                                        </p:tgtEl>
                                      </p:cBhvr>
                                    </p:animEffect>
                                    <p:set>
                                      <p:cBhvr>
                                        <p:cTn id="103" dur="1" fill="hold">
                                          <p:stCondLst>
                                            <p:cond delay="499"/>
                                          </p:stCondLst>
                                        </p:cTn>
                                        <p:tgtEl>
                                          <p:spTgt spid="144404"/>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44405"/>
                                        </p:tgtEl>
                                        <p:attrNameLst>
                                          <p:attrName>style.visibility</p:attrName>
                                        </p:attrNameLst>
                                      </p:cBhvr>
                                      <p:to>
                                        <p:strVal val="visible"/>
                                      </p:to>
                                    </p:set>
                                    <p:animEffect transition="in" filter="fade">
                                      <p:cBhvr>
                                        <p:cTn id="107" dur="500"/>
                                        <p:tgtEl>
                                          <p:spTgt spid="144405"/>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44405"/>
                                        </p:tgtEl>
                                      </p:cBhvr>
                                    </p:animEffect>
                                    <p:set>
                                      <p:cBhvr>
                                        <p:cTn id="111" dur="1" fill="hold">
                                          <p:stCondLst>
                                            <p:cond delay="499"/>
                                          </p:stCondLst>
                                        </p:cTn>
                                        <p:tgtEl>
                                          <p:spTgt spid="144405"/>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44406"/>
                                        </p:tgtEl>
                                        <p:attrNameLst>
                                          <p:attrName>style.visibility</p:attrName>
                                        </p:attrNameLst>
                                      </p:cBhvr>
                                      <p:to>
                                        <p:strVal val="visible"/>
                                      </p:to>
                                    </p:set>
                                    <p:animEffect transition="in" filter="fade">
                                      <p:cBhvr>
                                        <p:cTn id="115" dur="500"/>
                                        <p:tgtEl>
                                          <p:spTgt spid="144406"/>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44406"/>
                                        </p:tgtEl>
                                      </p:cBhvr>
                                    </p:animEffect>
                                    <p:set>
                                      <p:cBhvr>
                                        <p:cTn id="119" dur="1" fill="hold">
                                          <p:stCondLst>
                                            <p:cond delay="499"/>
                                          </p:stCondLst>
                                        </p:cTn>
                                        <p:tgtEl>
                                          <p:spTgt spid="144406"/>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44407"/>
                                        </p:tgtEl>
                                        <p:attrNameLst>
                                          <p:attrName>style.visibility</p:attrName>
                                        </p:attrNameLst>
                                      </p:cBhvr>
                                      <p:to>
                                        <p:strVal val="visible"/>
                                      </p:to>
                                    </p:set>
                                    <p:animEffect transition="in" filter="fade">
                                      <p:cBhvr>
                                        <p:cTn id="123" dur="500"/>
                                        <p:tgtEl>
                                          <p:spTgt spid="144407"/>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44407"/>
                                        </p:tgtEl>
                                      </p:cBhvr>
                                    </p:animEffect>
                                    <p:set>
                                      <p:cBhvr>
                                        <p:cTn id="127" dur="1" fill="hold">
                                          <p:stCondLst>
                                            <p:cond delay="499"/>
                                          </p:stCondLst>
                                        </p:cTn>
                                        <p:tgtEl>
                                          <p:spTgt spid="144407"/>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44408"/>
                                        </p:tgtEl>
                                        <p:attrNameLst>
                                          <p:attrName>style.visibility</p:attrName>
                                        </p:attrNameLst>
                                      </p:cBhvr>
                                      <p:to>
                                        <p:strVal val="visible"/>
                                      </p:to>
                                    </p:set>
                                    <p:animEffect transition="in" filter="fade">
                                      <p:cBhvr>
                                        <p:cTn id="131" dur="500"/>
                                        <p:tgtEl>
                                          <p:spTgt spid="144408"/>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44408"/>
                                        </p:tgtEl>
                                      </p:cBhvr>
                                    </p:animEffect>
                                    <p:set>
                                      <p:cBhvr>
                                        <p:cTn id="135" dur="1" fill="hold">
                                          <p:stCondLst>
                                            <p:cond delay="499"/>
                                          </p:stCondLst>
                                        </p:cTn>
                                        <p:tgtEl>
                                          <p:spTgt spid="144408"/>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44387"/>
                                        </p:tgtEl>
                                      </p:cBhvr>
                                    </p:animEffect>
                                    <p:set>
                                      <p:cBhvr>
                                        <p:cTn id="138" dur="1" fill="hold">
                                          <p:stCondLst>
                                            <p:cond delay="499"/>
                                          </p:stCondLst>
                                        </p:cTn>
                                        <p:tgtEl>
                                          <p:spTgt spid="144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44390"/>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44390"/>
                                        </p:tgtEl>
                                      </p:cBhvr>
                                    </p:animEffect>
                                    <p:set>
                                      <p:cBhvr>
                                        <p:cTn id="144" dur="1" fill="hold">
                                          <p:stCondLst>
                                            <p:cond delay="499"/>
                                          </p:stCondLst>
                                        </p:cTn>
                                        <p:tgtEl>
                                          <p:spTgt spid="144390"/>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44409"/>
                                        </p:tgtEl>
                                        <p:attrNameLst>
                                          <p:attrName>style.visibility</p:attrName>
                                        </p:attrNameLst>
                                      </p:cBhvr>
                                      <p:to>
                                        <p:strVal val="visible"/>
                                      </p:to>
                                    </p:set>
                                    <p:animEffect transition="in" filter="fade">
                                      <p:cBhvr>
                                        <p:cTn id="147" dur="500"/>
                                        <p:tgtEl>
                                          <p:spTgt spid="144409"/>
                                        </p:tgtEl>
                                      </p:cBhvr>
                                    </p:animEffect>
                                  </p:childTnLst>
                                </p:cTn>
                              </p:par>
                            </p:childTnLst>
                          </p:cTn>
                        </p:par>
                      </p:childTnLst>
                    </p:cTn>
                  </p:par>
                </p:childTnLst>
              </p:cTn>
              <p:nextCondLst>
                <p:cond evt="onClick" delay="0">
                  <p:tgtEl>
                    <p:spTgt spid="144390"/>
                  </p:tgtEl>
                </p:cond>
              </p:nextCondLst>
            </p:seq>
            <p:seq concurrent="1" nextAc="seek">
              <p:cTn id="148" restart="whenNotActive" fill="hold" evtFilter="cancelBubble" nodeType="interactiveSeq">
                <p:stCondLst>
                  <p:cond evt="onClick" delay="0">
                    <p:tgtEl>
                      <p:spTgt spid="144392"/>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44392"/>
                                        </p:tgtEl>
                                      </p:cBhvr>
                                    </p:animEffect>
                                    <p:set>
                                      <p:cBhvr>
                                        <p:cTn id="153" dur="1" fill="hold">
                                          <p:stCondLst>
                                            <p:cond delay="499"/>
                                          </p:stCondLst>
                                        </p:cTn>
                                        <p:tgtEl>
                                          <p:spTgt spid="144392"/>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44410"/>
                                        </p:tgtEl>
                                        <p:attrNameLst>
                                          <p:attrName>style.visibility</p:attrName>
                                        </p:attrNameLst>
                                      </p:cBhvr>
                                      <p:to>
                                        <p:strVal val="visible"/>
                                      </p:to>
                                    </p:set>
                                    <p:animEffect transition="in" filter="fade">
                                      <p:cBhvr>
                                        <p:cTn id="156" dur="500"/>
                                        <p:tgtEl>
                                          <p:spTgt spid="144410"/>
                                        </p:tgtEl>
                                      </p:cBhvr>
                                    </p:animEffect>
                                  </p:childTnLst>
                                </p:cTn>
                              </p:par>
                            </p:childTnLst>
                          </p:cTn>
                        </p:par>
                      </p:childTnLst>
                    </p:cTn>
                  </p:par>
                </p:childTnLst>
              </p:cTn>
              <p:nextCondLst>
                <p:cond evt="onClick" delay="0">
                  <p:tgtEl>
                    <p:spTgt spid="144392"/>
                  </p:tgtEl>
                </p:cond>
              </p:nextCondLst>
            </p:seq>
            <p:seq concurrent="1" nextAc="seek">
              <p:cTn id="157" restart="whenNotActive" fill="hold" evtFilter="cancelBubble" nodeType="interactiveSeq">
                <p:stCondLst>
                  <p:cond evt="onClick" delay="0">
                    <p:tgtEl>
                      <p:spTgt spid="14439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44390"/>
                                        </p:tgtEl>
                                      </p:cBhvr>
                                    </p:animEffect>
                                    <p:set>
                                      <p:cBhvr>
                                        <p:cTn id="162" dur="1" fill="hold">
                                          <p:stCondLst>
                                            <p:cond delay="499"/>
                                          </p:stCondLst>
                                        </p:cTn>
                                        <p:tgtEl>
                                          <p:spTgt spid="144390"/>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44392"/>
                                        </p:tgtEl>
                                      </p:cBhvr>
                                    </p:animEffect>
                                    <p:set>
                                      <p:cBhvr>
                                        <p:cTn id="165" dur="1" fill="hold">
                                          <p:stCondLst>
                                            <p:cond delay="499"/>
                                          </p:stCondLst>
                                        </p:cTn>
                                        <p:tgtEl>
                                          <p:spTgt spid="144392"/>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144393"/>
                                        </p:tgtEl>
                                        <p:attrNameLst>
                                          <p:attrName>style.visibility</p:attrName>
                                        </p:attrNameLst>
                                      </p:cBhvr>
                                      <p:to>
                                        <p:strVal val="visible"/>
                                      </p:to>
                                    </p:set>
                                    <p:animEffect transition="in" filter="fade">
                                      <p:cBhvr>
                                        <p:cTn id="168" dur="500"/>
                                        <p:tgtEl>
                                          <p:spTgt spid="144393"/>
                                        </p:tgtEl>
                                      </p:cBhvr>
                                    </p:animEffect>
                                  </p:childTnLst>
                                </p:cTn>
                              </p:par>
                              <p:par>
                                <p:cTn id="169" presetID="10" presetClass="entr" presetSubtype="0" fill="hold" nodeType="withEffect">
                                  <p:stCondLst>
                                    <p:cond delay="0"/>
                                  </p:stCondLst>
                                  <p:childTnLst>
                                    <p:set>
                                      <p:cBhvr>
                                        <p:cTn id="170" dur="1" fill="hold">
                                          <p:stCondLst>
                                            <p:cond delay="0"/>
                                          </p:stCondLst>
                                        </p:cTn>
                                        <p:tgtEl>
                                          <p:spTgt spid="144413"/>
                                        </p:tgtEl>
                                        <p:attrNameLst>
                                          <p:attrName>style.visibility</p:attrName>
                                        </p:attrNameLst>
                                      </p:cBhvr>
                                      <p:to>
                                        <p:strVal val="visible"/>
                                      </p:to>
                                    </p:set>
                                    <p:animEffect transition="in" filter="fade">
                                      <p:cBhvr>
                                        <p:cTn id="171" dur="500"/>
                                        <p:tgtEl>
                                          <p:spTgt spid="144413"/>
                                        </p:tgtEl>
                                      </p:cBhvr>
                                    </p:animEffect>
                                  </p:childTnLst>
                                </p:cTn>
                              </p:par>
                              <p:par>
                                <p:cTn id="172" presetID="10" presetClass="exit" presetSubtype="0" fill="hold" nodeType="withEffect">
                                  <p:stCondLst>
                                    <p:cond delay="3500"/>
                                  </p:stCondLst>
                                  <p:childTnLst>
                                    <p:animEffect transition="out" filter="fade">
                                      <p:cBhvr>
                                        <p:cTn id="173" dur="500"/>
                                        <p:tgtEl>
                                          <p:spTgt spid="144413"/>
                                        </p:tgtEl>
                                      </p:cBhvr>
                                    </p:animEffect>
                                    <p:set>
                                      <p:cBhvr>
                                        <p:cTn id="174" dur="1" fill="hold">
                                          <p:stCondLst>
                                            <p:cond delay="499"/>
                                          </p:stCondLst>
                                        </p:cTn>
                                        <p:tgtEl>
                                          <p:spTgt spid="144413"/>
                                        </p:tgtEl>
                                        <p:attrNameLst>
                                          <p:attrName>style.visibility</p:attrName>
                                        </p:attrNameLst>
                                      </p:cBhvr>
                                      <p:to>
                                        <p:strVal val="hidden"/>
                                      </p:to>
                                    </p:set>
                                  </p:childTnLst>
                                </p:cTn>
                              </p:par>
                            </p:childTnLst>
                          </p:cTn>
                        </p:par>
                      </p:childTnLst>
                    </p:cTn>
                  </p:par>
                </p:childTnLst>
              </p:cTn>
              <p:nextCondLst>
                <p:cond evt="onClick" delay="0">
                  <p:tgtEl>
                    <p:spTgt spid="144391"/>
                  </p:tgtEl>
                </p:cond>
              </p:nextCondLst>
            </p:seq>
          </p:childTnLst>
        </p:cTn>
      </p:par>
    </p:tnLst>
    <p:bldLst>
      <p:bldP spid="144387" grpId="0" animBg="1"/>
      <p:bldP spid="144387" grpId="1" animBg="1"/>
      <p:bldP spid="144388" grpId="0" animBg="1"/>
      <p:bldP spid="144388" grpId="1" animBg="1"/>
      <p:bldP spid="144390" grpId="0"/>
      <p:bldP spid="144390" grpId="1"/>
      <p:bldP spid="144392" grpId="0"/>
      <p:bldP spid="144392" grpId="1"/>
      <p:bldP spid="144393" grpId="0" animBg="1"/>
      <p:bldP spid="144394" grpId="0" animBg="1"/>
      <p:bldP spid="144394" grpId="1" animBg="1"/>
      <p:bldP spid="144395" grpId="0" animBg="1"/>
      <p:bldP spid="144395" grpId="1" animBg="1"/>
      <p:bldP spid="144396" grpId="0" animBg="1"/>
      <p:bldP spid="144396" grpId="1" animBg="1"/>
      <p:bldP spid="144397" grpId="0" animBg="1"/>
      <p:bldP spid="144397" grpId="1" animBg="1"/>
      <p:bldP spid="144398" grpId="0" animBg="1"/>
      <p:bldP spid="144398" grpId="1" animBg="1"/>
      <p:bldP spid="144399" grpId="0" animBg="1"/>
      <p:bldP spid="144399" grpId="1" animBg="1"/>
      <p:bldP spid="144400" grpId="0" animBg="1"/>
      <p:bldP spid="144400" grpId="1" animBg="1"/>
      <p:bldP spid="144401" grpId="0" animBg="1"/>
      <p:bldP spid="144401" grpId="1" animBg="1"/>
      <p:bldP spid="144402" grpId="0" animBg="1"/>
      <p:bldP spid="144402" grpId="1" animBg="1"/>
      <p:bldP spid="144403" grpId="0" animBg="1"/>
      <p:bldP spid="144403" grpId="1" animBg="1"/>
      <p:bldP spid="144404" grpId="0" animBg="1"/>
      <p:bldP spid="144404" grpId="1" animBg="1"/>
      <p:bldP spid="144405" grpId="0" animBg="1"/>
      <p:bldP spid="144405" grpId="1" animBg="1"/>
      <p:bldP spid="144406" grpId="0" animBg="1"/>
      <p:bldP spid="144406" grpId="1" animBg="1"/>
      <p:bldP spid="144407" grpId="0" animBg="1"/>
      <p:bldP spid="144407" grpId="1" animBg="1"/>
      <p:bldP spid="144408" grpId="0" animBg="1"/>
      <p:bldP spid="14440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41315"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Languages</a:t>
            </a:r>
            <a:endParaRPr lang="ru-RU" altLang="ru-RU" sz="4000" b="1">
              <a:latin typeface="Times New Roman" pitchFamily="18" charset="0"/>
            </a:endParaRPr>
          </a:p>
        </p:txBody>
      </p:sp>
      <p:sp>
        <p:nvSpPr>
          <p:cNvPr id="141316"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41317"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41318"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41319"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41320"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41321"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41322"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41323"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41324"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41325"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41326"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fade">
                                      <p:cBhvr>
                                        <p:cTn id="7" dur="500"/>
                                        <p:tgtEl>
                                          <p:spTgt spid="1413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316">
                                            <p:txEl>
                                              <p:pRg st="0" end="0"/>
                                            </p:txEl>
                                          </p:spTgt>
                                        </p:tgtEl>
                                        <p:attrNameLst>
                                          <p:attrName>style.visibility</p:attrName>
                                        </p:attrNameLst>
                                      </p:cBhvr>
                                      <p:to>
                                        <p:strVal val="visible"/>
                                      </p:to>
                                    </p:set>
                                    <p:animEffect transition="in" filter="fade">
                                      <p:cBhvr>
                                        <p:cTn id="10" dur="500"/>
                                        <p:tgtEl>
                                          <p:spTgt spid="141316">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1318"/>
                                        </p:tgtEl>
                                        <p:attrNameLst>
                                          <p:attrName>style.visibility</p:attrName>
                                        </p:attrNameLst>
                                      </p:cBhvr>
                                      <p:to>
                                        <p:strVal val="visible"/>
                                      </p:to>
                                    </p:set>
                                    <p:animEffect transition="in" filter="fade">
                                      <p:cBhvr>
                                        <p:cTn id="14" dur="500"/>
                                        <p:tgtEl>
                                          <p:spTgt spid="141318"/>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41319"/>
                                        </p:tgtEl>
                                        <p:attrNameLst>
                                          <p:attrName>style.visibility</p:attrName>
                                        </p:attrNameLst>
                                      </p:cBhvr>
                                      <p:to>
                                        <p:strVal val="visible"/>
                                      </p:to>
                                    </p:set>
                                    <p:animEffect transition="in" filter="fade">
                                      <p:cBhvr>
                                        <p:cTn id="18" dur="500"/>
                                        <p:tgtEl>
                                          <p:spTgt spid="141319"/>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41319"/>
                                        </p:tgtEl>
                                      </p:cBhvr>
                                    </p:animEffect>
                                    <p:set>
                                      <p:cBhvr>
                                        <p:cTn id="22" dur="1" fill="hold">
                                          <p:stCondLst>
                                            <p:cond delay="499"/>
                                          </p:stCondLst>
                                        </p:cTn>
                                        <p:tgtEl>
                                          <p:spTgt spid="141319"/>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41320"/>
                                        </p:tgtEl>
                                        <p:attrNameLst>
                                          <p:attrName>style.visibility</p:attrName>
                                        </p:attrNameLst>
                                      </p:cBhvr>
                                      <p:to>
                                        <p:strVal val="visible"/>
                                      </p:to>
                                    </p:set>
                                    <p:animEffect transition="in" filter="fade">
                                      <p:cBhvr>
                                        <p:cTn id="26" dur="500"/>
                                        <p:tgtEl>
                                          <p:spTgt spid="141320"/>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41320"/>
                                        </p:tgtEl>
                                      </p:cBhvr>
                                    </p:animEffect>
                                    <p:set>
                                      <p:cBhvr>
                                        <p:cTn id="30" dur="1" fill="hold">
                                          <p:stCondLst>
                                            <p:cond delay="499"/>
                                          </p:stCondLst>
                                        </p:cTn>
                                        <p:tgtEl>
                                          <p:spTgt spid="141320"/>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41321"/>
                                        </p:tgtEl>
                                        <p:attrNameLst>
                                          <p:attrName>style.visibility</p:attrName>
                                        </p:attrNameLst>
                                      </p:cBhvr>
                                      <p:to>
                                        <p:strVal val="visible"/>
                                      </p:to>
                                    </p:set>
                                    <p:animEffect transition="in" filter="fade">
                                      <p:cBhvr>
                                        <p:cTn id="34" dur="500"/>
                                        <p:tgtEl>
                                          <p:spTgt spid="141321"/>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41321"/>
                                        </p:tgtEl>
                                      </p:cBhvr>
                                    </p:animEffect>
                                    <p:set>
                                      <p:cBhvr>
                                        <p:cTn id="38" dur="1" fill="hold">
                                          <p:stCondLst>
                                            <p:cond delay="499"/>
                                          </p:stCondLst>
                                        </p:cTn>
                                        <p:tgtEl>
                                          <p:spTgt spid="141321"/>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41322"/>
                                        </p:tgtEl>
                                        <p:attrNameLst>
                                          <p:attrName>style.visibility</p:attrName>
                                        </p:attrNameLst>
                                      </p:cBhvr>
                                      <p:to>
                                        <p:strVal val="visible"/>
                                      </p:to>
                                    </p:set>
                                    <p:animEffect transition="in" filter="fade">
                                      <p:cBhvr>
                                        <p:cTn id="42" dur="500"/>
                                        <p:tgtEl>
                                          <p:spTgt spid="141322"/>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41322"/>
                                        </p:tgtEl>
                                      </p:cBhvr>
                                    </p:animEffect>
                                    <p:set>
                                      <p:cBhvr>
                                        <p:cTn id="46" dur="1" fill="hold">
                                          <p:stCondLst>
                                            <p:cond delay="499"/>
                                          </p:stCondLst>
                                        </p:cTn>
                                        <p:tgtEl>
                                          <p:spTgt spid="141322"/>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41323"/>
                                        </p:tgtEl>
                                        <p:attrNameLst>
                                          <p:attrName>style.visibility</p:attrName>
                                        </p:attrNameLst>
                                      </p:cBhvr>
                                      <p:to>
                                        <p:strVal val="visible"/>
                                      </p:to>
                                    </p:set>
                                    <p:animEffect transition="in" filter="fade">
                                      <p:cBhvr>
                                        <p:cTn id="50" dur="500"/>
                                        <p:tgtEl>
                                          <p:spTgt spid="141323"/>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41323"/>
                                        </p:tgtEl>
                                      </p:cBhvr>
                                    </p:animEffect>
                                    <p:set>
                                      <p:cBhvr>
                                        <p:cTn id="54" dur="1" fill="hold">
                                          <p:stCondLst>
                                            <p:cond delay="499"/>
                                          </p:stCondLst>
                                        </p:cTn>
                                        <p:tgtEl>
                                          <p:spTgt spid="141323"/>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41324"/>
                                        </p:tgtEl>
                                        <p:attrNameLst>
                                          <p:attrName>style.visibility</p:attrName>
                                        </p:attrNameLst>
                                      </p:cBhvr>
                                      <p:to>
                                        <p:strVal val="visible"/>
                                      </p:to>
                                    </p:set>
                                    <p:animEffect transition="in" filter="fade">
                                      <p:cBhvr>
                                        <p:cTn id="58" dur="500"/>
                                        <p:tgtEl>
                                          <p:spTgt spid="141324"/>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41324"/>
                                        </p:tgtEl>
                                      </p:cBhvr>
                                    </p:animEffect>
                                    <p:set>
                                      <p:cBhvr>
                                        <p:cTn id="62" dur="1" fill="hold">
                                          <p:stCondLst>
                                            <p:cond delay="499"/>
                                          </p:stCondLst>
                                        </p:cTn>
                                        <p:tgtEl>
                                          <p:spTgt spid="141324"/>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41325"/>
                                        </p:tgtEl>
                                        <p:attrNameLst>
                                          <p:attrName>style.visibility</p:attrName>
                                        </p:attrNameLst>
                                      </p:cBhvr>
                                      <p:to>
                                        <p:strVal val="visible"/>
                                      </p:to>
                                    </p:set>
                                    <p:animEffect transition="in" filter="fade">
                                      <p:cBhvr>
                                        <p:cTn id="66" dur="500"/>
                                        <p:tgtEl>
                                          <p:spTgt spid="141325"/>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41325"/>
                                        </p:tgtEl>
                                      </p:cBhvr>
                                    </p:animEffect>
                                    <p:set>
                                      <p:cBhvr>
                                        <p:cTn id="70" dur="1" fill="hold">
                                          <p:stCondLst>
                                            <p:cond delay="499"/>
                                          </p:stCondLst>
                                        </p:cTn>
                                        <p:tgtEl>
                                          <p:spTgt spid="141325"/>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41326"/>
                                        </p:tgtEl>
                                        <p:attrNameLst>
                                          <p:attrName>style.visibility</p:attrName>
                                        </p:attrNameLst>
                                      </p:cBhvr>
                                      <p:to>
                                        <p:strVal val="visible"/>
                                      </p:to>
                                    </p:set>
                                    <p:animEffect transition="in" filter="fade">
                                      <p:cBhvr>
                                        <p:cTn id="74" dur="500"/>
                                        <p:tgtEl>
                                          <p:spTgt spid="141326"/>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41326"/>
                                        </p:tgtEl>
                                      </p:cBhvr>
                                    </p:animEffect>
                                    <p:set>
                                      <p:cBhvr>
                                        <p:cTn id="78" dur="1" fill="hold">
                                          <p:stCondLst>
                                            <p:cond delay="499"/>
                                          </p:stCondLst>
                                        </p:cTn>
                                        <p:tgtEl>
                                          <p:spTgt spid="141326"/>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41318"/>
                                        </p:tgtEl>
                                      </p:cBhvr>
                                    </p:animEffect>
                                    <p:set>
                                      <p:cBhvr>
                                        <p:cTn id="82" dur="1" fill="hold">
                                          <p:stCondLst>
                                            <p:cond delay="499"/>
                                          </p:stCondLst>
                                        </p:cTn>
                                        <p:tgtEl>
                                          <p:spTgt spid="141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p:bldP spid="141318" grpId="0" animBg="1"/>
      <p:bldP spid="141318" grpId="1" animBg="1"/>
      <p:bldP spid="141319" grpId="0" animBg="1"/>
      <p:bldP spid="141319" grpId="1" animBg="1"/>
      <p:bldP spid="141320" grpId="0" animBg="1"/>
      <p:bldP spid="141320" grpId="1" animBg="1"/>
      <p:bldP spid="141321" grpId="0" animBg="1"/>
      <p:bldP spid="141321" grpId="1" animBg="1"/>
      <p:bldP spid="141322" grpId="0" animBg="1"/>
      <p:bldP spid="141322" grpId="1" animBg="1"/>
      <p:bldP spid="141323" grpId="0" animBg="1"/>
      <p:bldP spid="141323" grpId="1" animBg="1"/>
      <p:bldP spid="141324" grpId="0" animBg="1"/>
      <p:bldP spid="141324" grpId="1" animBg="1"/>
      <p:bldP spid="141325" grpId="0" animBg="1"/>
      <p:bldP spid="141325" grpId="1" animBg="1"/>
      <p:bldP spid="141326" grpId="0" animBg="1"/>
      <p:bldP spid="14132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1" name="Picture 3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extLst>
            <a:ext uri="{909E8E84-426E-40DD-AFC4-6F175D3DCCD1}">
              <a14:hiddenFill xmlns:a14="http://schemas.microsoft.com/office/drawing/2010/main">
                <a:solidFill>
                  <a:srgbClr val="FFFFFF"/>
                </a:solidFill>
              </a14:hiddenFill>
            </a:ext>
          </a:extLst>
        </p:spPr>
      </p:pic>
      <p:sp>
        <p:nvSpPr>
          <p:cNvPr id="8196" name="AutoShape 4">
            <a:hlinkClick r:id="rId3" action="ppaction://hlinksldjump"/>
          </p:cNvPr>
          <p:cNvSpPr>
            <a:spLocks noChangeArrowheads="1"/>
          </p:cNvSpPr>
          <p:nvPr/>
        </p:nvSpPr>
        <p:spPr bwMode="auto">
          <a:xfrm>
            <a:off x="7956550" y="188913"/>
            <a:ext cx="1008063"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8197" name="WordArt 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8198" name="WordArt 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8199" name="WordArt 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8200" name="WordArt 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8201" name="WordArt 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8202" name="WordArt 1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8203" name="WordArt 11"/>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8204" name="WordArt 12"/>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8205" name="WordArt 13"/>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8206" name="WordArt 14"/>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8207" name="WordArt 15"/>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8208" name="WordArt 16"/>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8209" name="WordArt 17"/>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8210" name="WordArt 18"/>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8211" name="WordArt 19"/>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8212" name="WordArt 20"/>
          <p:cNvSpPr>
            <a:spLocks noChangeArrowheads="1" noChangeShapeType="1" noTextEdit="1"/>
          </p:cNvSpPr>
          <p:nvPr/>
        </p:nvSpPr>
        <p:spPr bwMode="auto">
          <a:xfrm>
            <a:off x="8172450" y="333375"/>
            <a:ext cx="57626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8213" name="AutoShape 21">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2</a:t>
            </a:r>
            <a:endParaRPr lang="ru-RU" altLang="ru-RU" sz="4400" b="1">
              <a:latin typeface="Times New Roman" pitchFamily="18" charset="0"/>
            </a:endParaRPr>
          </a:p>
        </p:txBody>
      </p:sp>
      <p:sp>
        <p:nvSpPr>
          <p:cNvPr id="8221" name="AutoShape 29" descr="rain2"/>
          <p:cNvSpPr>
            <a:spLocks noChangeArrowheads="1"/>
          </p:cNvSpPr>
          <p:nvPr/>
        </p:nvSpPr>
        <p:spPr bwMode="auto">
          <a:xfrm>
            <a:off x="250825" y="1268413"/>
            <a:ext cx="2378075"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222" name="AutoShape 30" descr="358-3588488_bow-clipart"/>
          <p:cNvSpPr>
            <a:spLocks noChangeArrowheads="1"/>
          </p:cNvSpPr>
          <p:nvPr/>
        </p:nvSpPr>
        <p:spPr bwMode="auto">
          <a:xfrm>
            <a:off x="3492500" y="1268413"/>
            <a:ext cx="2305050"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223" name="AutoShape 31"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224" name="Rectangle 32"/>
          <p:cNvSpPr>
            <a:spLocks noGrp="1" noChangeArrowheads="1"/>
          </p:cNvSpPr>
          <p:nvPr>
            <p:ph type="title"/>
          </p:nvPr>
        </p:nvSpPr>
        <p:spPr>
          <a:xfrm>
            <a:off x="2555875" y="1557338"/>
            <a:ext cx="1019175" cy="1143000"/>
          </a:xfrm>
          <a:noFill/>
          <a:ln/>
        </p:spPr>
        <p:txBody>
          <a:bodyPr/>
          <a:lstStyle/>
          <a:p>
            <a:r>
              <a:rPr lang="en-US" altLang="ru-RU" sz="9600" b="1"/>
              <a:t>+</a:t>
            </a:r>
            <a:endParaRPr lang="ru-RU" altLang="ru-RU" sz="9600" b="1"/>
          </a:p>
        </p:txBody>
      </p:sp>
      <p:sp>
        <p:nvSpPr>
          <p:cNvPr id="8225" name="Rectangle 33"/>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8226" name="AutoShape 34"/>
          <p:cNvSpPr>
            <a:spLocks noChangeArrowheads="1"/>
          </p:cNvSpPr>
          <p:nvPr/>
        </p:nvSpPr>
        <p:spPr bwMode="auto">
          <a:xfrm>
            <a:off x="684213"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rain</a:t>
            </a:r>
            <a:endParaRPr lang="ru-RU" altLang="ru-RU" sz="3600" b="1" i="1">
              <a:latin typeface="Times New Roman" pitchFamily="18" charset="0"/>
            </a:endParaRPr>
          </a:p>
        </p:txBody>
      </p:sp>
      <p:sp>
        <p:nvSpPr>
          <p:cNvPr id="8227" name="AutoShape 35"/>
          <p:cNvSpPr>
            <a:spLocks noChangeArrowheads="1"/>
          </p:cNvSpPr>
          <p:nvPr/>
        </p:nvSpPr>
        <p:spPr bwMode="auto">
          <a:xfrm>
            <a:off x="3924300" y="3429000"/>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bow</a:t>
            </a:r>
            <a:endParaRPr lang="ru-RU" altLang="ru-RU" sz="3600" b="1" i="1">
              <a:latin typeface="Times New Roman" pitchFamily="18" charset="0"/>
            </a:endParaRPr>
          </a:p>
        </p:txBody>
      </p:sp>
      <p:sp>
        <p:nvSpPr>
          <p:cNvPr id="8228" name="AutoShape 36"/>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rainbow</a:t>
            </a:r>
            <a:endParaRPr lang="ru-RU" altLang="ru-RU" sz="3600" b="1" i="1">
              <a:latin typeface="Times New Roman" pitchFamily="18" charset="0"/>
            </a:endParaRPr>
          </a:p>
        </p:txBody>
      </p:sp>
      <p:sp>
        <p:nvSpPr>
          <p:cNvPr id="8229" name="AutoShape 37" descr="rainbow"/>
          <p:cNvSpPr>
            <a:spLocks noChangeArrowheads="1"/>
          </p:cNvSpPr>
          <p:nvPr/>
        </p:nvSpPr>
        <p:spPr bwMode="auto">
          <a:xfrm>
            <a:off x="2916238" y="4221163"/>
            <a:ext cx="3960812" cy="1944687"/>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232" name="Rectangle 40"/>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8234" name="AutoShape 42">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8235" name="Picture 43"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8236" name="Picture 44"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par>
                                <p:cTn id="8" presetID="10" presetClass="entr" presetSubtype="0" fill="hold" nodeType="withEffect">
                                  <p:stCondLst>
                                    <p:cond delay="0"/>
                                  </p:stCondLst>
                                  <p:childTnLst>
                                    <p:set>
                                      <p:cBhvr>
                                        <p:cTn id="9" dur="1" fill="hold">
                                          <p:stCondLst>
                                            <p:cond delay="0"/>
                                          </p:stCondLst>
                                        </p:cTn>
                                        <p:tgtEl>
                                          <p:spTgt spid="8236"/>
                                        </p:tgtEl>
                                        <p:attrNameLst>
                                          <p:attrName>style.visibility</p:attrName>
                                        </p:attrNameLst>
                                      </p:cBhvr>
                                      <p:to>
                                        <p:strVal val="visible"/>
                                      </p:to>
                                    </p:set>
                                    <p:animEffect transition="in" filter="fade">
                                      <p:cBhvr>
                                        <p:cTn id="10" dur="500"/>
                                        <p:tgtEl>
                                          <p:spTgt spid="823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197"/>
                                        </p:tgtEl>
                                        <p:attrNameLst>
                                          <p:attrName>style.visibility</p:attrName>
                                        </p:attrNameLst>
                                      </p:cBhvr>
                                      <p:to>
                                        <p:strVal val="visible"/>
                                      </p:to>
                                    </p:set>
                                    <p:animEffect transition="in" filter="fade">
                                      <p:cBhvr>
                                        <p:cTn id="14" dur="500"/>
                                        <p:tgtEl>
                                          <p:spTgt spid="8197"/>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8197"/>
                                        </p:tgtEl>
                                      </p:cBhvr>
                                    </p:animEffect>
                                    <p:set>
                                      <p:cBhvr>
                                        <p:cTn id="18" dur="1" fill="hold">
                                          <p:stCondLst>
                                            <p:cond delay="499"/>
                                          </p:stCondLst>
                                        </p:cTn>
                                        <p:tgtEl>
                                          <p:spTgt spid="8197"/>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fade">
                                      <p:cBhvr>
                                        <p:cTn id="22" dur="500"/>
                                        <p:tgtEl>
                                          <p:spTgt spid="8198"/>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8198"/>
                                        </p:tgtEl>
                                      </p:cBhvr>
                                    </p:animEffect>
                                    <p:set>
                                      <p:cBhvr>
                                        <p:cTn id="26" dur="1" fill="hold">
                                          <p:stCondLst>
                                            <p:cond delay="499"/>
                                          </p:stCondLst>
                                        </p:cTn>
                                        <p:tgtEl>
                                          <p:spTgt spid="8198"/>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8199"/>
                                        </p:tgtEl>
                                        <p:attrNameLst>
                                          <p:attrName>style.visibility</p:attrName>
                                        </p:attrNameLst>
                                      </p:cBhvr>
                                      <p:to>
                                        <p:strVal val="visible"/>
                                      </p:to>
                                    </p:set>
                                    <p:animEffect transition="in" filter="fade">
                                      <p:cBhvr>
                                        <p:cTn id="30" dur="500"/>
                                        <p:tgtEl>
                                          <p:spTgt spid="8199"/>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8199"/>
                                        </p:tgtEl>
                                      </p:cBhvr>
                                    </p:animEffect>
                                    <p:set>
                                      <p:cBhvr>
                                        <p:cTn id="34" dur="1" fill="hold">
                                          <p:stCondLst>
                                            <p:cond delay="499"/>
                                          </p:stCondLst>
                                        </p:cTn>
                                        <p:tgtEl>
                                          <p:spTgt spid="8199"/>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8200"/>
                                        </p:tgtEl>
                                        <p:attrNameLst>
                                          <p:attrName>style.visibility</p:attrName>
                                        </p:attrNameLst>
                                      </p:cBhvr>
                                      <p:to>
                                        <p:strVal val="visible"/>
                                      </p:to>
                                    </p:set>
                                    <p:animEffect transition="in" filter="fade">
                                      <p:cBhvr>
                                        <p:cTn id="38" dur="500"/>
                                        <p:tgtEl>
                                          <p:spTgt spid="8200"/>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8200"/>
                                        </p:tgtEl>
                                      </p:cBhvr>
                                    </p:animEffect>
                                    <p:set>
                                      <p:cBhvr>
                                        <p:cTn id="42" dur="1" fill="hold">
                                          <p:stCondLst>
                                            <p:cond delay="499"/>
                                          </p:stCondLst>
                                        </p:cTn>
                                        <p:tgtEl>
                                          <p:spTgt spid="8200"/>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8201"/>
                                        </p:tgtEl>
                                        <p:attrNameLst>
                                          <p:attrName>style.visibility</p:attrName>
                                        </p:attrNameLst>
                                      </p:cBhvr>
                                      <p:to>
                                        <p:strVal val="visible"/>
                                      </p:to>
                                    </p:set>
                                    <p:animEffect transition="in" filter="fade">
                                      <p:cBhvr>
                                        <p:cTn id="46" dur="500"/>
                                        <p:tgtEl>
                                          <p:spTgt spid="8201"/>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8201"/>
                                        </p:tgtEl>
                                      </p:cBhvr>
                                    </p:animEffect>
                                    <p:set>
                                      <p:cBhvr>
                                        <p:cTn id="50" dur="1" fill="hold">
                                          <p:stCondLst>
                                            <p:cond delay="499"/>
                                          </p:stCondLst>
                                        </p:cTn>
                                        <p:tgtEl>
                                          <p:spTgt spid="8201"/>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8202"/>
                                        </p:tgtEl>
                                        <p:attrNameLst>
                                          <p:attrName>style.visibility</p:attrName>
                                        </p:attrNameLst>
                                      </p:cBhvr>
                                      <p:to>
                                        <p:strVal val="visible"/>
                                      </p:to>
                                    </p:set>
                                    <p:animEffect transition="in" filter="fade">
                                      <p:cBhvr>
                                        <p:cTn id="54" dur="500"/>
                                        <p:tgtEl>
                                          <p:spTgt spid="8202"/>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8202"/>
                                        </p:tgtEl>
                                      </p:cBhvr>
                                    </p:animEffect>
                                    <p:set>
                                      <p:cBhvr>
                                        <p:cTn id="58" dur="1" fill="hold">
                                          <p:stCondLst>
                                            <p:cond delay="499"/>
                                          </p:stCondLst>
                                        </p:cTn>
                                        <p:tgtEl>
                                          <p:spTgt spid="8202"/>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8203"/>
                                        </p:tgtEl>
                                        <p:attrNameLst>
                                          <p:attrName>style.visibility</p:attrName>
                                        </p:attrNameLst>
                                      </p:cBhvr>
                                      <p:to>
                                        <p:strVal val="visible"/>
                                      </p:to>
                                    </p:set>
                                    <p:animEffect transition="in" filter="fade">
                                      <p:cBhvr>
                                        <p:cTn id="62" dur="500"/>
                                        <p:tgtEl>
                                          <p:spTgt spid="8203"/>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8203"/>
                                        </p:tgtEl>
                                      </p:cBhvr>
                                    </p:animEffect>
                                    <p:set>
                                      <p:cBhvr>
                                        <p:cTn id="66" dur="1" fill="hold">
                                          <p:stCondLst>
                                            <p:cond delay="499"/>
                                          </p:stCondLst>
                                        </p:cTn>
                                        <p:tgtEl>
                                          <p:spTgt spid="8203"/>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8204"/>
                                        </p:tgtEl>
                                        <p:attrNameLst>
                                          <p:attrName>style.visibility</p:attrName>
                                        </p:attrNameLst>
                                      </p:cBhvr>
                                      <p:to>
                                        <p:strVal val="visible"/>
                                      </p:to>
                                    </p:set>
                                    <p:animEffect transition="in" filter="fade">
                                      <p:cBhvr>
                                        <p:cTn id="70" dur="500"/>
                                        <p:tgtEl>
                                          <p:spTgt spid="8204"/>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8204"/>
                                        </p:tgtEl>
                                      </p:cBhvr>
                                    </p:animEffect>
                                    <p:set>
                                      <p:cBhvr>
                                        <p:cTn id="74" dur="1" fill="hold">
                                          <p:stCondLst>
                                            <p:cond delay="499"/>
                                          </p:stCondLst>
                                        </p:cTn>
                                        <p:tgtEl>
                                          <p:spTgt spid="8204"/>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8205"/>
                                        </p:tgtEl>
                                        <p:attrNameLst>
                                          <p:attrName>style.visibility</p:attrName>
                                        </p:attrNameLst>
                                      </p:cBhvr>
                                      <p:to>
                                        <p:strVal val="visible"/>
                                      </p:to>
                                    </p:set>
                                    <p:animEffect transition="in" filter="fade">
                                      <p:cBhvr>
                                        <p:cTn id="78" dur="500"/>
                                        <p:tgtEl>
                                          <p:spTgt spid="8205"/>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8205"/>
                                        </p:tgtEl>
                                      </p:cBhvr>
                                    </p:animEffect>
                                    <p:set>
                                      <p:cBhvr>
                                        <p:cTn id="82" dur="1" fill="hold">
                                          <p:stCondLst>
                                            <p:cond delay="499"/>
                                          </p:stCondLst>
                                        </p:cTn>
                                        <p:tgtEl>
                                          <p:spTgt spid="8205"/>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8206"/>
                                        </p:tgtEl>
                                        <p:attrNameLst>
                                          <p:attrName>style.visibility</p:attrName>
                                        </p:attrNameLst>
                                      </p:cBhvr>
                                      <p:to>
                                        <p:strVal val="visible"/>
                                      </p:to>
                                    </p:set>
                                    <p:animEffect transition="in" filter="fade">
                                      <p:cBhvr>
                                        <p:cTn id="86" dur="500"/>
                                        <p:tgtEl>
                                          <p:spTgt spid="8206"/>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8206"/>
                                        </p:tgtEl>
                                      </p:cBhvr>
                                    </p:animEffect>
                                    <p:set>
                                      <p:cBhvr>
                                        <p:cTn id="90" dur="1" fill="hold">
                                          <p:stCondLst>
                                            <p:cond delay="499"/>
                                          </p:stCondLst>
                                        </p:cTn>
                                        <p:tgtEl>
                                          <p:spTgt spid="8206"/>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8207"/>
                                        </p:tgtEl>
                                        <p:attrNameLst>
                                          <p:attrName>style.visibility</p:attrName>
                                        </p:attrNameLst>
                                      </p:cBhvr>
                                      <p:to>
                                        <p:strVal val="visible"/>
                                      </p:to>
                                    </p:set>
                                    <p:animEffect transition="in" filter="fade">
                                      <p:cBhvr>
                                        <p:cTn id="94" dur="500"/>
                                        <p:tgtEl>
                                          <p:spTgt spid="8207"/>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8207"/>
                                        </p:tgtEl>
                                      </p:cBhvr>
                                    </p:animEffect>
                                    <p:set>
                                      <p:cBhvr>
                                        <p:cTn id="98" dur="1" fill="hold">
                                          <p:stCondLst>
                                            <p:cond delay="499"/>
                                          </p:stCondLst>
                                        </p:cTn>
                                        <p:tgtEl>
                                          <p:spTgt spid="8207"/>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8208"/>
                                        </p:tgtEl>
                                        <p:attrNameLst>
                                          <p:attrName>style.visibility</p:attrName>
                                        </p:attrNameLst>
                                      </p:cBhvr>
                                      <p:to>
                                        <p:strVal val="visible"/>
                                      </p:to>
                                    </p:set>
                                    <p:animEffect transition="in" filter="fade">
                                      <p:cBhvr>
                                        <p:cTn id="102" dur="500"/>
                                        <p:tgtEl>
                                          <p:spTgt spid="8208"/>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8208"/>
                                        </p:tgtEl>
                                      </p:cBhvr>
                                    </p:animEffect>
                                    <p:set>
                                      <p:cBhvr>
                                        <p:cTn id="106" dur="1" fill="hold">
                                          <p:stCondLst>
                                            <p:cond delay="499"/>
                                          </p:stCondLst>
                                        </p:cTn>
                                        <p:tgtEl>
                                          <p:spTgt spid="8208"/>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8209"/>
                                        </p:tgtEl>
                                        <p:attrNameLst>
                                          <p:attrName>style.visibility</p:attrName>
                                        </p:attrNameLst>
                                      </p:cBhvr>
                                      <p:to>
                                        <p:strVal val="visible"/>
                                      </p:to>
                                    </p:set>
                                    <p:animEffect transition="in" filter="fade">
                                      <p:cBhvr>
                                        <p:cTn id="110" dur="500"/>
                                        <p:tgtEl>
                                          <p:spTgt spid="8209"/>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8209"/>
                                        </p:tgtEl>
                                      </p:cBhvr>
                                    </p:animEffect>
                                    <p:set>
                                      <p:cBhvr>
                                        <p:cTn id="114" dur="1" fill="hold">
                                          <p:stCondLst>
                                            <p:cond delay="499"/>
                                          </p:stCondLst>
                                        </p:cTn>
                                        <p:tgtEl>
                                          <p:spTgt spid="8209"/>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8210"/>
                                        </p:tgtEl>
                                        <p:attrNameLst>
                                          <p:attrName>style.visibility</p:attrName>
                                        </p:attrNameLst>
                                      </p:cBhvr>
                                      <p:to>
                                        <p:strVal val="visible"/>
                                      </p:to>
                                    </p:set>
                                    <p:animEffect transition="in" filter="fade">
                                      <p:cBhvr>
                                        <p:cTn id="118" dur="500"/>
                                        <p:tgtEl>
                                          <p:spTgt spid="8210"/>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8210"/>
                                        </p:tgtEl>
                                      </p:cBhvr>
                                    </p:animEffect>
                                    <p:set>
                                      <p:cBhvr>
                                        <p:cTn id="122" dur="1" fill="hold">
                                          <p:stCondLst>
                                            <p:cond delay="499"/>
                                          </p:stCondLst>
                                        </p:cTn>
                                        <p:tgtEl>
                                          <p:spTgt spid="8210"/>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8211"/>
                                        </p:tgtEl>
                                        <p:attrNameLst>
                                          <p:attrName>style.visibility</p:attrName>
                                        </p:attrNameLst>
                                      </p:cBhvr>
                                      <p:to>
                                        <p:strVal val="visible"/>
                                      </p:to>
                                    </p:set>
                                    <p:animEffect transition="in" filter="fade">
                                      <p:cBhvr>
                                        <p:cTn id="126" dur="500"/>
                                        <p:tgtEl>
                                          <p:spTgt spid="8211"/>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8211"/>
                                        </p:tgtEl>
                                      </p:cBhvr>
                                    </p:animEffect>
                                    <p:set>
                                      <p:cBhvr>
                                        <p:cTn id="130" dur="1" fill="hold">
                                          <p:stCondLst>
                                            <p:cond delay="499"/>
                                          </p:stCondLst>
                                        </p:cTn>
                                        <p:tgtEl>
                                          <p:spTgt spid="8211"/>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8212"/>
                                        </p:tgtEl>
                                        <p:attrNameLst>
                                          <p:attrName>style.visibility</p:attrName>
                                        </p:attrNameLst>
                                      </p:cBhvr>
                                      <p:to>
                                        <p:strVal val="visible"/>
                                      </p:to>
                                    </p:set>
                                    <p:animEffect transition="in" filter="fade">
                                      <p:cBhvr>
                                        <p:cTn id="134" dur="500"/>
                                        <p:tgtEl>
                                          <p:spTgt spid="8212"/>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8212"/>
                                        </p:tgtEl>
                                      </p:cBhvr>
                                    </p:animEffect>
                                    <p:set>
                                      <p:cBhvr>
                                        <p:cTn id="138" dur="1" fill="hold">
                                          <p:stCondLst>
                                            <p:cond delay="499"/>
                                          </p:stCondLst>
                                        </p:cTn>
                                        <p:tgtEl>
                                          <p:spTgt spid="8212"/>
                                        </p:tgtEl>
                                        <p:attrNameLst>
                                          <p:attrName>style.visibility</p:attrName>
                                        </p:attrNameLst>
                                      </p:cBhvr>
                                      <p:to>
                                        <p:strVal val="hidden"/>
                                      </p:to>
                                    </p:set>
                                  </p:childTnLst>
                                </p:cTn>
                              </p:par>
                            </p:childTnLst>
                          </p:cTn>
                        </p:par>
                        <p:par>
                          <p:cTn id="139" fill="hold" nodeType="afterGroup">
                            <p:stCondLst>
                              <p:cond delay="24500"/>
                            </p:stCondLst>
                            <p:childTnLst>
                              <p:par>
                                <p:cTn id="140" presetID="10" presetClass="exit" presetSubtype="0" fill="hold" grpId="1" nodeType="afterEffect">
                                  <p:stCondLst>
                                    <p:cond delay="0"/>
                                  </p:stCondLst>
                                  <p:childTnLst>
                                    <p:animEffect transition="out" filter="fade">
                                      <p:cBhvr>
                                        <p:cTn id="141" dur="500"/>
                                        <p:tgtEl>
                                          <p:spTgt spid="8196"/>
                                        </p:tgtEl>
                                      </p:cBhvr>
                                    </p:animEffect>
                                    <p:set>
                                      <p:cBhvr>
                                        <p:cTn id="142" dur="1" fill="hold">
                                          <p:stCondLst>
                                            <p:cond delay="499"/>
                                          </p:stCondLst>
                                        </p:cTn>
                                        <p:tgtEl>
                                          <p:spTgt spid="8196"/>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8236"/>
                                        </p:tgtEl>
                                      </p:cBhvr>
                                    </p:animEffect>
                                    <p:set>
                                      <p:cBhvr>
                                        <p:cTn id="145" dur="1" fill="hold">
                                          <p:stCondLst>
                                            <p:cond delay="499"/>
                                          </p:stCondLst>
                                        </p:cTn>
                                        <p:tgtEl>
                                          <p:spTgt spid="8236"/>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8226"/>
                                        </p:tgtEl>
                                        <p:attrNameLst>
                                          <p:attrName>style.visibility</p:attrName>
                                        </p:attrNameLst>
                                      </p:cBhvr>
                                      <p:to>
                                        <p:strVal val="visible"/>
                                      </p:to>
                                    </p:set>
                                    <p:animEffect transition="in" filter="fade">
                                      <p:cBhvr>
                                        <p:cTn id="150" dur="500"/>
                                        <p:tgtEl>
                                          <p:spTgt spid="8226"/>
                                        </p:tgtEl>
                                      </p:cBhvr>
                                    </p:animEffect>
                                  </p:childTnLst>
                                </p:cTn>
                              </p:par>
                            </p:childTnLst>
                          </p:cTn>
                        </p:par>
                        <p:par>
                          <p:cTn id="151" fill="hold" nodeType="afterGroup">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8227"/>
                                        </p:tgtEl>
                                        <p:attrNameLst>
                                          <p:attrName>style.visibility</p:attrName>
                                        </p:attrNameLst>
                                      </p:cBhvr>
                                      <p:to>
                                        <p:strVal val="visible"/>
                                      </p:to>
                                    </p:set>
                                    <p:animEffect transition="in" filter="fade">
                                      <p:cBhvr>
                                        <p:cTn id="154" dur="500"/>
                                        <p:tgtEl>
                                          <p:spTgt spid="8227"/>
                                        </p:tgtEl>
                                      </p:cBhvr>
                                    </p:animEffect>
                                  </p:childTnLst>
                                </p:cTn>
                              </p:par>
                            </p:childTnLst>
                          </p:cTn>
                        </p:par>
                        <p:par>
                          <p:cTn id="155" fill="hold" nodeType="afterGroup">
                            <p:stCondLst>
                              <p:cond delay="1000"/>
                            </p:stCondLst>
                            <p:childTnLst>
                              <p:par>
                                <p:cTn id="156" presetID="10" presetClass="entr" presetSubtype="0" fill="hold" grpId="0" nodeType="afterEffect">
                                  <p:stCondLst>
                                    <p:cond delay="0"/>
                                  </p:stCondLst>
                                  <p:childTnLst>
                                    <p:set>
                                      <p:cBhvr>
                                        <p:cTn id="157" dur="1" fill="hold">
                                          <p:stCondLst>
                                            <p:cond delay="0"/>
                                          </p:stCondLst>
                                        </p:cTn>
                                        <p:tgtEl>
                                          <p:spTgt spid="8228"/>
                                        </p:tgtEl>
                                        <p:attrNameLst>
                                          <p:attrName>style.visibility</p:attrName>
                                        </p:attrNameLst>
                                      </p:cBhvr>
                                      <p:to>
                                        <p:strVal val="visible"/>
                                      </p:to>
                                    </p:set>
                                    <p:animEffect transition="in" filter="fade">
                                      <p:cBhvr>
                                        <p:cTn id="158" dur="500"/>
                                        <p:tgtEl>
                                          <p:spTgt spid="8228"/>
                                        </p:tgtEl>
                                      </p:cBhvr>
                                    </p:animEffect>
                                  </p:childTnLst>
                                </p:cTn>
                              </p:par>
                            </p:childTnLst>
                          </p:cTn>
                        </p:par>
                        <p:par>
                          <p:cTn id="159" fill="hold" nodeType="afterGroup">
                            <p:stCondLst>
                              <p:cond delay="1500"/>
                            </p:stCondLst>
                            <p:childTnLst>
                              <p:par>
                                <p:cTn id="160" presetID="10" presetClass="entr" presetSubtype="0" fill="hold" grpId="0" nodeType="afterEffect">
                                  <p:stCondLst>
                                    <p:cond delay="0"/>
                                  </p:stCondLst>
                                  <p:childTnLst>
                                    <p:set>
                                      <p:cBhvr>
                                        <p:cTn id="161" dur="1" fill="hold">
                                          <p:stCondLst>
                                            <p:cond delay="0"/>
                                          </p:stCondLst>
                                        </p:cTn>
                                        <p:tgtEl>
                                          <p:spTgt spid="8229"/>
                                        </p:tgtEl>
                                        <p:attrNameLst>
                                          <p:attrName>style.visibility</p:attrName>
                                        </p:attrNameLst>
                                      </p:cBhvr>
                                      <p:to>
                                        <p:strVal val="visible"/>
                                      </p:to>
                                    </p:set>
                                    <p:animEffect transition="in" filter="fade">
                                      <p:cBhvr>
                                        <p:cTn id="162" dur="500"/>
                                        <p:tgtEl>
                                          <p:spTgt spid="8229"/>
                                        </p:tgtEl>
                                      </p:cBhvr>
                                    </p:animEffect>
                                  </p:childTnLst>
                                </p:cTn>
                              </p:par>
                              <p:par>
                                <p:cTn id="163" presetID="10" presetClass="entr" presetSubtype="0" fill="hold" nodeType="withEffect">
                                  <p:stCondLst>
                                    <p:cond delay="0"/>
                                  </p:stCondLst>
                                  <p:childTnLst>
                                    <p:set>
                                      <p:cBhvr>
                                        <p:cTn id="164" dur="1" fill="hold">
                                          <p:stCondLst>
                                            <p:cond delay="0"/>
                                          </p:stCondLst>
                                        </p:cTn>
                                        <p:tgtEl>
                                          <p:spTgt spid="8235"/>
                                        </p:tgtEl>
                                        <p:attrNameLst>
                                          <p:attrName>style.visibility</p:attrName>
                                        </p:attrNameLst>
                                      </p:cBhvr>
                                      <p:to>
                                        <p:strVal val="visible"/>
                                      </p:to>
                                    </p:set>
                                    <p:animEffect transition="in" filter="fade">
                                      <p:cBhvr>
                                        <p:cTn id="165" dur="500"/>
                                        <p:tgtEl>
                                          <p:spTgt spid="8235"/>
                                        </p:tgtEl>
                                      </p:cBhvr>
                                    </p:animEffect>
                                  </p:childTnLst>
                                </p:cTn>
                              </p:par>
                              <p:par>
                                <p:cTn id="166" presetID="10" presetClass="exit" presetSubtype="0" fill="hold" nodeType="withEffect">
                                  <p:stCondLst>
                                    <p:cond delay="3500"/>
                                  </p:stCondLst>
                                  <p:childTnLst>
                                    <p:animEffect transition="out" filter="fade">
                                      <p:cBhvr>
                                        <p:cTn id="167" dur="500"/>
                                        <p:tgtEl>
                                          <p:spTgt spid="8235"/>
                                        </p:tgtEl>
                                      </p:cBhvr>
                                    </p:animEffect>
                                    <p:set>
                                      <p:cBhvr>
                                        <p:cTn id="168" dur="1" fill="hold">
                                          <p:stCondLst>
                                            <p:cond delay="499"/>
                                          </p:stCondLst>
                                        </p:cTn>
                                        <p:tgtEl>
                                          <p:spTgt spid="82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6" grpId="1" animBg="1"/>
      <p:bldP spid="8197" grpId="0" animBg="1"/>
      <p:bldP spid="8197" grpId="1" animBg="1"/>
      <p:bldP spid="8198" grpId="0" animBg="1"/>
      <p:bldP spid="8198" grpId="1" animBg="1"/>
      <p:bldP spid="8199" grpId="0" animBg="1"/>
      <p:bldP spid="8199" grpId="1" animBg="1"/>
      <p:bldP spid="8200" grpId="0" animBg="1"/>
      <p:bldP spid="8200" grpId="1" animBg="1"/>
      <p:bldP spid="8201" grpId="0" animBg="1"/>
      <p:bldP spid="8201" grpId="1" animBg="1"/>
      <p:bldP spid="8202" grpId="0" animBg="1"/>
      <p:bldP spid="8202" grpId="1" animBg="1"/>
      <p:bldP spid="8203" grpId="0" animBg="1"/>
      <p:bldP spid="8203" grpId="1" animBg="1"/>
      <p:bldP spid="8204" grpId="0" animBg="1"/>
      <p:bldP spid="8204" grpId="1" animBg="1"/>
      <p:bldP spid="8205" grpId="0" animBg="1"/>
      <p:bldP spid="8205" grpId="1" animBg="1"/>
      <p:bldP spid="8206" grpId="0" animBg="1"/>
      <p:bldP spid="8206" grpId="1" animBg="1"/>
      <p:bldP spid="8207" grpId="0" animBg="1"/>
      <p:bldP spid="8207" grpId="1" animBg="1"/>
      <p:bldP spid="8208" grpId="0" animBg="1"/>
      <p:bldP spid="8208" grpId="1" animBg="1"/>
      <p:bldP spid="8209" grpId="0" animBg="1"/>
      <p:bldP spid="8209" grpId="1" animBg="1"/>
      <p:bldP spid="8210" grpId="0" animBg="1"/>
      <p:bldP spid="8210" grpId="1" animBg="1"/>
      <p:bldP spid="8211" grpId="0" animBg="1"/>
      <p:bldP spid="8211" grpId="1" animBg="1"/>
      <p:bldP spid="8212" grpId="0" animBg="1"/>
      <p:bldP spid="8212" grpId="1" animBg="1"/>
      <p:bldP spid="8226" grpId="0" animBg="1"/>
      <p:bldP spid="8227" grpId="0" animBg="1"/>
      <p:bldP spid="8228" grpId="0" animBg="1"/>
      <p:bldP spid="822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45411"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45412"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45413" name="Rectangle 5"/>
          <p:cNvSpPr>
            <a:spLocks noChangeArrowheads="1"/>
          </p:cNvSpPr>
          <p:nvPr/>
        </p:nvSpPr>
        <p:spPr bwMode="auto">
          <a:xfrm>
            <a:off x="0" y="1052513"/>
            <a:ext cx="8928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en-US" altLang="ru-RU" sz="3600" b="1">
                <a:latin typeface="Times New Roman" pitchFamily="18" charset="0"/>
              </a:rPr>
              <a:t>What is the name of the oldest written language known to mankind?</a:t>
            </a:r>
            <a:endParaRPr lang="ru-RU" altLang="ru-RU" sz="3600" b="1">
              <a:latin typeface="Times New Roman" pitchFamily="18" charset="0"/>
            </a:endParaRPr>
          </a:p>
        </p:txBody>
      </p:sp>
      <p:sp>
        <p:nvSpPr>
          <p:cNvPr id="145414" name="Rectangle 6"/>
          <p:cNvSpPr>
            <a:spLocks noChangeArrowheads="1"/>
          </p:cNvSpPr>
          <p:nvPr/>
        </p:nvSpPr>
        <p:spPr bwMode="auto">
          <a:xfrm>
            <a:off x="869950" y="2420938"/>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Sanskrit</a:t>
            </a:r>
          </a:p>
        </p:txBody>
      </p:sp>
      <p:sp>
        <p:nvSpPr>
          <p:cNvPr id="145415" name="Rectangle 7"/>
          <p:cNvSpPr>
            <a:spLocks noChangeArrowheads="1"/>
          </p:cNvSpPr>
          <p:nvPr/>
        </p:nvSpPr>
        <p:spPr bwMode="auto">
          <a:xfrm>
            <a:off x="3779838" y="2420938"/>
            <a:ext cx="203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Sumerian</a:t>
            </a:r>
            <a:endParaRPr lang="en-US" altLang="ru-RU" sz="3600" i="1">
              <a:latin typeface="Times New Roman" pitchFamily="18" charset="0"/>
            </a:endParaRPr>
          </a:p>
        </p:txBody>
      </p:sp>
      <p:sp>
        <p:nvSpPr>
          <p:cNvPr id="145416" name="Rectangle 8"/>
          <p:cNvSpPr>
            <a:spLocks noChangeArrowheads="1"/>
          </p:cNvSpPr>
          <p:nvPr/>
        </p:nvSpPr>
        <p:spPr bwMode="auto">
          <a:xfrm>
            <a:off x="6777038" y="2420938"/>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Latin</a:t>
            </a:r>
          </a:p>
        </p:txBody>
      </p:sp>
      <p:sp>
        <p:nvSpPr>
          <p:cNvPr id="145417" name="AutoShape 9" descr="Безымянный"/>
          <p:cNvSpPr>
            <a:spLocks noChangeArrowheads="1"/>
          </p:cNvSpPr>
          <p:nvPr/>
        </p:nvSpPr>
        <p:spPr bwMode="auto">
          <a:xfrm>
            <a:off x="2195513" y="3141663"/>
            <a:ext cx="5329237" cy="3384550"/>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5418" name="WordArt 1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45419" name="WordArt 1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45420"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45421" name="WordArt 13"/>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45422"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45423" name="WordArt 1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45424"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45425"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45426"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45427"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45428"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45429"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45430"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45431"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45432"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45433" name="Picture 25"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84213" y="2205038"/>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45434" name="Picture 26"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227763" y="2205038"/>
            <a:ext cx="2232025" cy="1255712"/>
          </a:xfrm>
          <a:prstGeom prst="rect">
            <a:avLst/>
          </a:prstGeom>
          <a:noFill/>
          <a:extLst>
            <a:ext uri="{909E8E84-426E-40DD-AFC4-6F175D3DCCD1}">
              <a14:hiddenFill xmlns:a14="http://schemas.microsoft.com/office/drawing/2010/main">
                <a:solidFill>
                  <a:srgbClr val="FFFFFF"/>
                </a:solidFill>
              </a14:hiddenFill>
            </a:ext>
          </a:extLst>
        </p:spPr>
      </p:pic>
      <p:sp>
        <p:nvSpPr>
          <p:cNvPr id="145435" name="AutoShape 27">
            <a:hlinkClick r:id="rId6" action="ppaction://hlinksldjump"/>
          </p:cNvPr>
          <p:cNvSpPr>
            <a:spLocks noChangeArrowheads="1"/>
          </p:cNvSpPr>
          <p:nvPr/>
        </p:nvSpPr>
        <p:spPr bwMode="auto">
          <a:xfrm flipH="1">
            <a:off x="8172450" y="6381750"/>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5436" name="Picture 28" descr="c25cf34766bd144ac618d8770234f7c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908050"/>
            <a:ext cx="5040313"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500"/>
                                        <p:tgtEl>
                                          <p:spTgt spid="14541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5412"/>
                                        </p:tgtEl>
                                        <p:attrNameLst>
                                          <p:attrName>style.visibility</p:attrName>
                                        </p:attrNameLst>
                                      </p:cBhvr>
                                      <p:to>
                                        <p:strVal val="visible"/>
                                      </p:to>
                                    </p:set>
                                    <p:animEffect transition="in" filter="fade">
                                      <p:cBhvr>
                                        <p:cTn id="11" dur="500"/>
                                        <p:tgtEl>
                                          <p:spTgt spid="145412"/>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45412"/>
                                        </p:tgtEl>
                                      </p:cBhvr>
                                    </p:animEffect>
                                    <p:set>
                                      <p:cBhvr>
                                        <p:cTn id="15" dur="1" fill="hold">
                                          <p:stCondLst>
                                            <p:cond delay="499"/>
                                          </p:stCondLst>
                                        </p:cTn>
                                        <p:tgtEl>
                                          <p:spTgt spid="145412"/>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5418"/>
                                        </p:tgtEl>
                                        <p:attrNameLst>
                                          <p:attrName>style.visibility</p:attrName>
                                        </p:attrNameLst>
                                      </p:cBhvr>
                                      <p:to>
                                        <p:strVal val="visible"/>
                                      </p:to>
                                    </p:set>
                                    <p:animEffect transition="in" filter="fade">
                                      <p:cBhvr>
                                        <p:cTn id="19" dur="500"/>
                                        <p:tgtEl>
                                          <p:spTgt spid="145418"/>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45418"/>
                                        </p:tgtEl>
                                      </p:cBhvr>
                                    </p:animEffect>
                                    <p:set>
                                      <p:cBhvr>
                                        <p:cTn id="23" dur="1" fill="hold">
                                          <p:stCondLst>
                                            <p:cond delay="499"/>
                                          </p:stCondLst>
                                        </p:cTn>
                                        <p:tgtEl>
                                          <p:spTgt spid="145418"/>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45419"/>
                                        </p:tgtEl>
                                        <p:attrNameLst>
                                          <p:attrName>style.visibility</p:attrName>
                                        </p:attrNameLst>
                                      </p:cBhvr>
                                      <p:to>
                                        <p:strVal val="visible"/>
                                      </p:to>
                                    </p:set>
                                    <p:animEffect transition="in" filter="fade">
                                      <p:cBhvr>
                                        <p:cTn id="27" dur="500"/>
                                        <p:tgtEl>
                                          <p:spTgt spid="145419"/>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45419"/>
                                        </p:tgtEl>
                                      </p:cBhvr>
                                    </p:animEffect>
                                    <p:set>
                                      <p:cBhvr>
                                        <p:cTn id="31" dur="1" fill="hold">
                                          <p:stCondLst>
                                            <p:cond delay="499"/>
                                          </p:stCondLst>
                                        </p:cTn>
                                        <p:tgtEl>
                                          <p:spTgt spid="145419"/>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45420"/>
                                        </p:tgtEl>
                                        <p:attrNameLst>
                                          <p:attrName>style.visibility</p:attrName>
                                        </p:attrNameLst>
                                      </p:cBhvr>
                                      <p:to>
                                        <p:strVal val="visible"/>
                                      </p:to>
                                    </p:set>
                                    <p:animEffect transition="in" filter="fade">
                                      <p:cBhvr>
                                        <p:cTn id="35" dur="500"/>
                                        <p:tgtEl>
                                          <p:spTgt spid="145420"/>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45420"/>
                                        </p:tgtEl>
                                      </p:cBhvr>
                                    </p:animEffect>
                                    <p:set>
                                      <p:cBhvr>
                                        <p:cTn id="39" dur="1" fill="hold">
                                          <p:stCondLst>
                                            <p:cond delay="499"/>
                                          </p:stCondLst>
                                        </p:cTn>
                                        <p:tgtEl>
                                          <p:spTgt spid="145420"/>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45421"/>
                                        </p:tgtEl>
                                        <p:attrNameLst>
                                          <p:attrName>style.visibility</p:attrName>
                                        </p:attrNameLst>
                                      </p:cBhvr>
                                      <p:to>
                                        <p:strVal val="visible"/>
                                      </p:to>
                                    </p:set>
                                    <p:animEffect transition="in" filter="fade">
                                      <p:cBhvr>
                                        <p:cTn id="43" dur="500"/>
                                        <p:tgtEl>
                                          <p:spTgt spid="145421"/>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45421"/>
                                        </p:tgtEl>
                                      </p:cBhvr>
                                    </p:animEffect>
                                    <p:set>
                                      <p:cBhvr>
                                        <p:cTn id="47" dur="1" fill="hold">
                                          <p:stCondLst>
                                            <p:cond delay="499"/>
                                          </p:stCondLst>
                                        </p:cTn>
                                        <p:tgtEl>
                                          <p:spTgt spid="145421"/>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45422"/>
                                        </p:tgtEl>
                                        <p:attrNameLst>
                                          <p:attrName>style.visibility</p:attrName>
                                        </p:attrNameLst>
                                      </p:cBhvr>
                                      <p:to>
                                        <p:strVal val="visible"/>
                                      </p:to>
                                    </p:set>
                                    <p:animEffect transition="in" filter="fade">
                                      <p:cBhvr>
                                        <p:cTn id="51" dur="500"/>
                                        <p:tgtEl>
                                          <p:spTgt spid="145422"/>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45422"/>
                                        </p:tgtEl>
                                      </p:cBhvr>
                                    </p:animEffect>
                                    <p:set>
                                      <p:cBhvr>
                                        <p:cTn id="55" dur="1" fill="hold">
                                          <p:stCondLst>
                                            <p:cond delay="499"/>
                                          </p:stCondLst>
                                        </p:cTn>
                                        <p:tgtEl>
                                          <p:spTgt spid="145422"/>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45423"/>
                                        </p:tgtEl>
                                        <p:attrNameLst>
                                          <p:attrName>style.visibility</p:attrName>
                                        </p:attrNameLst>
                                      </p:cBhvr>
                                      <p:to>
                                        <p:strVal val="visible"/>
                                      </p:to>
                                    </p:set>
                                    <p:animEffect transition="in" filter="fade">
                                      <p:cBhvr>
                                        <p:cTn id="59" dur="500"/>
                                        <p:tgtEl>
                                          <p:spTgt spid="145423"/>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45423"/>
                                        </p:tgtEl>
                                      </p:cBhvr>
                                    </p:animEffect>
                                    <p:set>
                                      <p:cBhvr>
                                        <p:cTn id="63" dur="1" fill="hold">
                                          <p:stCondLst>
                                            <p:cond delay="499"/>
                                          </p:stCondLst>
                                        </p:cTn>
                                        <p:tgtEl>
                                          <p:spTgt spid="145423"/>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45424"/>
                                        </p:tgtEl>
                                        <p:attrNameLst>
                                          <p:attrName>style.visibility</p:attrName>
                                        </p:attrNameLst>
                                      </p:cBhvr>
                                      <p:to>
                                        <p:strVal val="visible"/>
                                      </p:to>
                                    </p:set>
                                    <p:animEffect transition="in" filter="fade">
                                      <p:cBhvr>
                                        <p:cTn id="67" dur="500"/>
                                        <p:tgtEl>
                                          <p:spTgt spid="145424"/>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45424"/>
                                        </p:tgtEl>
                                      </p:cBhvr>
                                    </p:animEffect>
                                    <p:set>
                                      <p:cBhvr>
                                        <p:cTn id="71" dur="1" fill="hold">
                                          <p:stCondLst>
                                            <p:cond delay="499"/>
                                          </p:stCondLst>
                                        </p:cTn>
                                        <p:tgtEl>
                                          <p:spTgt spid="145424"/>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45425"/>
                                        </p:tgtEl>
                                        <p:attrNameLst>
                                          <p:attrName>style.visibility</p:attrName>
                                        </p:attrNameLst>
                                      </p:cBhvr>
                                      <p:to>
                                        <p:strVal val="visible"/>
                                      </p:to>
                                    </p:set>
                                    <p:animEffect transition="in" filter="fade">
                                      <p:cBhvr>
                                        <p:cTn id="75" dur="500"/>
                                        <p:tgtEl>
                                          <p:spTgt spid="145425"/>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45425"/>
                                        </p:tgtEl>
                                      </p:cBhvr>
                                    </p:animEffect>
                                    <p:set>
                                      <p:cBhvr>
                                        <p:cTn id="79" dur="1" fill="hold">
                                          <p:stCondLst>
                                            <p:cond delay="499"/>
                                          </p:stCondLst>
                                        </p:cTn>
                                        <p:tgtEl>
                                          <p:spTgt spid="145425"/>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45426"/>
                                        </p:tgtEl>
                                        <p:attrNameLst>
                                          <p:attrName>style.visibility</p:attrName>
                                        </p:attrNameLst>
                                      </p:cBhvr>
                                      <p:to>
                                        <p:strVal val="visible"/>
                                      </p:to>
                                    </p:set>
                                    <p:animEffect transition="in" filter="fade">
                                      <p:cBhvr>
                                        <p:cTn id="83" dur="500"/>
                                        <p:tgtEl>
                                          <p:spTgt spid="145426"/>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45426"/>
                                        </p:tgtEl>
                                      </p:cBhvr>
                                    </p:animEffect>
                                    <p:set>
                                      <p:cBhvr>
                                        <p:cTn id="87" dur="1" fill="hold">
                                          <p:stCondLst>
                                            <p:cond delay="499"/>
                                          </p:stCondLst>
                                        </p:cTn>
                                        <p:tgtEl>
                                          <p:spTgt spid="145426"/>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45427"/>
                                        </p:tgtEl>
                                        <p:attrNameLst>
                                          <p:attrName>style.visibility</p:attrName>
                                        </p:attrNameLst>
                                      </p:cBhvr>
                                      <p:to>
                                        <p:strVal val="visible"/>
                                      </p:to>
                                    </p:set>
                                    <p:animEffect transition="in" filter="fade">
                                      <p:cBhvr>
                                        <p:cTn id="91" dur="500"/>
                                        <p:tgtEl>
                                          <p:spTgt spid="145427"/>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45427"/>
                                        </p:tgtEl>
                                      </p:cBhvr>
                                    </p:animEffect>
                                    <p:set>
                                      <p:cBhvr>
                                        <p:cTn id="95" dur="1" fill="hold">
                                          <p:stCondLst>
                                            <p:cond delay="499"/>
                                          </p:stCondLst>
                                        </p:cTn>
                                        <p:tgtEl>
                                          <p:spTgt spid="145427"/>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45428"/>
                                        </p:tgtEl>
                                        <p:attrNameLst>
                                          <p:attrName>style.visibility</p:attrName>
                                        </p:attrNameLst>
                                      </p:cBhvr>
                                      <p:to>
                                        <p:strVal val="visible"/>
                                      </p:to>
                                    </p:set>
                                    <p:animEffect transition="in" filter="fade">
                                      <p:cBhvr>
                                        <p:cTn id="99" dur="500"/>
                                        <p:tgtEl>
                                          <p:spTgt spid="145428"/>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45428"/>
                                        </p:tgtEl>
                                      </p:cBhvr>
                                    </p:animEffect>
                                    <p:set>
                                      <p:cBhvr>
                                        <p:cTn id="103" dur="1" fill="hold">
                                          <p:stCondLst>
                                            <p:cond delay="499"/>
                                          </p:stCondLst>
                                        </p:cTn>
                                        <p:tgtEl>
                                          <p:spTgt spid="145428"/>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45429"/>
                                        </p:tgtEl>
                                        <p:attrNameLst>
                                          <p:attrName>style.visibility</p:attrName>
                                        </p:attrNameLst>
                                      </p:cBhvr>
                                      <p:to>
                                        <p:strVal val="visible"/>
                                      </p:to>
                                    </p:set>
                                    <p:animEffect transition="in" filter="fade">
                                      <p:cBhvr>
                                        <p:cTn id="107" dur="500"/>
                                        <p:tgtEl>
                                          <p:spTgt spid="145429"/>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45429"/>
                                        </p:tgtEl>
                                      </p:cBhvr>
                                    </p:animEffect>
                                    <p:set>
                                      <p:cBhvr>
                                        <p:cTn id="111" dur="1" fill="hold">
                                          <p:stCondLst>
                                            <p:cond delay="499"/>
                                          </p:stCondLst>
                                        </p:cTn>
                                        <p:tgtEl>
                                          <p:spTgt spid="145429"/>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45430"/>
                                        </p:tgtEl>
                                        <p:attrNameLst>
                                          <p:attrName>style.visibility</p:attrName>
                                        </p:attrNameLst>
                                      </p:cBhvr>
                                      <p:to>
                                        <p:strVal val="visible"/>
                                      </p:to>
                                    </p:set>
                                    <p:animEffect transition="in" filter="fade">
                                      <p:cBhvr>
                                        <p:cTn id="115" dur="500"/>
                                        <p:tgtEl>
                                          <p:spTgt spid="145430"/>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45430"/>
                                        </p:tgtEl>
                                      </p:cBhvr>
                                    </p:animEffect>
                                    <p:set>
                                      <p:cBhvr>
                                        <p:cTn id="119" dur="1" fill="hold">
                                          <p:stCondLst>
                                            <p:cond delay="499"/>
                                          </p:stCondLst>
                                        </p:cTn>
                                        <p:tgtEl>
                                          <p:spTgt spid="145430"/>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45431"/>
                                        </p:tgtEl>
                                        <p:attrNameLst>
                                          <p:attrName>style.visibility</p:attrName>
                                        </p:attrNameLst>
                                      </p:cBhvr>
                                      <p:to>
                                        <p:strVal val="visible"/>
                                      </p:to>
                                    </p:set>
                                    <p:animEffect transition="in" filter="fade">
                                      <p:cBhvr>
                                        <p:cTn id="123" dur="500"/>
                                        <p:tgtEl>
                                          <p:spTgt spid="145431"/>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45431"/>
                                        </p:tgtEl>
                                      </p:cBhvr>
                                    </p:animEffect>
                                    <p:set>
                                      <p:cBhvr>
                                        <p:cTn id="127" dur="1" fill="hold">
                                          <p:stCondLst>
                                            <p:cond delay="499"/>
                                          </p:stCondLst>
                                        </p:cTn>
                                        <p:tgtEl>
                                          <p:spTgt spid="145431"/>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45432"/>
                                        </p:tgtEl>
                                        <p:attrNameLst>
                                          <p:attrName>style.visibility</p:attrName>
                                        </p:attrNameLst>
                                      </p:cBhvr>
                                      <p:to>
                                        <p:strVal val="visible"/>
                                      </p:to>
                                    </p:set>
                                    <p:animEffect transition="in" filter="fade">
                                      <p:cBhvr>
                                        <p:cTn id="131" dur="500"/>
                                        <p:tgtEl>
                                          <p:spTgt spid="145432"/>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45432"/>
                                        </p:tgtEl>
                                      </p:cBhvr>
                                    </p:animEffect>
                                    <p:set>
                                      <p:cBhvr>
                                        <p:cTn id="135" dur="1" fill="hold">
                                          <p:stCondLst>
                                            <p:cond delay="499"/>
                                          </p:stCondLst>
                                        </p:cTn>
                                        <p:tgtEl>
                                          <p:spTgt spid="145432"/>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45411"/>
                                        </p:tgtEl>
                                      </p:cBhvr>
                                    </p:animEffect>
                                    <p:set>
                                      <p:cBhvr>
                                        <p:cTn id="138" dur="1" fill="hold">
                                          <p:stCondLst>
                                            <p:cond delay="499"/>
                                          </p:stCondLst>
                                        </p:cTn>
                                        <p:tgtEl>
                                          <p:spTgt spid="1454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45414"/>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45414"/>
                                        </p:tgtEl>
                                      </p:cBhvr>
                                    </p:animEffect>
                                    <p:set>
                                      <p:cBhvr>
                                        <p:cTn id="144" dur="1" fill="hold">
                                          <p:stCondLst>
                                            <p:cond delay="499"/>
                                          </p:stCondLst>
                                        </p:cTn>
                                        <p:tgtEl>
                                          <p:spTgt spid="145414"/>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45433"/>
                                        </p:tgtEl>
                                        <p:attrNameLst>
                                          <p:attrName>style.visibility</p:attrName>
                                        </p:attrNameLst>
                                      </p:cBhvr>
                                      <p:to>
                                        <p:strVal val="visible"/>
                                      </p:to>
                                    </p:set>
                                    <p:animEffect transition="in" filter="fade">
                                      <p:cBhvr>
                                        <p:cTn id="147" dur="500"/>
                                        <p:tgtEl>
                                          <p:spTgt spid="145433"/>
                                        </p:tgtEl>
                                      </p:cBhvr>
                                    </p:animEffect>
                                  </p:childTnLst>
                                </p:cTn>
                              </p:par>
                            </p:childTnLst>
                          </p:cTn>
                        </p:par>
                      </p:childTnLst>
                    </p:cTn>
                  </p:par>
                </p:childTnLst>
              </p:cTn>
              <p:nextCondLst>
                <p:cond evt="onClick" delay="0">
                  <p:tgtEl>
                    <p:spTgt spid="145414"/>
                  </p:tgtEl>
                </p:cond>
              </p:nextCondLst>
            </p:seq>
            <p:seq concurrent="1" nextAc="seek">
              <p:cTn id="148" restart="whenNotActive" fill="hold" evtFilter="cancelBubble" nodeType="interactiveSeq">
                <p:stCondLst>
                  <p:cond evt="onClick" delay="0">
                    <p:tgtEl>
                      <p:spTgt spid="145416"/>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45416"/>
                                        </p:tgtEl>
                                      </p:cBhvr>
                                    </p:animEffect>
                                    <p:set>
                                      <p:cBhvr>
                                        <p:cTn id="153" dur="1" fill="hold">
                                          <p:stCondLst>
                                            <p:cond delay="499"/>
                                          </p:stCondLst>
                                        </p:cTn>
                                        <p:tgtEl>
                                          <p:spTgt spid="145416"/>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45434"/>
                                        </p:tgtEl>
                                        <p:attrNameLst>
                                          <p:attrName>style.visibility</p:attrName>
                                        </p:attrNameLst>
                                      </p:cBhvr>
                                      <p:to>
                                        <p:strVal val="visible"/>
                                      </p:to>
                                    </p:set>
                                    <p:animEffect transition="in" filter="fade">
                                      <p:cBhvr>
                                        <p:cTn id="156" dur="500"/>
                                        <p:tgtEl>
                                          <p:spTgt spid="145434"/>
                                        </p:tgtEl>
                                      </p:cBhvr>
                                    </p:animEffect>
                                  </p:childTnLst>
                                </p:cTn>
                              </p:par>
                            </p:childTnLst>
                          </p:cTn>
                        </p:par>
                      </p:childTnLst>
                    </p:cTn>
                  </p:par>
                </p:childTnLst>
              </p:cTn>
              <p:nextCondLst>
                <p:cond evt="onClick" delay="0">
                  <p:tgtEl>
                    <p:spTgt spid="145416"/>
                  </p:tgtEl>
                </p:cond>
              </p:nextCondLst>
            </p:seq>
            <p:seq concurrent="1" nextAc="seek">
              <p:cTn id="157" restart="whenNotActive" fill="hold" evtFilter="cancelBubble" nodeType="interactiveSeq">
                <p:stCondLst>
                  <p:cond evt="onClick" delay="0">
                    <p:tgtEl>
                      <p:spTgt spid="145415"/>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45414"/>
                                        </p:tgtEl>
                                      </p:cBhvr>
                                    </p:animEffect>
                                    <p:set>
                                      <p:cBhvr>
                                        <p:cTn id="162" dur="1" fill="hold">
                                          <p:stCondLst>
                                            <p:cond delay="499"/>
                                          </p:stCondLst>
                                        </p:cTn>
                                        <p:tgtEl>
                                          <p:spTgt spid="14541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45416"/>
                                        </p:tgtEl>
                                      </p:cBhvr>
                                    </p:animEffect>
                                    <p:set>
                                      <p:cBhvr>
                                        <p:cTn id="165" dur="1" fill="hold">
                                          <p:stCondLst>
                                            <p:cond delay="499"/>
                                          </p:stCondLst>
                                        </p:cTn>
                                        <p:tgtEl>
                                          <p:spTgt spid="145416"/>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145417"/>
                                        </p:tgtEl>
                                        <p:attrNameLst>
                                          <p:attrName>style.visibility</p:attrName>
                                        </p:attrNameLst>
                                      </p:cBhvr>
                                      <p:to>
                                        <p:strVal val="visible"/>
                                      </p:to>
                                    </p:set>
                                    <p:animEffect transition="in" filter="fade">
                                      <p:cBhvr>
                                        <p:cTn id="168" dur="500"/>
                                        <p:tgtEl>
                                          <p:spTgt spid="145417"/>
                                        </p:tgtEl>
                                      </p:cBhvr>
                                    </p:animEffect>
                                  </p:childTnLst>
                                </p:cTn>
                              </p:par>
                              <p:par>
                                <p:cTn id="169" presetID="10" presetClass="entr" presetSubtype="0" fill="hold" nodeType="withEffect">
                                  <p:stCondLst>
                                    <p:cond delay="0"/>
                                  </p:stCondLst>
                                  <p:childTnLst>
                                    <p:set>
                                      <p:cBhvr>
                                        <p:cTn id="170" dur="1" fill="hold">
                                          <p:stCondLst>
                                            <p:cond delay="0"/>
                                          </p:stCondLst>
                                        </p:cTn>
                                        <p:tgtEl>
                                          <p:spTgt spid="145436"/>
                                        </p:tgtEl>
                                        <p:attrNameLst>
                                          <p:attrName>style.visibility</p:attrName>
                                        </p:attrNameLst>
                                      </p:cBhvr>
                                      <p:to>
                                        <p:strVal val="visible"/>
                                      </p:to>
                                    </p:set>
                                    <p:animEffect transition="in" filter="fade">
                                      <p:cBhvr>
                                        <p:cTn id="171" dur="500"/>
                                        <p:tgtEl>
                                          <p:spTgt spid="145436"/>
                                        </p:tgtEl>
                                      </p:cBhvr>
                                    </p:animEffect>
                                  </p:childTnLst>
                                </p:cTn>
                              </p:par>
                              <p:par>
                                <p:cTn id="172" presetID="10" presetClass="exit" presetSubtype="0" fill="hold" nodeType="withEffect">
                                  <p:stCondLst>
                                    <p:cond delay="3500"/>
                                  </p:stCondLst>
                                  <p:childTnLst>
                                    <p:animEffect transition="out" filter="fade">
                                      <p:cBhvr>
                                        <p:cTn id="173" dur="500"/>
                                        <p:tgtEl>
                                          <p:spTgt spid="145436"/>
                                        </p:tgtEl>
                                      </p:cBhvr>
                                    </p:animEffect>
                                    <p:set>
                                      <p:cBhvr>
                                        <p:cTn id="174" dur="1" fill="hold">
                                          <p:stCondLst>
                                            <p:cond delay="499"/>
                                          </p:stCondLst>
                                        </p:cTn>
                                        <p:tgtEl>
                                          <p:spTgt spid="145436"/>
                                        </p:tgtEl>
                                        <p:attrNameLst>
                                          <p:attrName>style.visibility</p:attrName>
                                        </p:attrNameLst>
                                      </p:cBhvr>
                                      <p:to>
                                        <p:strVal val="hidden"/>
                                      </p:to>
                                    </p:set>
                                  </p:childTnLst>
                                </p:cTn>
                              </p:par>
                            </p:childTnLst>
                          </p:cTn>
                        </p:par>
                      </p:childTnLst>
                    </p:cTn>
                  </p:par>
                </p:childTnLst>
              </p:cTn>
              <p:nextCondLst>
                <p:cond evt="onClick" delay="0">
                  <p:tgtEl>
                    <p:spTgt spid="145415"/>
                  </p:tgtEl>
                </p:cond>
              </p:nextCondLst>
            </p:seq>
          </p:childTnLst>
        </p:cTn>
      </p:par>
    </p:tnLst>
    <p:bldLst>
      <p:bldP spid="145411" grpId="0" animBg="1"/>
      <p:bldP spid="145411" grpId="1" animBg="1"/>
      <p:bldP spid="145412" grpId="0" animBg="1"/>
      <p:bldP spid="145412" grpId="1" animBg="1"/>
      <p:bldP spid="145414" grpId="0"/>
      <p:bldP spid="145414" grpId="1"/>
      <p:bldP spid="145416" grpId="0"/>
      <p:bldP spid="145416" grpId="1"/>
      <p:bldP spid="145417" grpId="0" animBg="1"/>
      <p:bldP spid="145418" grpId="0" animBg="1"/>
      <p:bldP spid="145418" grpId="1" animBg="1"/>
      <p:bldP spid="145419" grpId="0" animBg="1"/>
      <p:bldP spid="145419" grpId="1" animBg="1"/>
      <p:bldP spid="145420" grpId="0" animBg="1"/>
      <p:bldP spid="145420" grpId="1" animBg="1"/>
      <p:bldP spid="145421" grpId="0" animBg="1"/>
      <p:bldP spid="145421" grpId="1" animBg="1"/>
      <p:bldP spid="145422" grpId="0" animBg="1"/>
      <p:bldP spid="145422" grpId="1" animBg="1"/>
      <p:bldP spid="145423" grpId="0" animBg="1"/>
      <p:bldP spid="145423" grpId="1" animBg="1"/>
      <p:bldP spid="145424" grpId="0" animBg="1"/>
      <p:bldP spid="145424" grpId="1" animBg="1"/>
      <p:bldP spid="145425" grpId="0" animBg="1"/>
      <p:bldP spid="145425" grpId="1" animBg="1"/>
      <p:bldP spid="145426" grpId="0" animBg="1"/>
      <p:bldP spid="145426" grpId="1" animBg="1"/>
      <p:bldP spid="145427" grpId="0" animBg="1"/>
      <p:bldP spid="145427" grpId="1" animBg="1"/>
      <p:bldP spid="145428" grpId="0" animBg="1"/>
      <p:bldP spid="145428" grpId="1" animBg="1"/>
      <p:bldP spid="145429" grpId="0" animBg="1"/>
      <p:bldP spid="145429" grpId="1" animBg="1"/>
      <p:bldP spid="145430" grpId="0" animBg="1"/>
      <p:bldP spid="145430" grpId="1" animBg="1"/>
      <p:bldP spid="145431" grpId="0" animBg="1"/>
      <p:bldP spid="145431" grpId="1" animBg="1"/>
      <p:bldP spid="145432" grpId="0" animBg="1"/>
      <p:bldP spid="145432"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42339" name="AutoShape 3">
            <a:hlinkClick r:id="rId3" action="ppaction://hlinksldjump"/>
          </p:cNvPr>
          <p:cNvSpPr>
            <a:spLocks noChangeArrowheads="1"/>
          </p:cNvSpPr>
          <p:nvPr/>
        </p:nvSpPr>
        <p:spPr bwMode="auto">
          <a:xfrm>
            <a:off x="2484438" y="404813"/>
            <a:ext cx="4175125" cy="647700"/>
          </a:xfrm>
          <a:prstGeom prst="roundRect">
            <a:avLst>
              <a:gd name="adj" fmla="val 16667"/>
            </a:avLst>
          </a:prstGeom>
          <a:gradFill rotWithShape="1">
            <a:gsLst>
              <a:gs pos="0">
                <a:srgbClr val="CC99FF">
                  <a:alpha val="67000"/>
                </a:srgbClr>
              </a:gs>
              <a:gs pos="50000">
                <a:schemeClr val="bg1"/>
              </a:gs>
              <a:gs pos="100000">
                <a:srgbClr val="CC99FF">
                  <a:alpha val="67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altLang="ru-RU" sz="4000" b="1" i="1">
                <a:latin typeface="Times New Roman" pitchFamily="18" charset="0"/>
              </a:rPr>
              <a:t>Road Signs</a:t>
            </a:r>
            <a:endParaRPr lang="ru-RU" altLang="ru-RU" sz="4000" b="1">
              <a:latin typeface="Times New Roman" pitchFamily="18" charset="0"/>
            </a:endParaRPr>
          </a:p>
        </p:txBody>
      </p:sp>
      <p:sp>
        <p:nvSpPr>
          <p:cNvPr id="142340" name="Rectangle 4"/>
          <p:cNvSpPr>
            <a:spLocks noGrp="1" noChangeArrowheads="1"/>
          </p:cNvSpPr>
          <p:nvPr>
            <p:ph type="subTitle" idx="1"/>
          </p:nvPr>
        </p:nvSpPr>
        <p:spPr>
          <a:xfrm>
            <a:off x="1331913" y="5516563"/>
            <a:ext cx="6400800" cy="695325"/>
          </a:xfrm>
        </p:spPr>
        <p:txBody>
          <a:bodyPr/>
          <a:lstStyle/>
          <a:p>
            <a:pPr>
              <a:lnSpc>
                <a:spcPct val="90000"/>
              </a:lnSpc>
            </a:pPr>
            <a:r>
              <a:rPr lang="en-US" altLang="ru-RU" sz="5400" b="1" i="1">
                <a:latin typeface="Times New Roman" pitchFamily="18" charset="0"/>
              </a:rPr>
              <a:t>Place your bets</a:t>
            </a:r>
            <a:endParaRPr lang="ru-RU" altLang="ru-RU" sz="5400" b="1" i="1">
              <a:latin typeface="Times New Roman" pitchFamily="18" charset="0"/>
            </a:endParaRPr>
          </a:p>
        </p:txBody>
      </p:sp>
      <p:pic>
        <p:nvPicPr>
          <p:cNvPr id="142341" name="Picture 5" descr="depositphotos_14081680-stock-illustration-darts-vector">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484313"/>
            <a:ext cx="59769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42342" name="Oval 6"/>
          <p:cNvSpPr>
            <a:spLocks noChangeArrowheads="1"/>
          </p:cNvSpPr>
          <p:nvPr/>
        </p:nvSpPr>
        <p:spPr bwMode="auto">
          <a:xfrm>
            <a:off x="3924300" y="2924175"/>
            <a:ext cx="1223963" cy="1152525"/>
          </a:xfrm>
          <a:prstGeom prst="ellipse">
            <a:avLst/>
          </a:prstGeom>
          <a:solidFill>
            <a:srgbClr val="CCCCFF"/>
          </a:soli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800" b="1">
              <a:latin typeface="Times New Roman" pitchFamily="18" charset="0"/>
            </a:endParaRPr>
          </a:p>
        </p:txBody>
      </p:sp>
      <p:sp>
        <p:nvSpPr>
          <p:cNvPr id="142343" name="Oval 7"/>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07</a:t>
            </a:r>
            <a:endParaRPr lang="ru-RU" altLang="ru-RU" sz="4800" b="1">
              <a:latin typeface="Times New Roman" pitchFamily="18" charset="0"/>
            </a:endParaRPr>
          </a:p>
        </p:txBody>
      </p:sp>
      <p:sp>
        <p:nvSpPr>
          <p:cNvPr id="142344" name="Oval 8"/>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06</a:t>
            </a:r>
            <a:endParaRPr lang="ru-RU" altLang="ru-RU" sz="4800" b="1">
              <a:latin typeface="Times New Roman" pitchFamily="18" charset="0"/>
            </a:endParaRPr>
          </a:p>
        </p:txBody>
      </p:sp>
      <p:sp>
        <p:nvSpPr>
          <p:cNvPr id="142345" name="Oval 9"/>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05</a:t>
            </a:r>
            <a:endParaRPr lang="ru-RU" altLang="ru-RU" sz="4800" b="1">
              <a:latin typeface="Times New Roman" pitchFamily="18" charset="0"/>
            </a:endParaRPr>
          </a:p>
        </p:txBody>
      </p:sp>
      <p:sp>
        <p:nvSpPr>
          <p:cNvPr id="142346" name="Oval 10"/>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latin typeface="Times New Roman" pitchFamily="18" charset="0"/>
              </a:rPr>
              <a:t>04</a:t>
            </a:r>
            <a:endParaRPr lang="ru-RU" altLang="ru-RU" sz="4800" b="1">
              <a:latin typeface="Times New Roman" pitchFamily="18" charset="0"/>
            </a:endParaRPr>
          </a:p>
        </p:txBody>
      </p:sp>
      <p:sp>
        <p:nvSpPr>
          <p:cNvPr id="142347" name="Oval 11"/>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03</a:t>
            </a:r>
            <a:endParaRPr lang="ru-RU" altLang="ru-RU" sz="4800" b="1">
              <a:solidFill>
                <a:srgbClr val="FF0000"/>
              </a:solidFill>
              <a:latin typeface="Times New Roman" pitchFamily="18" charset="0"/>
            </a:endParaRPr>
          </a:p>
        </p:txBody>
      </p:sp>
      <p:sp>
        <p:nvSpPr>
          <p:cNvPr id="142348" name="Oval 12"/>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02</a:t>
            </a:r>
            <a:endParaRPr lang="ru-RU" altLang="ru-RU" sz="4800" b="1">
              <a:solidFill>
                <a:srgbClr val="FF0000"/>
              </a:solidFill>
              <a:latin typeface="Times New Roman" pitchFamily="18" charset="0"/>
            </a:endParaRPr>
          </a:p>
        </p:txBody>
      </p:sp>
      <p:sp>
        <p:nvSpPr>
          <p:cNvPr id="142349" name="Oval 13"/>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01</a:t>
            </a:r>
            <a:endParaRPr lang="ru-RU" altLang="ru-RU" sz="4800" b="1">
              <a:solidFill>
                <a:srgbClr val="FF0000"/>
              </a:solidFill>
              <a:latin typeface="Times New Roman" pitchFamily="18" charset="0"/>
            </a:endParaRPr>
          </a:p>
        </p:txBody>
      </p:sp>
      <p:sp>
        <p:nvSpPr>
          <p:cNvPr id="142350" name="Oval 14"/>
          <p:cNvSpPr>
            <a:spLocks noChangeArrowheads="1"/>
          </p:cNvSpPr>
          <p:nvPr/>
        </p:nvSpPr>
        <p:spPr bwMode="auto">
          <a:xfrm>
            <a:off x="3924300" y="2924175"/>
            <a:ext cx="1223963" cy="1152525"/>
          </a:xfrm>
          <a:prstGeom prst="ellipse">
            <a:avLst/>
          </a:prstGeom>
          <a:gradFill rotWithShape="1">
            <a:gsLst>
              <a:gs pos="0">
                <a:schemeClr val="bg1"/>
              </a:gs>
              <a:gs pos="100000">
                <a:srgbClr val="CCCCFF"/>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800" b="1">
                <a:solidFill>
                  <a:srgbClr val="FF0000"/>
                </a:solidFill>
                <a:latin typeface="Times New Roman" pitchFamily="18" charset="0"/>
              </a:rPr>
              <a:t>00</a:t>
            </a:r>
            <a:endParaRPr lang="ru-RU" altLang="ru-RU" sz="4800" b="1">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2341"/>
                                        </p:tgtEl>
                                        <p:attrNameLst>
                                          <p:attrName>style.visibility</p:attrName>
                                        </p:attrNameLst>
                                      </p:cBhvr>
                                      <p:to>
                                        <p:strVal val="visible"/>
                                      </p:to>
                                    </p:set>
                                    <p:animEffect transition="in" filter="fade">
                                      <p:cBhvr>
                                        <p:cTn id="7" dur="500"/>
                                        <p:tgtEl>
                                          <p:spTgt spid="1423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340">
                                            <p:txEl>
                                              <p:pRg st="0" end="0"/>
                                            </p:txEl>
                                          </p:spTgt>
                                        </p:tgtEl>
                                        <p:attrNameLst>
                                          <p:attrName>style.visibility</p:attrName>
                                        </p:attrNameLst>
                                      </p:cBhvr>
                                      <p:to>
                                        <p:strVal val="visible"/>
                                      </p:to>
                                    </p:set>
                                    <p:animEffect transition="in" filter="fade">
                                      <p:cBhvr>
                                        <p:cTn id="10" dur="500"/>
                                        <p:tgtEl>
                                          <p:spTgt spid="142340">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2342"/>
                                        </p:tgtEl>
                                        <p:attrNameLst>
                                          <p:attrName>style.visibility</p:attrName>
                                        </p:attrNameLst>
                                      </p:cBhvr>
                                      <p:to>
                                        <p:strVal val="visible"/>
                                      </p:to>
                                    </p:set>
                                    <p:animEffect transition="in" filter="fade">
                                      <p:cBhvr>
                                        <p:cTn id="14" dur="500"/>
                                        <p:tgtEl>
                                          <p:spTgt spid="142342"/>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42343"/>
                                        </p:tgtEl>
                                        <p:attrNameLst>
                                          <p:attrName>style.visibility</p:attrName>
                                        </p:attrNameLst>
                                      </p:cBhvr>
                                      <p:to>
                                        <p:strVal val="visible"/>
                                      </p:to>
                                    </p:set>
                                    <p:animEffect transition="in" filter="fade">
                                      <p:cBhvr>
                                        <p:cTn id="18" dur="500"/>
                                        <p:tgtEl>
                                          <p:spTgt spid="142343"/>
                                        </p:tgtEl>
                                      </p:cBhvr>
                                    </p:animEffect>
                                  </p:childTnLst>
                                </p:cTn>
                              </p:par>
                            </p:childTnLst>
                          </p:cTn>
                        </p:par>
                        <p:par>
                          <p:cTn id="19" fill="hold" nodeType="afterGroup">
                            <p:stCondLst>
                              <p:cond delay="2500"/>
                            </p:stCondLst>
                            <p:childTnLst>
                              <p:par>
                                <p:cTn id="20" presetID="10" presetClass="exit" presetSubtype="0" fill="hold" grpId="1" nodeType="afterEffect">
                                  <p:stCondLst>
                                    <p:cond delay="500"/>
                                  </p:stCondLst>
                                  <p:childTnLst>
                                    <p:animEffect transition="out" filter="fade">
                                      <p:cBhvr>
                                        <p:cTn id="21" dur="500"/>
                                        <p:tgtEl>
                                          <p:spTgt spid="142343"/>
                                        </p:tgtEl>
                                      </p:cBhvr>
                                    </p:animEffect>
                                    <p:set>
                                      <p:cBhvr>
                                        <p:cTn id="22" dur="1" fill="hold">
                                          <p:stCondLst>
                                            <p:cond delay="499"/>
                                          </p:stCondLst>
                                        </p:cTn>
                                        <p:tgtEl>
                                          <p:spTgt spid="142343"/>
                                        </p:tgtEl>
                                        <p:attrNameLst>
                                          <p:attrName>style.visibility</p:attrName>
                                        </p:attrNameLst>
                                      </p:cBhvr>
                                      <p:to>
                                        <p:strVal val="hidden"/>
                                      </p:to>
                                    </p:se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42344"/>
                                        </p:tgtEl>
                                        <p:attrNameLst>
                                          <p:attrName>style.visibility</p:attrName>
                                        </p:attrNameLst>
                                      </p:cBhvr>
                                      <p:to>
                                        <p:strVal val="visible"/>
                                      </p:to>
                                    </p:set>
                                    <p:animEffect transition="in" filter="fade">
                                      <p:cBhvr>
                                        <p:cTn id="26" dur="500"/>
                                        <p:tgtEl>
                                          <p:spTgt spid="142344"/>
                                        </p:tgtEl>
                                      </p:cBhvr>
                                    </p:animEffect>
                                  </p:childTnLst>
                                </p:cTn>
                              </p:par>
                            </p:childTnLst>
                          </p:cTn>
                        </p:par>
                        <p:par>
                          <p:cTn id="27" fill="hold" nodeType="afterGroup">
                            <p:stCondLst>
                              <p:cond delay="4000"/>
                            </p:stCondLst>
                            <p:childTnLst>
                              <p:par>
                                <p:cTn id="28" presetID="10" presetClass="exit" presetSubtype="0" fill="hold" grpId="1" nodeType="afterEffect">
                                  <p:stCondLst>
                                    <p:cond delay="500"/>
                                  </p:stCondLst>
                                  <p:childTnLst>
                                    <p:animEffect transition="out" filter="fade">
                                      <p:cBhvr>
                                        <p:cTn id="29" dur="500"/>
                                        <p:tgtEl>
                                          <p:spTgt spid="142344"/>
                                        </p:tgtEl>
                                      </p:cBhvr>
                                    </p:animEffect>
                                    <p:set>
                                      <p:cBhvr>
                                        <p:cTn id="30" dur="1" fill="hold">
                                          <p:stCondLst>
                                            <p:cond delay="499"/>
                                          </p:stCondLst>
                                        </p:cTn>
                                        <p:tgtEl>
                                          <p:spTgt spid="142344"/>
                                        </p:tgtEl>
                                        <p:attrNameLst>
                                          <p:attrName>style.visibility</p:attrName>
                                        </p:attrNameLst>
                                      </p:cBhvr>
                                      <p:to>
                                        <p:strVal val="hidden"/>
                                      </p:to>
                                    </p:se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42345"/>
                                        </p:tgtEl>
                                        <p:attrNameLst>
                                          <p:attrName>style.visibility</p:attrName>
                                        </p:attrNameLst>
                                      </p:cBhvr>
                                      <p:to>
                                        <p:strVal val="visible"/>
                                      </p:to>
                                    </p:set>
                                    <p:animEffect transition="in" filter="fade">
                                      <p:cBhvr>
                                        <p:cTn id="34" dur="500"/>
                                        <p:tgtEl>
                                          <p:spTgt spid="142345"/>
                                        </p:tgtEl>
                                      </p:cBhvr>
                                    </p:animEffect>
                                  </p:childTnLst>
                                </p:cTn>
                              </p:par>
                            </p:childTnLst>
                          </p:cTn>
                        </p:par>
                        <p:par>
                          <p:cTn id="35" fill="hold" nodeType="afterGroup">
                            <p:stCondLst>
                              <p:cond delay="5500"/>
                            </p:stCondLst>
                            <p:childTnLst>
                              <p:par>
                                <p:cTn id="36" presetID="10" presetClass="exit" presetSubtype="0" fill="hold" grpId="1" nodeType="afterEffect">
                                  <p:stCondLst>
                                    <p:cond delay="500"/>
                                  </p:stCondLst>
                                  <p:childTnLst>
                                    <p:animEffect transition="out" filter="fade">
                                      <p:cBhvr>
                                        <p:cTn id="37" dur="500"/>
                                        <p:tgtEl>
                                          <p:spTgt spid="142345"/>
                                        </p:tgtEl>
                                      </p:cBhvr>
                                    </p:animEffect>
                                    <p:set>
                                      <p:cBhvr>
                                        <p:cTn id="38" dur="1" fill="hold">
                                          <p:stCondLst>
                                            <p:cond delay="499"/>
                                          </p:stCondLst>
                                        </p:cTn>
                                        <p:tgtEl>
                                          <p:spTgt spid="142345"/>
                                        </p:tgtEl>
                                        <p:attrNameLst>
                                          <p:attrName>style.visibility</p:attrName>
                                        </p:attrNameLst>
                                      </p:cBhvr>
                                      <p:to>
                                        <p:strVal val="hidden"/>
                                      </p:to>
                                    </p:set>
                                  </p:childTnLst>
                                </p:cTn>
                              </p:par>
                            </p:childTnLst>
                          </p:cTn>
                        </p:par>
                        <p:par>
                          <p:cTn id="39" fill="hold" nodeType="afterGroup">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42346"/>
                                        </p:tgtEl>
                                        <p:attrNameLst>
                                          <p:attrName>style.visibility</p:attrName>
                                        </p:attrNameLst>
                                      </p:cBhvr>
                                      <p:to>
                                        <p:strVal val="visible"/>
                                      </p:to>
                                    </p:set>
                                    <p:animEffect transition="in" filter="fade">
                                      <p:cBhvr>
                                        <p:cTn id="42" dur="500"/>
                                        <p:tgtEl>
                                          <p:spTgt spid="142346"/>
                                        </p:tgtEl>
                                      </p:cBhvr>
                                    </p:animEffect>
                                  </p:childTnLst>
                                </p:cTn>
                              </p:par>
                            </p:childTnLst>
                          </p:cTn>
                        </p:par>
                        <p:par>
                          <p:cTn id="43" fill="hold" nodeType="afterGroup">
                            <p:stCondLst>
                              <p:cond delay="7000"/>
                            </p:stCondLst>
                            <p:childTnLst>
                              <p:par>
                                <p:cTn id="44" presetID="10" presetClass="exit" presetSubtype="0" fill="hold" grpId="1" nodeType="afterEffect">
                                  <p:stCondLst>
                                    <p:cond delay="500"/>
                                  </p:stCondLst>
                                  <p:childTnLst>
                                    <p:animEffect transition="out" filter="fade">
                                      <p:cBhvr>
                                        <p:cTn id="45" dur="500"/>
                                        <p:tgtEl>
                                          <p:spTgt spid="142346"/>
                                        </p:tgtEl>
                                      </p:cBhvr>
                                    </p:animEffect>
                                    <p:set>
                                      <p:cBhvr>
                                        <p:cTn id="46" dur="1" fill="hold">
                                          <p:stCondLst>
                                            <p:cond delay="499"/>
                                          </p:stCondLst>
                                        </p:cTn>
                                        <p:tgtEl>
                                          <p:spTgt spid="142346"/>
                                        </p:tgtEl>
                                        <p:attrNameLst>
                                          <p:attrName>style.visibility</p:attrName>
                                        </p:attrNameLst>
                                      </p:cBhvr>
                                      <p:to>
                                        <p:strVal val="hidden"/>
                                      </p:to>
                                    </p:set>
                                  </p:childTnLst>
                                </p:cTn>
                              </p:par>
                            </p:childTnLst>
                          </p:cTn>
                        </p:par>
                        <p:par>
                          <p:cTn id="47" fill="hold" nodeType="afterGroup">
                            <p:stCondLst>
                              <p:cond delay="8000"/>
                            </p:stCondLst>
                            <p:childTnLst>
                              <p:par>
                                <p:cTn id="48" presetID="10" presetClass="entr" presetSubtype="0" fill="hold" grpId="0" nodeType="afterEffect">
                                  <p:stCondLst>
                                    <p:cond delay="0"/>
                                  </p:stCondLst>
                                  <p:childTnLst>
                                    <p:set>
                                      <p:cBhvr>
                                        <p:cTn id="49" dur="1" fill="hold">
                                          <p:stCondLst>
                                            <p:cond delay="0"/>
                                          </p:stCondLst>
                                        </p:cTn>
                                        <p:tgtEl>
                                          <p:spTgt spid="142347"/>
                                        </p:tgtEl>
                                        <p:attrNameLst>
                                          <p:attrName>style.visibility</p:attrName>
                                        </p:attrNameLst>
                                      </p:cBhvr>
                                      <p:to>
                                        <p:strVal val="visible"/>
                                      </p:to>
                                    </p:set>
                                    <p:animEffect transition="in" filter="fade">
                                      <p:cBhvr>
                                        <p:cTn id="50" dur="500"/>
                                        <p:tgtEl>
                                          <p:spTgt spid="142347"/>
                                        </p:tgtEl>
                                      </p:cBhvr>
                                    </p:animEffect>
                                  </p:childTnLst>
                                </p:cTn>
                              </p:par>
                            </p:childTnLst>
                          </p:cTn>
                        </p:par>
                        <p:par>
                          <p:cTn id="51" fill="hold" nodeType="afterGroup">
                            <p:stCondLst>
                              <p:cond delay="8500"/>
                            </p:stCondLst>
                            <p:childTnLst>
                              <p:par>
                                <p:cTn id="52" presetID="10" presetClass="exit" presetSubtype="0" fill="hold" grpId="1" nodeType="afterEffect">
                                  <p:stCondLst>
                                    <p:cond delay="500"/>
                                  </p:stCondLst>
                                  <p:childTnLst>
                                    <p:animEffect transition="out" filter="fade">
                                      <p:cBhvr>
                                        <p:cTn id="53" dur="500"/>
                                        <p:tgtEl>
                                          <p:spTgt spid="142347"/>
                                        </p:tgtEl>
                                      </p:cBhvr>
                                    </p:animEffect>
                                    <p:set>
                                      <p:cBhvr>
                                        <p:cTn id="54" dur="1" fill="hold">
                                          <p:stCondLst>
                                            <p:cond delay="499"/>
                                          </p:stCondLst>
                                        </p:cTn>
                                        <p:tgtEl>
                                          <p:spTgt spid="142347"/>
                                        </p:tgtEl>
                                        <p:attrNameLst>
                                          <p:attrName>style.visibility</p:attrName>
                                        </p:attrNameLst>
                                      </p:cBhvr>
                                      <p:to>
                                        <p:strVal val="hidden"/>
                                      </p:to>
                                    </p:set>
                                  </p:childTnLst>
                                </p:cTn>
                              </p:par>
                            </p:childTnLst>
                          </p:cTn>
                        </p:par>
                        <p:par>
                          <p:cTn id="55" fill="hold" nodeType="afterGroup">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142348"/>
                                        </p:tgtEl>
                                        <p:attrNameLst>
                                          <p:attrName>style.visibility</p:attrName>
                                        </p:attrNameLst>
                                      </p:cBhvr>
                                      <p:to>
                                        <p:strVal val="visible"/>
                                      </p:to>
                                    </p:set>
                                    <p:animEffect transition="in" filter="fade">
                                      <p:cBhvr>
                                        <p:cTn id="58" dur="500"/>
                                        <p:tgtEl>
                                          <p:spTgt spid="142348"/>
                                        </p:tgtEl>
                                      </p:cBhvr>
                                    </p:animEffect>
                                  </p:childTnLst>
                                </p:cTn>
                              </p:par>
                            </p:childTnLst>
                          </p:cTn>
                        </p:par>
                        <p:par>
                          <p:cTn id="59" fill="hold" nodeType="afterGroup">
                            <p:stCondLst>
                              <p:cond delay="10000"/>
                            </p:stCondLst>
                            <p:childTnLst>
                              <p:par>
                                <p:cTn id="60" presetID="10" presetClass="exit" presetSubtype="0" fill="hold" grpId="1" nodeType="afterEffect">
                                  <p:stCondLst>
                                    <p:cond delay="500"/>
                                  </p:stCondLst>
                                  <p:childTnLst>
                                    <p:animEffect transition="out" filter="fade">
                                      <p:cBhvr>
                                        <p:cTn id="61" dur="500"/>
                                        <p:tgtEl>
                                          <p:spTgt spid="142348"/>
                                        </p:tgtEl>
                                      </p:cBhvr>
                                    </p:animEffect>
                                    <p:set>
                                      <p:cBhvr>
                                        <p:cTn id="62" dur="1" fill="hold">
                                          <p:stCondLst>
                                            <p:cond delay="499"/>
                                          </p:stCondLst>
                                        </p:cTn>
                                        <p:tgtEl>
                                          <p:spTgt spid="142348"/>
                                        </p:tgtEl>
                                        <p:attrNameLst>
                                          <p:attrName>style.visibility</p:attrName>
                                        </p:attrNameLst>
                                      </p:cBhvr>
                                      <p:to>
                                        <p:strVal val="hidden"/>
                                      </p:to>
                                    </p:set>
                                  </p:childTnLst>
                                </p:cTn>
                              </p:par>
                            </p:childTnLst>
                          </p:cTn>
                        </p:par>
                        <p:par>
                          <p:cTn id="63" fill="hold" nodeType="afterGroup">
                            <p:stCondLst>
                              <p:cond delay="11000"/>
                            </p:stCondLst>
                            <p:childTnLst>
                              <p:par>
                                <p:cTn id="64" presetID="10" presetClass="entr" presetSubtype="0" fill="hold" grpId="0" nodeType="afterEffect">
                                  <p:stCondLst>
                                    <p:cond delay="0"/>
                                  </p:stCondLst>
                                  <p:childTnLst>
                                    <p:set>
                                      <p:cBhvr>
                                        <p:cTn id="65" dur="1" fill="hold">
                                          <p:stCondLst>
                                            <p:cond delay="0"/>
                                          </p:stCondLst>
                                        </p:cTn>
                                        <p:tgtEl>
                                          <p:spTgt spid="142349"/>
                                        </p:tgtEl>
                                        <p:attrNameLst>
                                          <p:attrName>style.visibility</p:attrName>
                                        </p:attrNameLst>
                                      </p:cBhvr>
                                      <p:to>
                                        <p:strVal val="visible"/>
                                      </p:to>
                                    </p:set>
                                    <p:animEffect transition="in" filter="fade">
                                      <p:cBhvr>
                                        <p:cTn id="66" dur="500"/>
                                        <p:tgtEl>
                                          <p:spTgt spid="142349"/>
                                        </p:tgtEl>
                                      </p:cBhvr>
                                    </p:animEffect>
                                  </p:childTnLst>
                                </p:cTn>
                              </p:par>
                            </p:childTnLst>
                          </p:cTn>
                        </p:par>
                        <p:par>
                          <p:cTn id="67" fill="hold" nodeType="afterGroup">
                            <p:stCondLst>
                              <p:cond delay="11500"/>
                            </p:stCondLst>
                            <p:childTnLst>
                              <p:par>
                                <p:cTn id="68" presetID="10" presetClass="exit" presetSubtype="0" fill="hold" grpId="1" nodeType="afterEffect">
                                  <p:stCondLst>
                                    <p:cond delay="500"/>
                                  </p:stCondLst>
                                  <p:childTnLst>
                                    <p:animEffect transition="out" filter="fade">
                                      <p:cBhvr>
                                        <p:cTn id="69" dur="500"/>
                                        <p:tgtEl>
                                          <p:spTgt spid="142349"/>
                                        </p:tgtEl>
                                      </p:cBhvr>
                                    </p:animEffect>
                                    <p:set>
                                      <p:cBhvr>
                                        <p:cTn id="70" dur="1" fill="hold">
                                          <p:stCondLst>
                                            <p:cond delay="499"/>
                                          </p:stCondLst>
                                        </p:cTn>
                                        <p:tgtEl>
                                          <p:spTgt spid="142349"/>
                                        </p:tgtEl>
                                        <p:attrNameLst>
                                          <p:attrName>style.visibility</p:attrName>
                                        </p:attrNameLst>
                                      </p:cBhvr>
                                      <p:to>
                                        <p:strVal val="hidden"/>
                                      </p:to>
                                    </p:set>
                                  </p:childTnLst>
                                </p:cTn>
                              </p:par>
                            </p:childTnLst>
                          </p:cTn>
                        </p:par>
                        <p:par>
                          <p:cTn id="71" fill="hold" nodeType="afterGroup">
                            <p:stCondLst>
                              <p:cond delay="13000"/>
                            </p:stCondLst>
                            <p:childTnLst>
                              <p:par>
                                <p:cTn id="72" presetID="10" presetClass="entr" presetSubtype="0" fill="hold" grpId="0" nodeType="afterEffect">
                                  <p:stCondLst>
                                    <p:cond delay="0"/>
                                  </p:stCondLst>
                                  <p:childTnLst>
                                    <p:set>
                                      <p:cBhvr>
                                        <p:cTn id="73" dur="1" fill="hold">
                                          <p:stCondLst>
                                            <p:cond delay="0"/>
                                          </p:stCondLst>
                                        </p:cTn>
                                        <p:tgtEl>
                                          <p:spTgt spid="142350"/>
                                        </p:tgtEl>
                                        <p:attrNameLst>
                                          <p:attrName>style.visibility</p:attrName>
                                        </p:attrNameLst>
                                      </p:cBhvr>
                                      <p:to>
                                        <p:strVal val="visible"/>
                                      </p:to>
                                    </p:set>
                                    <p:animEffect transition="in" filter="fade">
                                      <p:cBhvr>
                                        <p:cTn id="74" dur="500"/>
                                        <p:tgtEl>
                                          <p:spTgt spid="142350"/>
                                        </p:tgtEl>
                                      </p:cBhvr>
                                    </p:animEffect>
                                  </p:childTnLst>
                                </p:cTn>
                              </p:par>
                            </p:childTnLst>
                          </p:cTn>
                        </p:par>
                        <p:par>
                          <p:cTn id="75" fill="hold" nodeType="afterGroup">
                            <p:stCondLst>
                              <p:cond delay="13500"/>
                            </p:stCondLst>
                            <p:childTnLst>
                              <p:par>
                                <p:cTn id="76" presetID="10" presetClass="exit" presetSubtype="0" fill="hold" grpId="1" nodeType="afterEffect">
                                  <p:stCondLst>
                                    <p:cond delay="500"/>
                                  </p:stCondLst>
                                  <p:childTnLst>
                                    <p:animEffect transition="out" filter="fade">
                                      <p:cBhvr>
                                        <p:cTn id="77" dur="500"/>
                                        <p:tgtEl>
                                          <p:spTgt spid="142350"/>
                                        </p:tgtEl>
                                      </p:cBhvr>
                                    </p:animEffect>
                                    <p:set>
                                      <p:cBhvr>
                                        <p:cTn id="78" dur="1" fill="hold">
                                          <p:stCondLst>
                                            <p:cond delay="499"/>
                                          </p:stCondLst>
                                        </p:cTn>
                                        <p:tgtEl>
                                          <p:spTgt spid="142350"/>
                                        </p:tgtEl>
                                        <p:attrNameLst>
                                          <p:attrName>style.visibility</p:attrName>
                                        </p:attrNameLst>
                                      </p:cBhvr>
                                      <p:to>
                                        <p:strVal val="hidden"/>
                                      </p:to>
                                    </p:set>
                                  </p:childTnLst>
                                </p:cTn>
                              </p:par>
                            </p:childTnLst>
                          </p:cTn>
                        </p:par>
                        <p:par>
                          <p:cTn id="79" fill="hold" nodeType="afterGroup">
                            <p:stCondLst>
                              <p:cond delay="14500"/>
                            </p:stCondLst>
                            <p:childTnLst>
                              <p:par>
                                <p:cTn id="80" presetID="10" presetClass="exit" presetSubtype="0" fill="hold" grpId="1" nodeType="afterEffect">
                                  <p:stCondLst>
                                    <p:cond delay="0"/>
                                  </p:stCondLst>
                                  <p:childTnLst>
                                    <p:animEffect transition="out" filter="fade">
                                      <p:cBhvr>
                                        <p:cTn id="81" dur="500"/>
                                        <p:tgtEl>
                                          <p:spTgt spid="142342"/>
                                        </p:tgtEl>
                                      </p:cBhvr>
                                    </p:animEffect>
                                    <p:set>
                                      <p:cBhvr>
                                        <p:cTn id="82" dur="1" fill="hold">
                                          <p:stCondLst>
                                            <p:cond delay="499"/>
                                          </p:stCondLst>
                                        </p:cTn>
                                        <p:tgtEl>
                                          <p:spTgt spid="142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p:bldP spid="142342" grpId="0" animBg="1"/>
      <p:bldP spid="142342" grpId="1" animBg="1"/>
      <p:bldP spid="142343" grpId="0" animBg="1"/>
      <p:bldP spid="142343" grpId="1" animBg="1"/>
      <p:bldP spid="142344" grpId="0" animBg="1"/>
      <p:bldP spid="142344" grpId="1" animBg="1"/>
      <p:bldP spid="142345" grpId="0" animBg="1"/>
      <p:bldP spid="142345" grpId="1" animBg="1"/>
      <p:bldP spid="142346" grpId="0" animBg="1"/>
      <p:bldP spid="142346" grpId="1" animBg="1"/>
      <p:bldP spid="142347" grpId="0" animBg="1"/>
      <p:bldP spid="142347" grpId="1" animBg="1"/>
      <p:bldP spid="142348" grpId="0" animBg="1"/>
      <p:bldP spid="142348" grpId="1" animBg="1"/>
      <p:bldP spid="142349" grpId="0" animBg="1"/>
      <p:bldP spid="142349" grpId="1" animBg="1"/>
      <p:bldP spid="142350" grpId="0" animBg="1"/>
      <p:bldP spid="142350"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43363" name="AutoShape 3">
            <a:hlinkClick r:id="rId3" action="ppaction://hlinksldjump"/>
          </p:cNvPr>
          <p:cNvSpPr>
            <a:spLocks noChangeArrowheads="1"/>
          </p:cNvSpPr>
          <p:nvPr/>
        </p:nvSpPr>
        <p:spPr bwMode="auto">
          <a:xfrm>
            <a:off x="4067175" y="260350"/>
            <a:ext cx="936625" cy="647700"/>
          </a:xfrm>
          <a:prstGeom prst="roundRect">
            <a:avLst>
              <a:gd name="adj" fmla="val 16667"/>
            </a:avLst>
          </a:prstGeom>
          <a:gradFill rotWithShape="1">
            <a:gsLst>
              <a:gs pos="0">
                <a:srgbClr val="CCCCFF">
                  <a:alpha val="80000"/>
                </a:srgbClr>
              </a:gs>
              <a:gs pos="50000">
                <a:schemeClr val="bg1"/>
              </a:gs>
              <a:gs pos="100000">
                <a:srgbClr val="CCCCFF">
                  <a:alpha val="80000"/>
                </a:srgbClr>
              </a:gs>
            </a:gsLst>
            <a:lin ang="2700000" scaled="1"/>
          </a:gradFill>
          <a:ln w="57150" cmpd="thickThin">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143364" name="WordArt 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15</a:t>
            </a:r>
          </a:p>
        </p:txBody>
      </p:sp>
      <p:sp>
        <p:nvSpPr>
          <p:cNvPr id="143365" name="Rectangle 5"/>
          <p:cNvSpPr>
            <a:spLocks noChangeArrowheads="1"/>
          </p:cNvSpPr>
          <p:nvPr/>
        </p:nvSpPr>
        <p:spPr bwMode="auto">
          <a:xfrm>
            <a:off x="0" y="1052513"/>
            <a:ext cx="8928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charset="0"/>
                <a:cs typeface="Arial" charset="0"/>
              </a:defRPr>
            </a:lvl1pPr>
            <a:lvl2pPr>
              <a:tabLst>
                <a:tab pos="457200" algn="l"/>
              </a:tabLst>
              <a:defRPr>
                <a:solidFill>
                  <a:schemeClr val="tx1"/>
                </a:solidFill>
                <a:latin typeface="Arial" charset="0"/>
                <a:cs typeface="Arial" charset="0"/>
              </a:defRPr>
            </a:lvl2pPr>
            <a:lvl3pPr>
              <a:tabLst>
                <a:tab pos="457200" algn="l"/>
              </a:tabLst>
              <a:defRPr>
                <a:solidFill>
                  <a:schemeClr val="tx1"/>
                </a:solidFill>
                <a:latin typeface="Arial" charset="0"/>
                <a:cs typeface="Arial" charset="0"/>
              </a:defRPr>
            </a:lvl3pPr>
            <a:lvl4pPr>
              <a:tabLst>
                <a:tab pos="457200" algn="l"/>
              </a:tabLst>
              <a:defRPr>
                <a:solidFill>
                  <a:schemeClr val="tx1"/>
                </a:solidFill>
                <a:latin typeface="Arial" charset="0"/>
                <a:cs typeface="Arial" charset="0"/>
              </a:defRPr>
            </a:lvl4pPr>
            <a:lvl5pPr>
              <a:tabLst>
                <a:tab pos="457200" algn="l"/>
              </a:tabLst>
              <a:defRPr>
                <a:solidFill>
                  <a:schemeClr val="tx1"/>
                </a:solidFill>
                <a:latin typeface="Arial" charset="0"/>
                <a:cs typeface="Arial" charset="0"/>
              </a:defRPr>
            </a:lvl5pPr>
            <a:lvl6pPr fontAlgn="base">
              <a:spcBef>
                <a:spcPct val="0"/>
              </a:spcBef>
              <a:spcAft>
                <a:spcPct val="0"/>
              </a:spcAft>
              <a:tabLst>
                <a:tab pos="457200" algn="l"/>
              </a:tabLst>
              <a:defRPr>
                <a:solidFill>
                  <a:schemeClr val="tx1"/>
                </a:solidFill>
                <a:latin typeface="Arial" charset="0"/>
                <a:cs typeface="Arial" charset="0"/>
              </a:defRPr>
            </a:lvl6pPr>
            <a:lvl7pPr fontAlgn="base">
              <a:spcBef>
                <a:spcPct val="0"/>
              </a:spcBef>
              <a:spcAft>
                <a:spcPct val="0"/>
              </a:spcAft>
              <a:tabLst>
                <a:tab pos="457200" algn="l"/>
              </a:tabLst>
              <a:defRPr>
                <a:solidFill>
                  <a:schemeClr val="tx1"/>
                </a:solidFill>
                <a:latin typeface="Arial" charset="0"/>
                <a:cs typeface="Arial" charset="0"/>
              </a:defRPr>
            </a:lvl7pPr>
            <a:lvl8pPr fontAlgn="base">
              <a:spcBef>
                <a:spcPct val="0"/>
              </a:spcBef>
              <a:spcAft>
                <a:spcPct val="0"/>
              </a:spcAft>
              <a:tabLst>
                <a:tab pos="457200" algn="l"/>
              </a:tabLst>
              <a:defRPr>
                <a:solidFill>
                  <a:schemeClr val="tx1"/>
                </a:solidFill>
                <a:latin typeface="Arial" charset="0"/>
                <a:cs typeface="Arial" charset="0"/>
              </a:defRPr>
            </a:lvl8pPr>
            <a:lvl9pPr fontAlgn="base">
              <a:spcBef>
                <a:spcPct val="0"/>
              </a:spcBef>
              <a:spcAft>
                <a:spcPct val="0"/>
              </a:spcAft>
              <a:tabLst>
                <a:tab pos="457200" algn="l"/>
              </a:tabLst>
              <a:defRPr>
                <a:solidFill>
                  <a:schemeClr val="tx1"/>
                </a:solidFill>
                <a:latin typeface="Arial" charset="0"/>
                <a:cs typeface="Arial" charset="0"/>
              </a:defRPr>
            </a:lvl9pPr>
          </a:lstStyle>
          <a:p>
            <a:pPr algn="ctr"/>
            <a:r>
              <a:rPr lang="en-US" altLang="ru-RU" sz="3600" b="1">
                <a:latin typeface="Times New Roman" pitchFamily="18" charset="0"/>
              </a:rPr>
              <a:t>What geometric shape is generally used for Stop signs?</a:t>
            </a:r>
            <a:endParaRPr lang="ru-RU" altLang="ru-RU" sz="3600" b="1">
              <a:latin typeface="Times New Roman" pitchFamily="18" charset="0"/>
            </a:endParaRPr>
          </a:p>
        </p:txBody>
      </p:sp>
      <p:sp>
        <p:nvSpPr>
          <p:cNvPr id="143366" name="Rectangle 6"/>
          <p:cNvSpPr>
            <a:spLocks noChangeArrowheads="1"/>
          </p:cNvSpPr>
          <p:nvPr/>
        </p:nvSpPr>
        <p:spPr bwMode="auto">
          <a:xfrm>
            <a:off x="977900" y="2420938"/>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hexagon</a:t>
            </a:r>
            <a:r>
              <a:rPr lang="ru-RU" altLang="ru-RU" sz="3600">
                <a:latin typeface="Times New Roman" pitchFamily="18" charset="0"/>
              </a:rPr>
              <a:t> </a:t>
            </a:r>
            <a:endParaRPr lang="en-US" altLang="ru-RU" sz="3600">
              <a:latin typeface="Times New Roman" pitchFamily="18" charset="0"/>
            </a:endParaRPr>
          </a:p>
        </p:txBody>
      </p:sp>
      <p:sp>
        <p:nvSpPr>
          <p:cNvPr id="143367" name="Rectangle 7"/>
          <p:cNvSpPr>
            <a:spLocks noChangeArrowheads="1"/>
          </p:cNvSpPr>
          <p:nvPr/>
        </p:nvSpPr>
        <p:spPr bwMode="auto">
          <a:xfrm>
            <a:off x="3708400" y="2420938"/>
            <a:ext cx="186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octagon</a:t>
            </a:r>
            <a:r>
              <a:rPr lang="en-US" altLang="ru-RU"/>
              <a:t> </a:t>
            </a:r>
            <a:r>
              <a:rPr lang="en-US" altLang="ru-RU" sz="3600" b="1">
                <a:latin typeface="Times New Roman" pitchFamily="18" charset="0"/>
              </a:rPr>
              <a:t> </a:t>
            </a:r>
          </a:p>
        </p:txBody>
      </p:sp>
      <p:sp>
        <p:nvSpPr>
          <p:cNvPr id="143368" name="Rectangle 8"/>
          <p:cNvSpPr>
            <a:spLocks noChangeArrowheads="1"/>
          </p:cNvSpPr>
          <p:nvPr/>
        </p:nvSpPr>
        <p:spPr bwMode="auto">
          <a:xfrm>
            <a:off x="6443663" y="2420938"/>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pentagon</a:t>
            </a:r>
          </a:p>
        </p:txBody>
      </p:sp>
      <p:sp>
        <p:nvSpPr>
          <p:cNvPr id="143369" name="AutoShape 9" descr="stop"/>
          <p:cNvSpPr>
            <a:spLocks noChangeArrowheads="1"/>
          </p:cNvSpPr>
          <p:nvPr/>
        </p:nvSpPr>
        <p:spPr bwMode="auto">
          <a:xfrm>
            <a:off x="3276600" y="3213100"/>
            <a:ext cx="2735263" cy="3240088"/>
          </a:xfrm>
          <a:prstGeom prst="roundRect">
            <a:avLst>
              <a:gd name="adj" fmla="val 16667"/>
            </a:avLst>
          </a:prstGeom>
          <a:blipFill dpi="0" rotWithShape="1">
            <a:blip r:embed="rId4"/>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3370" name="WordArt 1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14</a:t>
            </a:r>
          </a:p>
        </p:txBody>
      </p:sp>
      <p:sp>
        <p:nvSpPr>
          <p:cNvPr id="143371" name="WordArt 1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13</a:t>
            </a:r>
          </a:p>
        </p:txBody>
      </p:sp>
      <p:sp>
        <p:nvSpPr>
          <p:cNvPr id="143372" name="WordArt 1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12</a:t>
            </a:r>
          </a:p>
        </p:txBody>
      </p:sp>
      <p:sp>
        <p:nvSpPr>
          <p:cNvPr id="143373" name="WordArt 13"/>
          <p:cNvSpPr>
            <a:spLocks noChangeArrowheads="1" noChangeShapeType="1" noTextEdit="1"/>
          </p:cNvSpPr>
          <p:nvPr/>
        </p:nvSpPr>
        <p:spPr bwMode="auto">
          <a:xfrm>
            <a:off x="4211638"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11</a:t>
            </a:r>
          </a:p>
        </p:txBody>
      </p:sp>
      <p:sp>
        <p:nvSpPr>
          <p:cNvPr id="143374" name="WordArt 1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10</a:t>
            </a:r>
          </a:p>
        </p:txBody>
      </p:sp>
      <p:sp>
        <p:nvSpPr>
          <p:cNvPr id="143375" name="WordArt 15"/>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09</a:t>
            </a:r>
          </a:p>
        </p:txBody>
      </p:sp>
      <p:sp>
        <p:nvSpPr>
          <p:cNvPr id="143376" name="WordArt 16"/>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08</a:t>
            </a:r>
          </a:p>
        </p:txBody>
      </p:sp>
      <p:sp>
        <p:nvSpPr>
          <p:cNvPr id="143377" name="WordArt 17"/>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07</a:t>
            </a:r>
          </a:p>
        </p:txBody>
      </p:sp>
      <p:sp>
        <p:nvSpPr>
          <p:cNvPr id="143378" name="WordArt 18"/>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6600CC"/>
                  </a:solidFill>
                  <a:round/>
                  <a:headEnd/>
                  <a:tailEnd/>
                </a:ln>
                <a:solidFill>
                  <a:srgbClr val="CCCCFF"/>
                </a:solidFill>
                <a:latin typeface="Arial"/>
                <a:cs typeface="Arial"/>
              </a:rPr>
              <a:t>06</a:t>
            </a:r>
          </a:p>
        </p:txBody>
      </p:sp>
      <p:sp>
        <p:nvSpPr>
          <p:cNvPr id="143379" name="WordArt 19"/>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05</a:t>
            </a:r>
          </a:p>
        </p:txBody>
      </p:sp>
      <p:sp>
        <p:nvSpPr>
          <p:cNvPr id="143380" name="WordArt 20"/>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04</a:t>
            </a:r>
          </a:p>
        </p:txBody>
      </p:sp>
      <p:sp>
        <p:nvSpPr>
          <p:cNvPr id="143381" name="WordArt 21"/>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03</a:t>
            </a:r>
          </a:p>
        </p:txBody>
      </p:sp>
      <p:sp>
        <p:nvSpPr>
          <p:cNvPr id="143382" name="WordArt 22"/>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02</a:t>
            </a:r>
          </a:p>
        </p:txBody>
      </p:sp>
      <p:sp>
        <p:nvSpPr>
          <p:cNvPr id="143383" name="WordArt 23"/>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01</a:t>
            </a:r>
          </a:p>
        </p:txBody>
      </p:sp>
      <p:sp>
        <p:nvSpPr>
          <p:cNvPr id="143384" name="WordArt 24"/>
          <p:cNvSpPr>
            <a:spLocks noChangeArrowheads="1" noChangeShapeType="1" noTextEdit="1"/>
          </p:cNvSpPr>
          <p:nvPr/>
        </p:nvSpPr>
        <p:spPr bwMode="auto">
          <a:xfrm>
            <a:off x="4284663" y="404813"/>
            <a:ext cx="5762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19050">
                  <a:solidFill>
                    <a:srgbClr val="CC0000"/>
                  </a:solidFill>
                  <a:round/>
                  <a:headEnd/>
                  <a:tailEnd/>
                </a:ln>
                <a:solidFill>
                  <a:srgbClr val="FF3300"/>
                </a:solidFill>
                <a:latin typeface="Arial"/>
                <a:cs typeface="Arial"/>
              </a:rPr>
              <a:t>00</a:t>
            </a:r>
          </a:p>
        </p:txBody>
      </p:sp>
      <p:pic>
        <p:nvPicPr>
          <p:cNvPr id="143385" name="Picture 25"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84213" y="2205038"/>
            <a:ext cx="2232025" cy="1255712"/>
          </a:xfrm>
          <a:prstGeom prst="rect">
            <a:avLst/>
          </a:prstGeom>
          <a:noFill/>
          <a:extLst>
            <a:ext uri="{909E8E84-426E-40DD-AFC4-6F175D3DCCD1}">
              <a14:hiddenFill xmlns:a14="http://schemas.microsoft.com/office/drawing/2010/main">
                <a:solidFill>
                  <a:srgbClr val="FFFFFF"/>
                </a:solidFill>
              </a14:hiddenFill>
            </a:ext>
          </a:extLst>
        </p:spPr>
      </p:pic>
      <p:pic>
        <p:nvPicPr>
          <p:cNvPr id="143386" name="Picture 26" desc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00428">
            <a:off x="6372225" y="2205038"/>
            <a:ext cx="2232025" cy="1255712"/>
          </a:xfrm>
          <a:prstGeom prst="rect">
            <a:avLst/>
          </a:prstGeom>
          <a:noFill/>
          <a:extLst>
            <a:ext uri="{909E8E84-426E-40DD-AFC4-6F175D3DCCD1}">
              <a14:hiddenFill xmlns:a14="http://schemas.microsoft.com/office/drawing/2010/main">
                <a:solidFill>
                  <a:srgbClr val="FFFFFF"/>
                </a:solidFill>
              </a14:hiddenFill>
            </a:ext>
          </a:extLst>
        </p:spPr>
      </p:pic>
      <p:sp>
        <p:nvSpPr>
          <p:cNvPr id="143388" name="AutoShape 28">
            <a:hlinkClick r:id="rId6" action="ppaction://hlinksldjump"/>
          </p:cNvPr>
          <p:cNvSpPr>
            <a:spLocks noChangeArrowheads="1"/>
          </p:cNvSpPr>
          <p:nvPr/>
        </p:nvSpPr>
        <p:spPr bwMode="auto">
          <a:xfrm flipH="1">
            <a:off x="8172450" y="6381750"/>
            <a:ext cx="823913" cy="342900"/>
          </a:xfrm>
          <a:prstGeom prst="leftArrow">
            <a:avLst>
              <a:gd name="adj1" fmla="val 50000"/>
              <a:gd name="adj2" fmla="val 60069"/>
            </a:avLst>
          </a:prstGeom>
          <a:solidFill>
            <a:srgbClr val="CC99FF"/>
          </a:solidFill>
          <a:ln w="2857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3390" name="AutoShape 30" descr="questions1"/>
          <p:cNvSpPr>
            <a:spLocks noChangeArrowheads="1"/>
          </p:cNvSpPr>
          <p:nvPr/>
        </p:nvSpPr>
        <p:spPr bwMode="auto">
          <a:xfrm>
            <a:off x="2843213" y="3213100"/>
            <a:ext cx="3600450" cy="3240088"/>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66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3389" name="Picture 29" descr="c25cf34766bd144ac618d8770234f7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908050"/>
            <a:ext cx="5040313"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fade">
                                      <p:cBhvr>
                                        <p:cTn id="7" dur="500"/>
                                        <p:tgtEl>
                                          <p:spTgt spid="14336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3364"/>
                                        </p:tgtEl>
                                        <p:attrNameLst>
                                          <p:attrName>style.visibility</p:attrName>
                                        </p:attrNameLst>
                                      </p:cBhvr>
                                      <p:to>
                                        <p:strVal val="visible"/>
                                      </p:to>
                                    </p:set>
                                    <p:animEffect transition="in" filter="fade">
                                      <p:cBhvr>
                                        <p:cTn id="11" dur="500"/>
                                        <p:tgtEl>
                                          <p:spTgt spid="143364"/>
                                        </p:tgtEl>
                                      </p:cBhvr>
                                    </p:animEffect>
                                  </p:childTnLst>
                                </p:cTn>
                              </p:par>
                            </p:childTnLst>
                          </p:cTn>
                        </p:par>
                        <p:par>
                          <p:cTn id="12" fill="hold" nodeType="afterGroup">
                            <p:stCondLst>
                              <p:cond delay="1000"/>
                            </p:stCondLst>
                            <p:childTnLst>
                              <p:par>
                                <p:cTn id="13" presetID="10" presetClass="exit" presetSubtype="0" fill="hold" grpId="1" nodeType="afterEffect">
                                  <p:stCondLst>
                                    <p:cond delay="500"/>
                                  </p:stCondLst>
                                  <p:childTnLst>
                                    <p:animEffect transition="out" filter="fade">
                                      <p:cBhvr>
                                        <p:cTn id="14" dur="500"/>
                                        <p:tgtEl>
                                          <p:spTgt spid="143364"/>
                                        </p:tgtEl>
                                      </p:cBhvr>
                                    </p:animEffect>
                                    <p:set>
                                      <p:cBhvr>
                                        <p:cTn id="15" dur="1" fill="hold">
                                          <p:stCondLst>
                                            <p:cond delay="499"/>
                                          </p:stCondLst>
                                        </p:cTn>
                                        <p:tgtEl>
                                          <p:spTgt spid="143364"/>
                                        </p:tgtEl>
                                        <p:attrNameLst>
                                          <p:attrName>style.visibility</p:attrName>
                                        </p:attrNameLst>
                                      </p:cBhvr>
                                      <p:to>
                                        <p:strVal val="hidden"/>
                                      </p:to>
                                    </p:se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3370"/>
                                        </p:tgtEl>
                                        <p:attrNameLst>
                                          <p:attrName>style.visibility</p:attrName>
                                        </p:attrNameLst>
                                      </p:cBhvr>
                                      <p:to>
                                        <p:strVal val="visible"/>
                                      </p:to>
                                    </p:set>
                                    <p:animEffect transition="in" filter="fade">
                                      <p:cBhvr>
                                        <p:cTn id="19" dur="500"/>
                                        <p:tgtEl>
                                          <p:spTgt spid="143370"/>
                                        </p:tgtEl>
                                      </p:cBhvr>
                                    </p:animEffect>
                                  </p:childTnLst>
                                </p:cTn>
                              </p:par>
                            </p:childTnLst>
                          </p:cTn>
                        </p:par>
                        <p:par>
                          <p:cTn id="20" fill="hold" nodeType="afterGroup">
                            <p:stCondLst>
                              <p:cond delay="2500"/>
                            </p:stCondLst>
                            <p:childTnLst>
                              <p:par>
                                <p:cTn id="21" presetID="10" presetClass="exit" presetSubtype="0" fill="hold" grpId="1" nodeType="afterEffect">
                                  <p:stCondLst>
                                    <p:cond delay="500"/>
                                  </p:stCondLst>
                                  <p:childTnLst>
                                    <p:animEffect transition="out" filter="fade">
                                      <p:cBhvr>
                                        <p:cTn id="22" dur="500"/>
                                        <p:tgtEl>
                                          <p:spTgt spid="143370"/>
                                        </p:tgtEl>
                                      </p:cBhvr>
                                    </p:animEffect>
                                    <p:set>
                                      <p:cBhvr>
                                        <p:cTn id="23" dur="1" fill="hold">
                                          <p:stCondLst>
                                            <p:cond delay="499"/>
                                          </p:stCondLst>
                                        </p:cTn>
                                        <p:tgtEl>
                                          <p:spTgt spid="143370"/>
                                        </p:tgtEl>
                                        <p:attrNameLst>
                                          <p:attrName>style.visibility</p:attrName>
                                        </p:attrNameLst>
                                      </p:cBhvr>
                                      <p:to>
                                        <p:strVal val="hidden"/>
                                      </p:to>
                                    </p:set>
                                  </p:childTnLst>
                                </p:cTn>
                              </p:par>
                            </p:childTnLst>
                          </p:cTn>
                        </p:par>
                        <p:par>
                          <p:cTn id="24" fill="hold" nodeType="afterGroup">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43371"/>
                                        </p:tgtEl>
                                        <p:attrNameLst>
                                          <p:attrName>style.visibility</p:attrName>
                                        </p:attrNameLst>
                                      </p:cBhvr>
                                      <p:to>
                                        <p:strVal val="visible"/>
                                      </p:to>
                                    </p:set>
                                    <p:animEffect transition="in" filter="fade">
                                      <p:cBhvr>
                                        <p:cTn id="27" dur="500"/>
                                        <p:tgtEl>
                                          <p:spTgt spid="143371"/>
                                        </p:tgtEl>
                                      </p:cBhvr>
                                    </p:animEffect>
                                  </p:childTnLst>
                                </p:cTn>
                              </p:par>
                            </p:childTnLst>
                          </p:cTn>
                        </p:par>
                        <p:par>
                          <p:cTn id="28" fill="hold" nodeType="afterGroup">
                            <p:stCondLst>
                              <p:cond delay="4000"/>
                            </p:stCondLst>
                            <p:childTnLst>
                              <p:par>
                                <p:cTn id="29" presetID="10" presetClass="exit" presetSubtype="0" fill="hold" grpId="1" nodeType="afterEffect">
                                  <p:stCondLst>
                                    <p:cond delay="500"/>
                                  </p:stCondLst>
                                  <p:childTnLst>
                                    <p:animEffect transition="out" filter="fade">
                                      <p:cBhvr>
                                        <p:cTn id="30" dur="500"/>
                                        <p:tgtEl>
                                          <p:spTgt spid="143371"/>
                                        </p:tgtEl>
                                      </p:cBhvr>
                                    </p:animEffect>
                                    <p:set>
                                      <p:cBhvr>
                                        <p:cTn id="31" dur="1" fill="hold">
                                          <p:stCondLst>
                                            <p:cond delay="499"/>
                                          </p:stCondLst>
                                        </p:cTn>
                                        <p:tgtEl>
                                          <p:spTgt spid="143371"/>
                                        </p:tgtEl>
                                        <p:attrNameLst>
                                          <p:attrName>style.visibility</p:attrName>
                                        </p:attrNameLst>
                                      </p:cBhvr>
                                      <p:to>
                                        <p:strVal val="hidden"/>
                                      </p:to>
                                    </p:set>
                                  </p:childTnLst>
                                </p:cTn>
                              </p:par>
                            </p:childTnLst>
                          </p:cTn>
                        </p:par>
                        <p:par>
                          <p:cTn id="32" fill="hold" nodeType="afterGroup">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43372"/>
                                        </p:tgtEl>
                                        <p:attrNameLst>
                                          <p:attrName>style.visibility</p:attrName>
                                        </p:attrNameLst>
                                      </p:cBhvr>
                                      <p:to>
                                        <p:strVal val="visible"/>
                                      </p:to>
                                    </p:set>
                                    <p:animEffect transition="in" filter="fade">
                                      <p:cBhvr>
                                        <p:cTn id="35" dur="500"/>
                                        <p:tgtEl>
                                          <p:spTgt spid="143372"/>
                                        </p:tgtEl>
                                      </p:cBhvr>
                                    </p:animEffect>
                                  </p:childTnLst>
                                </p:cTn>
                              </p:par>
                            </p:childTnLst>
                          </p:cTn>
                        </p:par>
                        <p:par>
                          <p:cTn id="36" fill="hold" nodeType="afterGroup">
                            <p:stCondLst>
                              <p:cond delay="5500"/>
                            </p:stCondLst>
                            <p:childTnLst>
                              <p:par>
                                <p:cTn id="37" presetID="10" presetClass="exit" presetSubtype="0" fill="hold" grpId="1" nodeType="afterEffect">
                                  <p:stCondLst>
                                    <p:cond delay="500"/>
                                  </p:stCondLst>
                                  <p:childTnLst>
                                    <p:animEffect transition="out" filter="fade">
                                      <p:cBhvr>
                                        <p:cTn id="38" dur="500"/>
                                        <p:tgtEl>
                                          <p:spTgt spid="143372"/>
                                        </p:tgtEl>
                                      </p:cBhvr>
                                    </p:animEffect>
                                    <p:set>
                                      <p:cBhvr>
                                        <p:cTn id="39" dur="1" fill="hold">
                                          <p:stCondLst>
                                            <p:cond delay="499"/>
                                          </p:stCondLst>
                                        </p:cTn>
                                        <p:tgtEl>
                                          <p:spTgt spid="143372"/>
                                        </p:tgtEl>
                                        <p:attrNameLst>
                                          <p:attrName>style.visibility</p:attrName>
                                        </p:attrNameLst>
                                      </p:cBhvr>
                                      <p:to>
                                        <p:strVal val="hidden"/>
                                      </p:to>
                                    </p:set>
                                  </p:childTnLst>
                                </p:cTn>
                              </p:par>
                            </p:childTnLst>
                          </p:cTn>
                        </p:par>
                        <p:par>
                          <p:cTn id="40" fill="hold" nodeType="afterGroup">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43373"/>
                                        </p:tgtEl>
                                        <p:attrNameLst>
                                          <p:attrName>style.visibility</p:attrName>
                                        </p:attrNameLst>
                                      </p:cBhvr>
                                      <p:to>
                                        <p:strVal val="visible"/>
                                      </p:to>
                                    </p:set>
                                    <p:animEffect transition="in" filter="fade">
                                      <p:cBhvr>
                                        <p:cTn id="43" dur="500"/>
                                        <p:tgtEl>
                                          <p:spTgt spid="143373"/>
                                        </p:tgtEl>
                                      </p:cBhvr>
                                    </p:animEffect>
                                  </p:childTnLst>
                                </p:cTn>
                              </p:par>
                            </p:childTnLst>
                          </p:cTn>
                        </p:par>
                        <p:par>
                          <p:cTn id="44" fill="hold" nodeType="afterGroup">
                            <p:stCondLst>
                              <p:cond delay="7000"/>
                            </p:stCondLst>
                            <p:childTnLst>
                              <p:par>
                                <p:cTn id="45" presetID="10" presetClass="exit" presetSubtype="0" fill="hold" grpId="1" nodeType="afterEffect">
                                  <p:stCondLst>
                                    <p:cond delay="500"/>
                                  </p:stCondLst>
                                  <p:childTnLst>
                                    <p:animEffect transition="out" filter="fade">
                                      <p:cBhvr>
                                        <p:cTn id="46" dur="500"/>
                                        <p:tgtEl>
                                          <p:spTgt spid="143373"/>
                                        </p:tgtEl>
                                      </p:cBhvr>
                                    </p:animEffect>
                                    <p:set>
                                      <p:cBhvr>
                                        <p:cTn id="47" dur="1" fill="hold">
                                          <p:stCondLst>
                                            <p:cond delay="499"/>
                                          </p:stCondLst>
                                        </p:cTn>
                                        <p:tgtEl>
                                          <p:spTgt spid="143373"/>
                                        </p:tgtEl>
                                        <p:attrNameLst>
                                          <p:attrName>style.visibility</p:attrName>
                                        </p:attrNameLst>
                                      </p:cBhvr>
                                      <p:to>
                                        <p:strVal val="hidden"/>
                                      </p:to>
                                    </p:set>
                                  </p:childTnLst>
                                </p:cTn>
                              </p:par>
                            </p:childTnLst>
                          </p:cTn>
                        </p:par>
                        <p:par>
                          <p:cTn id="48" fill="hold" nodeType="afterGroup">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143374"/>
                                        </p:tgtEl>
                                        <p:attrNameLst>
                                          <p:attrName>style.visibility</p:attrName>
                                        </p:attrNameLst>
                                      </p:cBhvr>
                                      <p:to>
                                        <p:strVal val="visible"/>
                                      </p:to>
                                    </p:set>
                                    <p:animEffect transition="in" filter="fade">
                                      <p:cBhvr>
                                        <p:cTn id="51" dur="500"/>
                                        <p:tgtEl>
                                          <p:spTgt spid="143374"/>
                                        </p:tgtEl>
                                      </p:cBhvr>
                                    </p:animEffect>
                                  </p:childTnLst>
                                </p:cTn>
                              </p:par>
                            </p:childTnLst>
                          </p:cTn>
                        </p:par>
                        <p:par>
                          <p:cTn id="52" fill="hold" nodeType="afterGroup">
                            <p:stCondLst>
                              <p:cond delay="8500"/>
                            </p:stCondLst>
                            <p:childTnLst>
                              <p:par>
                                <p:cTn id="53" presetID="10" presetClass="exit" presetSubtype="0" fill="hold" grpId="1" nodeType="afterEffect">
                                  <p:stCondLst>
                                    <p:cond delay="500"/>
                                  </p:stCondLst>
                                  <p:childTnLst>
                                    <p:animEffect transition="out" filter="fade">
                                      <p:cBhvr>
                                        <p:cTn id="54" dur="500"/>
                                        <p:tgtEl>
                                          <p:spTgt spid="143374"/>
                                        </p:tgtEl>
                                      </p:cBhvr>
                                    </p:animEffect>
                                    <p:set>
                                      <p:cBhvr>
                                        <p:cTn id="55" dur="1" fill="hold">
                                          <p:stCondLst>
                                            <p:cond delay="499"/>
                                          </p:stCondLst>
                                        </p:cTn>
                                        <p:tgtEl>
                                          <p:spTgt spid="143374"/>
                                        </p:tgtEl>
                                        <p:attrNameLst>
                                          <p:attrName>style.visibility</p:attrName>
                                        </p:attrNameLst>
                                      </p:cBhvr>
                                      <p:to>
                                        <p:strVal val="hidden"/>
                                      </p:to>
                                    </p:set>
                                  </p:childTnLst>
                                </p:cTn>
                              </p:par>
                            </p:childTnLst>
                          </p:cTn>
                        </p:par>
                        <p:par>
                          <p:cTn id="56" fill="hold" nodeType="afterGroup">
                            <p:stCondLst>
                              <p:cond delay="9500"/>
                            </p:stCondLst>
                            <p:childTnLst>
                              <p:par>
                                <p:cTn id="57" presetID="10" presetClass="entr" presetSubtype="0" fill="hold" grpId="0" nodeType="afterEffect">
                                  <p:stCondLst>
                                    <p:cond delay="0"/>
                                  </p:stCondLst>
                                  <p:childTnLst>
                                    <p:set>
                                      <p:cBhvr>
                                        <p:cTn id="58" dur="1" fill="hold">
                                          <p:stCondLst>
                                            <p:cond delay="0"/>
                                          </p:stCondLst>
                                        </p:cTn>
                                        <p:tgtEl>
                                          <p:spTgt spid="143375"/>
                                        </p:tgtEl>
                                        <p:attrNameLst>
                                          <p:attrName>style.visibility</p:attrName>
                                        </p:attrNameLst>
                                      </p:cBhvr>
                                      <p:to>
                                        <p:strVal val="visible"/>
                                      </p:to>
                                    </p:set>
                                    <p:animEffect transition="in" filter="fade">
                                      <p:cBhvr>
                                        <p:cTn id="59" dur="500"/>
                                        <p:tgtEl>
                                          <p:spTgt spid="143375"/>
                                        </p:tgtEl>
                                      </p:cBhvr>
                                    </p:animEffect>
                                  </p:childTnLst>
                                </p:cTn>
                              </p:par>
                            </p:childTnLst>
                          </p:cTn>
                        </p:par>
                        <p:par>
                          <p:cTn id="60" fill="hold" nodeType="afterGroup">
                            <p:stCondLst>
                              <p:cond delay="10000"/>
                            </p:stCondLst>
                            <p:childTnLst>
                              <p:par>
                                <p:cTn id="61" presetID="10" presetClass="exit" presetSubtype="0" fill="hold" grpId="1" nodeType="afterEffect">
                                  <p:stCondLst>
                                    <p:cond delay="500"/>
                                  </p:stCondLst>
                                  <p:childTnLst>
                                    <p:animEffect transition="out" filter="fade">
                                      <p:cBhvr>
                                        <p:cTn id="62" dur="500"/>
                                        <p:tgtEl>
                                          <p:spTgt spid="143375"/>
                                        </p:tgtEl>
                                      </p:cBhvr>
                                    </p:animEffect>
                                    <p:set>
                                      <p:cBhvr>
                                        <p:cTn id="63" dur="1" fill="hold">
                                          <p:stCondLst>
                                            <p:cond delay="499"/>
                                          </p:stCondLst>
                                        </p:cTn>
                                        <p:tgtEl>
                                          <p:spTgt spid="143375"/>
                                        </p:tgtEl>
                                        <p:attrNameLst>
                                          <p:attrName>style.visibility</p:attrName>
                                        </p:attrNameLst>
                                      </p:cBhvr>
                                      <p:to>
                                        <p:strVal val="hidden"/>
                                      </p:to>
                                    </p:set>
                                  </p:childTnLst>
                                </p:cTn>
                              </p:par>
                            </p:childTnLst>
                          </p:cTn>
                        </p:par>
                        <p:par>
                          <p:cTn id="64" fill="hold" nodeType="afterGroup">
                            <p:stCondLst>
                              <p:cond delay="11000"/>
                            </p:stCondLst>
                            <p:childTnLst>
                              <p:par>
                                <p:cTn id="65" presetID="10" presetClass="entr" presetSubtype="0" fill="hold" grpId="0" nodeType="afterEffect">
                                  <p:stCondLst>
                                    <p:cond delay="0"/>
                                  </p:stCondLst>
                                  <p:childTnLst>
                                    <p:set>
                                      <p:cBhvr>
                                        <p:cTn id="66" dur="1" fill="hold">
                                          <p:stCondLst>
                                            <p:cond delay="0"/>
                                          </p:stCondLst>
                                        </p:cTn>
                                        <p:tgtEl>
                                          <p:spTgt spid="143376"/>
                                        </p:tgtEl>
                                        <p:attrNameLst>
                                          <p:attrName>style.visibility</p:attrName>
                                        </p:attrNameLst>
                                      </p:cBhvr>
                                      <p:to>
                                        <p:strVal val="visible"/>
                                      </p:to>
                                    </p:set>
                                    <p:animEffect transition="in" filter="fade">
                                      <p:cBhvr>
                                        <p:cTn id="67" dur="500"/>
                                        <p:tgtEl>
                                          <p:spTgt spid="143376"/>
                                        </p:tgtEl>
                                      </p:cBhvr>
                                    </p:animEffect>
                                  </p:childTnLst>
                                </p:cTn>
                              </p:par>
                            </p:childTnLst>
                          </p:cTn>
                        </p:par>
                        <p:par>
                          <p:cTn id="68" fill="hold" nodeType="afterGroup">
                            <p:stCondLst>
                              <p:cond delay="11500"/>
                            </p:stCondLst>
                            <p:childTnLst>
                              <p:par>
                                <p:cTn id="69" presetID="10" presetClass="exit" presetSubtype="0" fill="hold" grpId="1" nodeType="afterEffect">
                                  <p:stCondLst>
                                    <p:cond delay="500"/>
                                  </p:stCondLst>
                                  <p:childTnLst>
                                    <p:animEffect transition="out" filter="fade">
                                      <p:cBhvr>
                                        <p:cTn id="70" dur="500"/>
                                        <p:tgtEl>
                                          <p:spTgt spid="143376"/>
                                        </p:tgtEl>
                                      </p:cBhvr>
                                    </p:animEffect>
                                    <p:set>
                                      <p:cBhvr>
                                        <p:cTn id="71" dur="1" fill="hold">
                                          <p:stCondLst>
                                            <p:cond delay="499"/>
                                          </p:stCondLst>
                                        </p:cTn>
                                        <p:tgtEl>
                                          <p:spTgt spid="143376"/>
                                        </p:tgtEl>
                                        <p:attrNameLst>
                                          <p:attrName>style.visibility</p:attrName>
                                        </p:attrNameLst>
                                      </p:cBhvr>
                                      <p:to>
                                        <p:strVal val="hidden"/>
                                      </p:to>
                                    </p:set>
                                  </p:childTnLst>
                                </p:cTn>
                              </p:par>
                            </p:childTnLst>
                          </p:cTn>
                        </p:par>
                        <p:par>
                          <p:cTn id="72" fill="hold" nodeType="afterGroup">
                            <p:stCondLst>
                              <p:cond delay="12500"/>
                            </p:stCondLst>
                            <p:childTnLst>
                              <p:par>
                                <p:cTn id="73" presetID="10" presetClass="entr" presetSubtype="0" fill="hold" grpId="0" nodeType="afterEffect">
                                  <p:stCondLst>
                                    <p:cond delay="0"/>
                                  </p:stCondLst>
                                  <p:childTnLst>
                                    <p:set>
                                      <p:cBhvr>
                                        <p:cTn id="74" dur="1" fill="hold">
                                          <p:stCondLst>
                                            <p:cond delay="0"/>
                                          </p:stCondLst>
                                        </p:cTn>
                                        <p:tgtEl>
                                          <p:spTgt spid="143377"/>
                                        </p:tgtEl>
                                        <p:attrNameLst>
                                          <p:attrName>style.visibility</p:attrName>
                                        </p:attrNameLst>
                                      </p:cBhvr>
                                      <p:to>
                                        <p:strVal val="visible"/>
                                      </p:to>
                                    </p:set>
                                    <p:animEffect transition="in" filter="fade">
                                      <p:cBhvr>
                                        <p:cTn id="75" dur="500"/>
                                        <p:tgtEl>
                                          <p:spTgt spid="143377"/>
                                        </p:tgtEl>
                                      </p:cBhvr>
                                    </p:animEffect>
                                  </p:childTnLst>
                                </p:cTn>
                              </p:par>
                            </p:childTnLst>
                          </p:cTn>
                        </p:par>
                        <p:par>
                          <p:cTn id="76" fill="hold" nodeType="afterGroup">
                            <p:stCondLst>
                              <p:cond delay="13000"/>
                            </p:stCondLst>
                            <p:childTnLst>
                              <p:par>
                                <p:cTn id="77" presetID="10" presetClass="exit" presetSubtype="0" fill="hold" grpId="1" nodeType="afterEffect">
                                  <p:stCondLst>
                                    <p:cond delay="500"/>
                                  </p:stCondLst>
                                  <p:childTnLst>
                                    <p:animEffect transition="out" filter="fade">
                                      <p:cBhvr>
                                        <p:cTn id="78" dur="500"/>
                                        <p:tgtEl>
                                          <p:spTgt spid="143377"/>
                                        </p:tgtEl>
                                      </p:cBhvr>
                                    </p:animEffect>
                                    <p:set>
                                      <p:cBhvr>
                                        <p:cTn id="79" dur="1" fill="hold">
                                          <p:stCondLst>
                                            <p:cond delay="499"/>
                                          </p:stCondLst>
                                        </p:cTn>
                                        <p:tgtEl>
                                          <p:spTgt spid="143377"/>
                                        </p:tgtEl>
                                        <p:attrNameLst>
                                          <p:attrName>style.visibility</p:attrName>
                                        </p:attrNameLst>
                                      </p:cBhvr>
                                      <p:to>
                                        <p:strVal val="hidden"/>
                                      </p:to>
                                    </p:set>
                                  </p:childTnLst>
                                </p:cTn>
                              </p:par>
                            </p:childTnLst>
                          </p:cTn>
                        </p:par>
                        <p:par>
                          <p:cTn id="80" fill="hold" nodeType="afterGroup">
                            <p:stCondLst>
                              <p:cond delay="14000"/>
                            </p:stCondLst>
                            <p:childTnLst>
                              <p:par>
                                <p:cTn id="81" presetID="10" presetClass="entr" presetSubtype="0" fill="hold" grpId="0" nodeType="afterEffect">
                                  <p:stCondLst>
                                    <p:cond delay="0"/>
                                  </p:stCondLst>
                                  <p:childTnLst>
                                    <p:set>
                                      <p:cBhvr>
                                        <p:cTn id="82" dur="1" fill="hold">
                                          <p:stCondLst>
                                            <p:cond delay="0"/>
                                          </p:stCondLst>
                                        </p:cTn>
                                        <p:tgtEl>
                                          <p:spTgt spid="143378"/>
                                        </p:tgtEl>
                                        <p:attrNameLst>
                                          <p:attrName>style.visibility</p:attrName>
                                        </p:attrNameLst>
                                      </p:cBhvr>
                                      <p:to>
                                        <p:strVal val="visible"/>
                                      </p:to>
                                    </p:set>
                                    <p:animEffect transition="in" filter="fade">
                                      <p:cBhvr>
                                        <p:cTn id="83" dur="500"/>
                                        <p:tgtEl>
                                          <p:spTgt spid="143378"/>
                                        </p:tgtEl>
                                      </p:cBhvr>
                                    </p:animEffect>
                                  </p:childTnLst>
                                </p:cTn>
                              </p:par>
                            </p:childTnLst>
                          </p:cTn>
                        </p:par>
                        <p:par>
                          <p:cTn id="84" fill="hold" nodeType="afterGroup">
                            <p:stCondLst>
                              <p:cond delay="14500"/>
                            </p:stCondLst>
                            <p:childTnLst>
                              <p:par>
                                <p:cTn id="85" presetID="10" presetClass="exit" presetSubtype="0" fill="hold" grpId="1" nodeType="afterEffect">
                                  <p:stCondLst>
                                    <p:cond delay="500"/>
                                  </p:stCondLst>
                                  <p:childTnLst>
                                    <p:animEffect transition="out" filter="fade">
                                      <p:cBhvr>
                                        <p:cTn id="86" dur="500"/>
                                        <p:tgtEl>
                                          <p:spTgt spid="143378"/>
                                        </p:tgtEl>
                                      </p:cBhvr>
                                    </p:animEffect>
                                    <p:set>
                                      <p:cBhvr>
                                        <p:cTn id="87" dur="1" fill="hold">
                                          <p:stCondLst>
                                            <p:cond delay="499"/>
                                          </p:stCondLst>
                                        </p:cTn>
                                        <p:tgtEl>
                                          <p:spTgt spid="143378"/>
                                        </p:tgtEl>
                                        <p:attrNameLst>
                                          <p:attrName>style.visibility</p:attrName>
                                        </p:attrNameLst>
                                      </p:cBhvr>
                                      <p:to>
                                        <p:strVal val="hidden"/>
                                      </p:to>
                                    </p:set>
                                  </p:childTnLst>
                                </p:cTn>
                              </p:par>
                            </p:childTnLst>
                          </p:cTn>
                        </p:par>
                        <p:par>
                          <p:cTn id="88" fill="hold" nodeType="afterGroup">
                            <p:stCondLst>
                              <p:cond delay="15500"/>
                            </p:stCondLst>
                            <p:childTnLst>
                              <p:par>
                                <p:cTn id="89" presetID="10" presetClass="entr" presetSubtype="0" fill="hold" grpId="0" nodeType="afterEffect">
                                  <p:stCondLst>
                                    <p:cond delay="0"/>
                                  </p:stCondLst>
                                  <p:childTnLst>
                                    <p:set>
                                      <p:cBhvr>
                                        <p:cTn id="90" dur="1" fill="hold">
                                          <p:stCondLst>
                                            <p:cond delay="0"/>
                                          </p:stCondLst>
                                        </p:cTn>
                                        <p:tgtEl>
                                          <p:spTgt spid="143379"/>
                                        </p:tgtEl>
                                        <p:attrNameLst>
                                          <p:attrName>style.visibility</p:attrName>
                                        </p:attrNameLst>
                                      </p:cBhvr>
                                      <p:to>
                                        <p:strVal val="visible"/>
                                      </p:to>
                                    </p:set>
                                    <p:animEffect transition="in" filter="fade">
                                      <p:cBhvr>
                                        <p:cTn id="91" dur="500"/>
                                        <p:tgtEl>
                                          <p:spTgt spid="143379"/>
                                        </p:tgtEl>
                                      </p:cBhvr>
                                    </p:animEffect>
                                  </p:childTnLst>
                                </p:cTn>
                              </p:par>
                            </p:childTnLst>
                          </p:cTn>
                        </p:par>
                        <p:par>
                          <p:cTn id="92" fill="hold" nodeType="afterGroup">
                            <p:stCondLst>
                              <p:cond delay="16000"/>
                            </p:stCondLst>
                            <p:childTnLst>
                              <p:par>
                                <p:cTn id="93" presetID="10" presetClass="exit" presetSubtype="0" fill="hold" grpId="1" nodeType="afterEffect">
                                  <p:stCondLst>
                                    <p:cond delay="500"/>
                                  </p:stCondLst>
                                  <p:childTnLst>
                                    <p:animEffect transition="out" filter="fade">
                                      <p:cBhvr>
                                        <p:cTn id="94" dur="500"/>
                                        <p:tgtEl>
                                          <p:spTgt spid="143379"/>
                                        </p:tgtEl>
                                      </p:cBhvr>
                                    </p:animEffect>
                                    <p:set>
                                      <p:cBhvr>
                                        <p:cTn id="95" dur="1" fill="hold">
                                          <p:stCondLst>
                                            <p:cond delay="499"/>
                                          </p:stCondLst>
                                        </p:cTn>
                                        <p:tgtEl>
                                          <p:spTgt spid="143379"/>
                                        </p:tgtEl>
                                        <p:attrNameLst>
                                          <p:attrName>style.visibility</p:attrName>
                                        </p:attrNameLst>
                                      </p:cBhvr>
                                      <p:to>
                                        <p:strVal val="hidden"/>
                                      </p:to>
                                    </p:set>
                                  </p:childTnLst>
                                </p:cTn>
                              </p:par>
                            </p:childTnLst>
                          </p:cTn>
                        </p:par>
                        <p:par>
                          <p:cTn id="96" fill="hold" nodeType="afterGroup">
                            <p:stCondLst>
                              <p:cond delay="17000"/>
                            </p:stCondLst>
                            <p:childTnLst>
                              <p:par>
                                <p:cTn id="97" presetID="10" presetClass="entr" presetSubtype="0" fill="hold" grpId="0" nodeType="afterEffect">
                                  <p:stCondLst>
                                    <p:cond delay="0"/>
                                  </p:stCondLst>
                                  <p:childTnLst>
                                    <p:set>
                                      <p:cBhvr>
                                        <p:cTn id="98" dur="1" fill="hold">
                                          <p:stCondLst>
                                            <p:cond delay="0"/>
                                          </p:stCondLst>
                                        </p:cTn>
                                        <p:tgtEl>
                                          <p:spTgt spid="143380"/>
                                        </p:tgtEl>
                                        <p:attrNameLst>
                                          <p:attrName>style.visibility</p:attrName>
                                        </p:attrNameLst>
                                      </p:cBhvr>
                                      <p:to>
                                        <p:strVal val="visible"/>
                                      </p:to>
                                    </p:set>
                                    <p:animEffect transition="in" filter="fade">
                                      <p:cBhvr>
                                        <p:cTn id="99" dur="500"/>
                                        <p:tgtEl>
                                          <p:spTgt spid="143380"/>
                                        </p:tgtEl>
                                      </p:cBhvr>
                                    </p:animEffect>
                                  </p:childTnLst>
                                </p:cTn>
                              </p:par>
                            </p:childTnLst>
                          </p:cTn>
                        </p:par>
                        <p:par>
                          <p:cTn id="100" fill="hold" nodeType="afterGroup">
                            <p:stCondLst>
                              <p:cond delay="17500"/>
                            </p:stCondLst>
                            <p:childTnLst>
                              <p:par>
                                <p:cTn id="101" presetID="10" presetClass="exit" presetSubtype="0" fill="hold" grpId="1" nodeType="afterEffect">
                                  <p:stCondLst>
                                    <p:cond delay="500"/>
                                  </p:stCondLst>
                                  <p:childTnLst>
                                    <p:animEffect transition="out" filter="fade">
                                      <p:cBhvr>
                                        <p:cTn id="102" dur="500"/>
                                        <p:tgtEl>
                                          <p:spTgt spid="143380"/>
                                        </p:tgtEl>
                                      </p:cBhvr>
                                    </p:animEffect>
                                    <p:set>
                                      <p:cBhvr>
                                        <p:cTn id="103" dur="1" fill="hold">
                                          <p:stCondLst>
                                            <p:cond delay="499"/>
                                          </p:stCondLst>
                                        </p:cTn>
                                        <p:tgtEl>
                                          <p:spTgt spid="143380"/>
                                        </p:tgtEl>
                                        <p:attrNameLst>
                                          <p:attrName>style.visibility</p:attrName>
                                        </p:attrNameLst>
                                      </p:cBhvr>
                                      <p:to>
                                        <p:strVal val="hidden"/>
                                      </p:to>
                                    </p:set>
                                  </p:childTnLst>
                                </p:cTn>
                              </p:par>
                            </p:childTnLst>
                          </p:cTn>
                        </p:par>
                        <p:par>
                          <p:cTn id="104" fill="hold" nodeType="afterGroup">
                            <p:stCondLst>
                              <p:cond delay="18500"/>
                            </p:stCondLst>
                            <p:childTnLst>
                              <p:par>
                                <p:cTn id="105" presetID="10" presetClass="entr" presetSubtype="0" fill="hold" grpId="0" nodeType="afterEffect">
                                  <p:stCondLst>
                                    <p:cond delay="0"/>
                                  </p:stCondLst>
                                  <p:childTnLst>
                                    <p:set>
                                      <p:cBhvr>
                                        <p:cTn id="106" dur="1" fill="hold">
                                          <p:stCondLst>
                                            <p:cond delay="0"/>
                                          </p:stCondLst>
                                        </p:cTn>
                                        <p:tgtEl>
                                          <p:spTgt spid="143381"/>
                                        </p:tgtEl>
                                        <p:attrNameLst>
                                          <p:attrName>style.visibility</p:attrName>
                                        </p:attrNameLst>
                                      </p:cBhvr>
                                      <p:to>
                                        <p:strVal val="visible"/>
                                      </p:to>
                                    </p:set>
                                    <p:animEffect transition="in" filter="fade">
                                      <p:cBhvr>
                                        <p:cTn id="107" dur="500"/>
                                        <p:tgtEl>
                                          <p:spTgt spid="143381"/>
                                        </p:tgtEl>
                                      </p:cBhvr>
                                    </p:animEffect>
                                  </p:childTnLst>
                                </p:cTn>
                              </p:par>
                            </p:childTnLst>
                          </p:cTn>
                        </p:par>
                        <p:par>
                          <p:cTn id="108" fill="hold" nodeType="afterGroup">
                            <p:stCondLst>
                              <p:cond delay="19000"/>
                            </p:stCondLst>
                            <p:childTnLst>
                              <p:par>
                                <p:cTn id="109" presetID="10" presetClass="exit" presetSubtype="0" fill="hold" grpId="1" nodeType="afterEffect">
                                  <p:stCondLst>
                                    <p:cond delay="500"/>
                                  </p:stCondLst>
                                  <p:childTnLst>
                                    <p:animEffect transition="out" filter="fade">
                                      <p:cBhvr>
                                        <p:cTn id="110" dur="500"/>
                                        <p:tgtEl>
                                          <p:spTgt spid="143381"/>
                                        </p:tgtEl>
                                      </p:cBhvr>
                                    </p:animEffect>
                                    <p:set>
                                      <p:cBhvr>
                                        <p:cTn id="111" dur="1" fill="hold">
                                          <p:stCondLst>
                                            <p:cond delay="499"/>
                                          </p:stCondLst>
                                        </p:cTn>
                                        <p:tgtEl>
                                          <p:spTgt spid="143381"/>
                                        </p:tgtEl>
                                        <p:attrNameLst>
                                          <p:attrName>style.visibility</p:attrName>
                                        </p:attrNameLst>
                                      </p:cBhvr>
                                      <p:to>
                                        <p:strVal val="hidden"/>
                                      </p:to>
                                    </p:set>
                                  </p:childTnLst>
                                </p:cTn>
                              </p:par>
                            </p:childTnLst>
                          </p:cTn>
                        </p:par>
                        <p:par>
                          <p:cTn id="112" fill="hold" nodeType="afterGroup">
                            <p:stCondLst>
                              <p:cond delay="20000"/>
                            </p:stCondLst>
                            <p:childTnLst>
                              <p:par>
                                <p:cTn id="113" presetID="10" presetClass="entr" presetSubtype="0" fill="hold" grpId="0" nodeType="afterEffect">
                                  <p:stCondLst>
                                    <p:cond delay="0"/>
                                  </p:stCondLst>
                                  <p:childTnLst>
                                    <p:set>
                                      <p:cBhvr>
                                        <p:cTn id="114" dur="1" fill="hold">
                                          <p:stCondLst>
                                            <p:cond delay="0"/>
                                          </p:stCondLst>
                                        </p:cTn>
                                        <p:tgtEl>
                                          <p:spTgt spid="143382"/>
                                        </p:tgtEl>
                                        <p:attrNameLst>
                                          <p:attrName>style.visibility</p:attrName>
                                        </p:attrNameLst>
                                      </p:cBhvr>
                                      <p:to>
                                        <p:strVal val="visible"/>
                                      </p:to>
                                    </p:set>
                                    <p:animEffect transition="in" filter="fade">
                                      <p:cBhvr>
                                        <p:cTn id="115" dur="500"/>
                                        <p:tgtEl>
                                          <p:spTgt spid="143382"/>
                                        </p:tgtEl>
                                      </p:cBhvr>
                                    </p:animEffect>
                                  </p:childTnLst>
                                </p:cTn>
                              </p:par>
                            </p:childTnLst>
                          </p:cTn>
                        </p:par>
                        <p:par>
                          <p:cTn id="116" fill="hold" nodeType="afterGroup">
                            <p:stCondLst>
                              <p:cond delay="20500"/>
                            </p:stCondLst>
                            <p:childTnLst>
                              <p:par>
                                <p:cTn id="117" presetID="10" presetClass="exit" presetSubtype="0" fill="hold" grpId="1" nodeType="afterEffect">
                                  <p:stCondLst>
                                    <p:cond delay="500"/>
                                  </p:stCondLst>
                                  <p:childTnLst>
                                    <p:animEffect transition="out" filter="fade">
                                      <p:cBhvr>
                                        <p:cTn id="118" dur="500"/>
                                        <p:tgtEl>
                                          <p:spTgt spid="143382"/>
                                        </p:tgtEl>
                                      </p:cBhvr>
                                    </p:animEffect>
                                    <p:set>
                                      <p:cBhvr>
                                        <p:cTn id="119" dur="1" fill="hold">
                                          <p:stCondLst>
                                            <p:cond delay="499"/>
                                          </p:stCondLst>
                                        </p:cTn>
                                        <p:tgtEl>
                                          <p:spTgt spid="143382"/>
                                        </p:tgtEl>
                                        <p:attrNameLst>
                                          <p:attrName>style.visibility</p:attrName>
                                        </p:attrNameLst>
                                      </p:cBhvr>
                                      <p:to>
                                        <p:strVal val="hidden"/>
                                      </p:to>
                                    </p:set>
                                  </p:childTnLst>
                                </p:cTn>
                              </p:par>
                            </p:childTnLst>
                          </p:cTn>
                        </p:par>
                        <p:par>
                          <p:cTn id="120" fill="hold" nodeType="afterGroup">
                            <p:stCondLst>
                              <p:cond delay="21500"/>
                            </p:stCondLst>
                            <p:childTnLst>
                              <p:par>
                                <p:cTn id="121" presetID="10" presetClass="entr" presetSubtype="0" fill="hold" grpId="0" nodeType="afterEffect">
                                  <p:stCondLst>
                                    <p:cond delay="0"/>
                                  </p:stCondLst>
                                  <p:childTnLst>
                                    <p:set>
                                      <p:cBhvr>
                                        <p:cTn id="122" dur="1" fill="hold">
                                          <p:stCondLst>
                                            <p:cond delay="0"/>
                                          </p:stCondLst>
                                        </p:cTn>
                                        <p:tgtEl>
                                          <p:spTgt spid="143383"/>
                                        </p:tgtEl>
                                        <p:attrNameLst>
                                          <p:attrName>style.visibility</p:attrName>
                                        </p:attrNameLst>
                                      </p:cBhvr>
                                      <p:to>
                                        <p:strVal val="visible"/>
                                      </p:to>
                                    </p:set>
                                    <p:animEffect transition="in" filter="fade">
                                      <p:cBhvr>
                                        <p:cTn id="123" dur="500"/>
                                        <p:tgtEl>
                                          <p:spTgt spid="143383"/>
                                        </p:tgtEl>
                                      </p:cBhvr>
                                    </p:animEffect>
                                  </p:childTnLst>
                                </p:cTn>
                              </p:par>
                            </p:childTnLst>
                          </p:cTn>
                        </p:par>
                        <p:par>
                          <p:cTn id="124" fill="hold" nodeType="afterGroup">
                            <p:stCondLst>
                              <p:cond delay="22000"/>
                            </p:stCondLst>
                            <p:childTnLst>
                              <p:par>
                                <p:cTn id="125" presetID="10" presetClass="exit" presetSubtype="0" fill="hold" grpId="1" nodeType="afterEffect">
                                  <p:stCondLst>
                                    <p:cond delay="500"/>
                                  </p:stCondLst>
                                  <p:childTnLst>
                                    <p:animEffect transition="out" filter="fade">
                                      <p:cBhvr>
                                        <p:cTn id="126" dur="500"/>
                                        <p:tgtEl>
                                          <p:spTgt spid="143383"/>
                                        </p:tgtEl>
                                      </p:cBhvr>
                                    </p:animEffect>
                                    <p:set>
                                      <p:cBhvr>
                                        <p:cTn id="127" dur="1" fill="hold">
                                          <p:stCondLst>
                                            <p:cond delay="499"/>
                                          </p:stCondLst>
                                        </p:cTn>
                                        <p:tgtEl>
                                          <p:spTgt spid="143383"/>
                                        </p:tgtEl>
                                        <p:attrNameLst>
                                          <p:attrName>style.visibility</p:attrName>
                                        </p:attrNameLst>
                                      </p:cBhvr>
                                      <p:to>
                                        <p:strVal val="hidden"/>
                                      </p:to>
                                    </p:set>
                                  </p:childTnLst>
                                </p:cTn>
                              </p:par>
                            </p:childTnLst>
                          </p:cTn>
                        </p:par>
                        <p:par>
                          <p:cTn id="128" fill="hold" nodeType="afterGroup">
                            <p:stCondLst>
                              <p:cond delay="23000"/>
                            </p:stCondLst>
                            <p:childTnLst>
                              <p:par>
                                <p:cTn id="129" presetID="10" presetClass="entr" presetSubtype="0" fill="hold" grpId="0" nodeType="afterEffect">
                                  <p:stCondLst>
                                    <p:cond delay="0"/>
                                  </p:stCondLst>
                                  <p:childTnLst>
                                    <p:set>
                                      <p:cBhvr>
                                        <p:cTn id="130" dur="1" fill="hold">
                                          <p:stCondLst>
                                            <p:cond delay="0"/>
                                          </p:stCondLst>
                                        </p:cTn>
                                        <p:tgtEl>
                                          <p:spTgt spid="143384"/>
                                        </p:tgtEl>
                                        <p:attrNameLst>
                                          <p:attrName>style.visibility</p:attrName>
                                        </p:attrNameLst>
                                      </p:cBhvr>
                                      <p:to>
                                        <p:strVal val="visible"/>
                                      </p:to>
                                    </p:set>
                                    <p:animEffect transition="in" filter="fade">
                                      <p:cBhvr>
                                        <p:cTn id="131" dur="500"/>
                                        <p:tgtEl>
                                          <p:spTgt spid="143384"/>
                                        </p:tgtEl>
                                      </p:cBhvr>
                                    </p:animEffect>
                                  </p:childTnLst>
                                </p:cTn>
                              </p:par>
                            </p:childTnLst>
                          </p:cTn>
                        </p:par>
                        <p:par>
                          <p:cTn id="132" fill="hold" nodeType="afterGroup">
                            <p:stCondLst>
                              <p:cond delay="23500"/>
                            </p:stCondLst>
                            <p:childTnLst>
                              <p:par>
                                <p:cTn id="133" presetID="10" presetClass="exit" presetSubtype="0" fill="hold" grpId="1" nodeType="afterEffect">
                                  <p:stCondLst>
                                    <p:cond delay="500"/>
                                  </p:stCondLst>
                                  <p:childTnLst>
                                    <p:animEffect transition="out" filter="fade">
                                      <p:cBhvr>
                                        <p:cTn id="134" dur="500"/>
                                        <p:tgtEl>
                                          <p:spTgt spid="143384"/>
                                        </p:tgtEl>
                                      </p:cBhvr>
                                    </p:animEffect>
                                    <p:set>
                                      <p:cBhvr>
                                        <p:cTn id="135" dur="1" fill="hold">
                                          <p:stCondLst>
                                            <p:cond delay="499"/>
                                          </p:stCondLst>
                                        </p:cTn>
                                        <p:tgtEl>
                                          <p:spTgt spid="143384"/>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500"/>
                                        <p:tgtEl>
                                          <p:spTgt spid="143363"/>
                                        </p:tgtEl>
                                      </p:cBhvr>
                                    </p:animEffect>
                                    <p:set>
                                      <p:cBhvr>
                                        <p:cTn id="138" dur="1" fill="hold">
                                          <p:stCondLst>
                                            <p:cond delay="499"/>
                                          </p:stCondLst>
                                        </p:cTn>
                                        <p:tgtEl>
                                          <p:spTgt spid="143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143366"/>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43366"/>
                                        </p:tgtEl>
                                      </p:cBhvr>
                                    </p:animEffect>
                                    <p:set>
                                      <p:cBhvr>
                                        <p:cTn id="144" dur="1" fill="hold">
                                          <p:stCondLst>
                                            <p:cond delay="499"/>
                                          </p:stCondLst>
                                        </p:cTn>
                                        <p:tgtEl>
                                          <p:spTgt spid="14336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43385"/>
                                        </p:tgtEl>
                                        <p:attrNameLst>
                                          <p:attrName>style.visibility</p:attrName>
                                        </p:attrNameLst>
                                      </p:cBhvr>
                                      <p:to>
                                        <p:strVal val="visible"/>
                                      </p:to>
                                    </p:set>
                                    <p:animEffect transition="in" filter="fade">
                                      <p:cBhvr>
                                        <p:cTn id="147" dur="500"/>
                                        <p:tgtEl>
                                          <p:spTgt spid="143385"/>
                                        </p:tgtEl>
                                      </p:cBhvr>
                                    </p:animEffect>
                                  </p:childTnLst>
                                </p:cTn>
                              </p:par>
                            </p:childTnLst>
                          </p:cTn>
                        </p:par>
                      </p:childTnLst>
                    </p:cTn>
                  </p:par>
                </p:childTnLst>
              </p:cTn>
              <p:nextCondLst>
                <p:cond evt="onClick" delay="0">
                  <p:tgtEl>
                    <p:spTgt spid="143366"/>
                  </p:tgtEl>
                </p:cond>
              </p:nextCondLst>
            </p:seq>
            <p:seq concurrent="1" nextAc="seek">
              <p:cTn id="148" restart="whenNotActive" fill="hold" evtFilter="cancelBubble" nodeType="interactiveSeq">
                <p:stCondLst>
                  <p:cond evt="onClick" delay="0">
                    <p:tgtEl>
                      <p:spTgt spid="143368"/>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0" presetClass="exit" presetSubtype="0" fill="hold" grpId="0" nodeType="clickEffect">
                                  <p:stCondLst>
                                    <p:cond delay="0"/>
                                  </p:stCondLst>
                                  <p:childTnLst>
                                    <p:animEffect transition="out" filter="fade">
                                      <p:cBhvr>
                                        <p:cTn id="152" dur="500"/>
                                        <p:tgtEl>
                                          <p:spTgt spid="143368"/>
                                        </p:tgtEl>
                                      </p:cBhvr>
                                    </p:animEffect>
                                    <p:set>
                                      <p:cBhvr>
                                        <p:cTn id="153" dur="1" fill="hold">
                                          <p:stCondLst>
                                            <p:cond delay="499"/>
                                          </p:stCondLst>
                                        </p:cTn>
                                        <p:tgtEl>
                                          <p:spTgt spid="143368"/>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43386"/>
                                        </p:tgtEl>
                                        <p:attrNameLst>
                                          <p:attrName>style.visibility</p:attrName>
                                        </p:attrNameLst>
                                      </p:cBhvr>
                                      <p:to>
                                        <p:strVal val="visible"/>
                                      </p:to>
                                    </p:set>
                                    <p:animEffect transition="in" filter="fade">
                                      <p:cBhvr>
                                        <p:cTn id="156" dur="500"/>
                                        <p:tgtEl>
                                          <p:spTgt spid="143386"/>
                                        </p:tgtEl>
                                      </p:cBhvr>
                                    </p:animEffect>
                                  </p:childTnLst>
                                </p:cTn>
                              </p:par>
                            </p:childTnLst>
                          </p:cTn>
                        </p:par>
                      </p:childTnLst>
                    </p:cTn>
                  </p:par>
                </p:childTnLst>
              </p:cTn>
              <p:nextCondLst>
                <p:cond evt="onClick" delay="0">
                  <p:tgtEl>
                    <p:spTgt spid="143368"/>
                  </p:tgtEl>
                </p:cond>
              </p:nextCondLst>
            </p:seq>
            <p:seq concurrent="1" nextAc="seek">
              <p:cTn id="157" restart="whenNotActive" fill="hold" evtFilter="cancelBubble" nodeType="interactiveSeq">
                <p:stCondLst>
                  <p:cond evt="onClick" delay="0">
                    <p:tgtEl>
                      <p:spTgt spid="14336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500"/>
                                        <p:tgtEl>
                                          <p:spTgt spid="143366"/>
                                        </p:tgtEl>
                                      </p:cBhvr>
                                    </p:animEffect>
                                    <p:set>
                                      <p:cBhvr>
                                        <p:cTn id="162" dur="1" fill="hold">
                                          <p:stCondLst>
                                            <p:cond delay="499"/>
                                          </p:stCondLst>
                                        </p:cTn>
                                        <p:tgtEl>
                                          <p:spTgt spid="14336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43368"/>
                                        </p:tgtEl>
                                      </p:cBhvr>
                                    </p:animEffect>
                                    <p:set>
                                      <p:cBhvr>
                                        <p:cTn id="165" dur="1" fill="hold">
                                          <p:stCondLst>
                                            <p:cond delay="499"/>
                                          </p:stCondLst>
                                        </p:cTn>
                                        <p:tgtEl>
                                          <p:spTgt spid="143368"/>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143390"/>
                                        </p:tgtEl>
                                      </p:cBhvr>
                                    </p:animEffect>
                                    <p:set>
                                      <p:cBhvr>
                                        <p:cTn id="168" dur="1" fill="hold">
                                          <p:stCondLst>
                                            <p:cond delay="499"/>
                                          </p:stCondLst>
                                        </p:cTn>
                                        <p:tgtEl>
                                          <p:spTgt spid="143390"/>
                                        </p:tgtEl>
                                        <p:attrNameLst>
                                          <p:attrName>style.visibility</p:attrName>
                                        </p:attrNameLst>
                                      </p:cBhvr>
                                      <p:to>
                                        <p:strVal val="hidden"/>
                                      </p:to>
                                    </p:set>
                                  </p:childTnLst>
                                </p:cTn>
                              </p:par>
                              <p:par>
                                <p:cTn id="169" presetID="10" presetClass="entr" presetSubtype="0" fill="hold" grpId="0" nodeType="withEffect">
                                  <p:stCondLst>
                                    <p:cond delay="0"/>
                                  </p:stCondLst>
                                  <p:childTnLst>
                                    <p:set>
                                      <p:cBhvr>
                                        <p:cTn id="170" dur="1" fill="hold">
                                          <p:stCondLst>
                                            <p:cond delay="0"/>
                                          </p:stCondLst>
                                        </p:cTn>
                                        <p:tgtEl>
                                          <p:spTgt spid="143369"/>
                                        </p:tgtEl>
                                        <p:attrNameLst>
                                          <p:attrName>style.visibility</p:attrName>
                                        </p:attrNameLst>
                                      </p:cBhvr>
                                      <p:to>
                                        <p:strVal val="visible"/>
                                      </p:to>
                                    </p:set>
                                    <p:animEffect transition="in" filter="fade">
                                      <p:cBhvr>
                                        <p:cTn id="171" dur="500"/>
                                        <p:tgtEl>
                                          <p:spTgt spid="143369"/>
                                        </p:tgtEl>
                                      </p:cBhvr>
                                    </p:animEffect>
                                  </p:childTnLst>
                                </p:cTn>
                              </p:par>
                              <p:par>
                                <p:cTn id="172" presetID="10" presetClass="entr" presetSubtype="0" fill="hold" nodeType="withEffect">
                                  <p:stCondLst>
                                    <p:cond delay="0"/>
                                  </p:stCondLst>
                                  <p:childTnLst>
                                    <p:set>
                                      <p:cBhvr>
                                        <p:cTn id="173" dur="1" fill="hold">
                                          <p:stCondLst>
                                            <p:cond delay="0"/>
                                          </p:stCondLst>
                                        </p:cTn>
                                        <p:tgtEl>
                                          <p:spTgt spid="143389"/>
                                        </p:tgtEl>
                                        <p:attrNameLst>
                                          <p:attrName>style.visibility</p:attrName>
                                        </p:attrNameLst>
                                      </p:cBhvr>
                                      <p:to>
                                        <p:strVal val="visible"/>
                                      </p:to>
                                    </p:set>
                                    <p:animEffect transition="in" filter="fade">
                                      <p:cBhvr>
                                        <p:cTn id="174" dur="500"/>
                                        <p:tgtEl>
                                          <p:spTgt spid="143389"/>
                                        </p:tgtEl>
                                      </p:cBhvr>
                                    </p:animEffect>
                                  </p:childTnLst>
                                </p:cTn>
                              </p:par>
                              <p:par>
                                <p:cTn id="175" presetID="10" presetClass="exit" presetSubtype="0" fill="hold" nodeType="withEffect">
                                  <p:stCondLst>
                                    <p:cond delay="3500"/>
                                  </p:stCondLst>
                                  <p:childTnLst>
                                    <p:animEffect transition="out" filter="fade">
                                      <p:cBhvr>
                                        <p:cTn id="176" dur="500"/>
                                        <p:tgtEl>
                                          <p:spTgt spid="143389"/>
                                        </p:tgtEl>
                                      </p:cBhvr>
                                    </p:animEffect>
                                    <p:set>
                                      <p:cBhvr>
                                        <p:cTn id="177" dur="1" fill="hold">
                                          <p:stCondLst>
                                            <p:cond delay="499"/>
                                          </p:stCondLst>
                                        </p:cTn>
                                        <p:tgtEl>
                                          <p:spTgt spid="143389"/>
                                        </p:tgtEl>
                                        <p:attrNameLst>
                                          <p:attrName>style.visibility</p:attrName>
                                        </p:attrNameLst>
                                      </p:cBhvr>
                                      <p:to>
                                        <p:strVal val="hidden"/>
                                      </p:to>
                                    </p:set>
                                  </p:childTnLst>
                                </p:cTn>
                              </p:par>
                            </p:childTnLst>
                          </p:cTn>
                        </p:par>
                      </p:childTnLst>
                    </p:cTn>
                  </p:par>
                </p:childTnLst>
              </p:cTn>
              <p:nextCondLst>
                <p:cond evt="onClick" delay="0">
                  <p:tgtEl>
                    <p:spTgt spid="143367"/>
                  </p:tgtEl>
                </p:cond>
              </p:nextCondLst>
            </p:seq>
          </p:childTnLst>
        </p:cTn>
      </p:par>
    </p:tnLst>
    <p:bldLst>
      <p:bldP spid="143363" grpId="0" animBg="1"/>
      <p:bldP spid="143363" grpId="1" animBg="1"/>
      <p:bldP spid="143364" grpId="0" animBg="1"/>
      <p:bldP spid="143364" grpId="1" animBg="1"/>
      <p:bldP spid="143366" grpId="0"/>
      <p:bldP spid="143366" grpId="1"/>
      <p:bldP spid="143368" grpId="0"/>
      <p:bldP spid="143368" grpId="1"/>
      <p:bldP spid="143369" grpId="0" animBg="1"/>
      <p:bldP spid="143370" grpId="0" animBg="1"/>
      <p:bldP spid="143370" grpId="1" animBg="1"/>
      <p:bldP spid="143371" grpId="0" animBg="1"/>
      <p:bldP spid="143371" grpId="1" animBg="1"/>
      <p:bldP spid="143372" grpId="0" animBg="1"/>
      <p:bldP spid="143372" grpId="1" animBg="1"/>
      <p:bldP spid="143373" grpId="0" animBg="1"/>
      <p:bldP spid="143373" grpId="1" animBg="1"/>
      <p:bldP spid="143374" grpId="0" animBg="1"/>
      <p:bldP spid="143374" grpId="1" animBg="1"/>
      <p:bldP spid="143375" grpId="0" animBg="1"/>
      <p:bldP spid="143375" grpId="1" animBg="1"/>
      <p:bldP spid="143376" grpId="0" animBg="1"/>
      <p:bldP spid="143376" grpId="1" animBg="1"/>
      <p:bldP spid="143377" grpId="0" animBg="1"/>
      <p:bldP spid="143377" grpId="1" animBg="1"/>
      <p:bldP spid="143378" grpId="0" animBg="1"/>
      <p:bldP spid="143378" grpId="1" animBg="1"/>
      <p:bldP spid="143379" grpId="0" animBg="1"/>
      <p:bldP spid="143379" grpId="1" animBg="1"/>
      <p:bldP spid="143380" grpId="0" animBg="1"/>
      <p:bldP spid="143380" grpId="1" animBg="1"/>
      <p:bldP spid="143381" grpId="0" animBg="1"/>
      <p:bldP spid="143381" grpId="1" animBg="1"/>
      <p:bldP spid="143382" grpId="0" animBg="1"/>
      <p:bldP spid="143382" grpId="1" animBg="1"/>
      <p:bldP spid="143383" grpId="0" animBg="1"/>
      <p:bldP spid="143383" grpId="1" animBg="1"/>
      <p:bldP spid="143384" grpId="0" animBg="1"/>
      <p:bldP spid="143384" grpId="1" animBg="1"/>
      <p:bldP spid="14339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leasedRelievedIraniangroundjay-size_restricted">
            <a:hlinkClick r:id="" action="ppaction://hlinkshowjump?jump=endshow"/>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fade">
                                      <p:cBhvr>
                                        <p:cTn id="7" dur="500"/>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9" name="Picture 3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9220" name="AutoShape 4">
            <a:hlinkClick r:id="rId3" action="ppaction://hlinksldjump"/>
          </p:cNvPr>
          <p:cNvSpPr>
            <a:spLocks noChangeArrowheads="1"/>
          </p:cNvSpPr>
          <p:nvPr/>
        </p:nvSpPr>
        <p:spPr bwMode="auto">
          <a:xfrm>
            <a:off x="7885113" y="188913"/>
            <a:ext cx="1008062" cy="647700"/>
          </a:xfrm>
          <a:prstGeom prst="roundRect">
            <a:avLst>
              <a:gd name="adj" fmla="val 16667"/>
            </a:avLst>
          </a:prstGeom>
          <a:gradFill rotWithShape="1">
            <a:gsLst>
              <a:gs pos="0">
                <a:schemeClr val="accent1">
                  <a:alpha val="80000"/>
                </a:schemeClr>
              </a:gs>
              <a:gs pos="50000">
                <a:schemeClr val="bg1"/>
              </a:gs>
              <a:gs pos="100000">
                <a:schemeClr val="accent1">
                  <a:alpha val="80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4400" b="1">
              <a:latin typeface="Times New Roman" pitchFamily="18" charset="0"/>
            </a:endParaRPr>
          </a:p>
        </p:txBody>
      </p:sp>
      <p:sp>
        <p:nvSpPr>
          <p:cNvPr id="9221" name="WordArt 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15</a:t>
            </a:r>
          </a:p>
        </p:txBody>
      </p:sp>
      <p:sp>
        <p:nvSpPr>
          <p:cNvPr id="9222" name="WordArt 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14</a:t>
            </a:r>
          </a:p>
        </p:txBody>
      </p:sp>
      <p:sp>
        <p:nvSpPr>
          <p:cNvPr id="9223" name="WordArt 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13</a:t>
            </a:r>
          </a:p>
        </p:txBody>
      </p:sp>
      <p:sp>
        <p:nvSpPr>
          <p:cNvPr id="9224" name="WordArt 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12</a:t>
            </a:r>
          </a:p>
        </p:txBody>
      </p:sp>
      <p:sp>
        <p:nvSpPr>
          <p:cNvPr id="9225" name="WordArt 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11</a:t>
            </a:r>
          </a:p>
        </p:txBody>
      </p:sp>
      <p:sp>
        <p:nvSpPr>
          <p:cNvPr id="9226" name="WordArt 1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10</a:t>
            </a:r>
          </a:p>
        </p:txBody>
      </p:sp>
      <p:sp>
        <p:nvSpPr>
          <p:cNvPr id="9227" name="WordArt 11"/>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09</a:t>
            </a:r>
          </a:p>
        </p:txBody>
      </p:sp>
      <p:sp>
        <p:nvSpPr>
          <p:cNvPr id="9228" name="WordArt 12"/>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08</a:t>
            </a:r>
          </a:p>
        </p:txBody>
      </p:sp>
      <p:sp>
        <p:nvSpPr>
          <p:cNvPr id="9229" name="WordArt 13"/>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07</a:t>
            </a:r>
          </a:p>
        </p:txBody>
      </p:sp>
      <p:sp>
        <p:nvSpPr>
          <p:cNvPr id="9230" name="WordArt 14"/>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0066FF"/>
                  </a:solidFill>
                  <a:round/>
                  <a:headEnd/>
                  <a:tailEnd/>
                </a:ln>
                <a:solidFill>
                  <a:schemeClr val="accent1"/>
                </a:solidFill>
                <a:latin typeface="Arial"/>
                <a:cs typeface="Arial"/>
              </a:rPr>
              <a:t>06</a:t>
            </a:r>
          </a:p>
        </p:txBody>
      </p:sp>
      <p:sp>
        <p:nvSpPr>
          <p:cNvPr id="9231" name="WordArt 15"/>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05</a:t>
            </a:r>
          </a:p>
        </p:txBody>
      </p:sp>
      <p:sp>
        <p:nvSpPr>
          <p:cNvPr id="9232" name="WordArt 16"/>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04</a:t>
            </a:r>
          </a:p>
        </p:txBody>
      </p:sp>
      <p:sp>
        <p:nvSpPr>
          <p:cNvPr id="9233" name="WordArt 17"/>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03</a:t>
            </a:r>
          </a:p>
        </p:txBody>
      </p:sp>
      <p:sp>
        <p:nvSpPr>
          <p:cNvPr id="9234" name="WordArt 18"/>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02</a:t>
            </a:r>
          </a:p>
        </p:txBody>
      </p:sp>
      <p:sp>
        <p:nvSpPr>
          <p:cNvPr id="9235" name="WordArt 19"/>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01</a:t>
            </a:r>
          </a:p>
        </p:txBody>
      </p:sp>
      <p:sp>
        <p:nvSpPr>
          <p:cNvPr id="9236" name="WordArt 20"/>
          <p:cNvSpPr>
            <a:spLocks noChangeArrowheads="1" noChangeShapeType="1" noTextEdit="1"/>
          </p:cNvSpPr>
          <p:nvPr/>
        </p:nvSpPr>
        <p:spPr bwMode="auto">
          <a:xfrm>
            <a:off x="8101013" y="333375"/>
            <a:ext cx="57626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sz="3600" b="1" kern="10">
                <a:ln w="28575">
                  <a:solidFill>
                    <a:srgbClr val="CC0000"/>
                  </a:solidFill>
                  <a:round/>
                  <a:headEnd/>
                  <a:tailEnd/>
                </a:ln>
                <a:solidFill>
                  <a:srgbClr val="FF3300"/>
                </a:solidFill>
                <a:latin typeface="Arial"/>
                <a:cs typeface="Arial"/>
              </a:rPr>
              <a:t>00</a:t>
            </a:r>
          </a:p>
        </p:txBody>
      </p:sp>
      <p:sp>
        <p:nvSpPr>
          <p:cNvPr id="9237" name="AutoShape 21">
            <a:hlinkClick r:id="rId4" action="ppaction://hlinksldjump"/>
          </p:cNvPr>
          <p:cNvSpPr>
            <a:spLocks noChangeArrowheads="1"/>
          </p:cNvSpPr>
          <p:nvPr/>
        </p:nvSpPr>
        <p:spPr bwMode="auto">
          <a:xfrm>
            <a:off x="250825" y="188913"/>
            <a:ext cx="936625" cy="647700"/>
          </a:xfrm>
          <a:prstGeom prst="roundRect">
            <a:avLst>
              <a:gd name="adj" fmla="val 16667"/>
            </a:avLst>
          </a:prstGeom>
          <a:gradFill rotWithShape="1">
            <a:gsLst>
              <a:gs pos="0">
                <a:schemeClr val="accent1">
                  <a:alpha val="62000"/>
                </a:schemeClr>
              </a:gs>
              <a:gs pos="50000">
                <a:schemeClr val="bg1"/>
              </a:gs>
              <a:gs pos="100000">
                <a:schemeClr val="accent1">
                  <a:alpha val="62000"/>
                </a:schemeClr>
              </a:gs>
            </a:gsLst>
            <a:lin ang="2700000" scaled="1"/>
          </a:gradFill>
          <a:ln w="57150" cmpd="thickThin">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4400" b="1">
                <a:latin typeface="Times New Roman" pitchFamily="18" charset="0"/>
              </a:rPr>
              <a:t>3</a:t>
            </a:r>
            <a:endParaRPr lang="ru-RU" altLang="ru-RU" sz="4400" b="1">
              <a:latin typeface="Times New Roman" pitchFamily="18" charset="0"/>
            </a:endParaRPr>
          </a:p>
        </p:txBody>
      </p:sp>
      <p:sp>
        <p:nvSpPr>
          <p:cNvPr id="9239" name="AutoShape 23" descr="light"/>
          <p:cNvSpPr>
            <a:spLocks noChangeArrowheads="1"/>
          </p:cNvSpPr>
          <p:nvPr/>
        </p:nvSpPr>
        <p:spPr bwMode="auto">
          <a:xfrm>
            <a:off x="827088" y="1268413"/>
            <a:ext cx="1728787" cy="1944687"/>
          </a:xfrm>
          <a:prstGeom prst="roundRect">
            <a:avLst>
              <a:gd name="adj" fmla="val 16667"/>
            </a:avLst>
          </a:prstGeom>
          <a:blipFill dpi="0" rotWithShape="1">
            <a:blip r:embed="rId5"/>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40" name="AutoShape 24" descr="house"/>
          <p:cNvSpPr>
            <a:spLocks noChangeArrowheads="1"/>
          </p:cNvSpPr>
          <p:nvPr/>
        </p:nvSpPr>
        <p:spPr bwMode="auto">
          <a:xfrm>
            <a:off x="3492500" y="1268413"/>
            <a:ext cx="2305050" cy="1944687"/>
          </a:xfrm>
          <a:prstGeom prst="roundRect">
            <a:avLst>
              <a:gd name="adj" fmla="val 16667"/>
            </a:avLst>
          </a:prstGeom>
          <a:blipFill dpi="0" rotWithShape="1">
            <a:blip r:embed="rId6"/>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41" name="AutoShape 25" descr="questions1"/>
          <p:cNvSpPr>
            <a:spLocks noChangeArrowheads="1"/>
          </p:cNvSpPr>
          <p:nvPr/>
        </p:nvSpPr>
        <p:spPr bwMode="auto">
          <a:xfrm>
            <a:off x="6588125" y="1268413"/>
            <a:ext cx="2305050" cy="1944687"/>
          </a:xfrm>
          <a:prstGeom prst="roundRect">
            <a:avLst>
              <a:gd name="adj" fmla="val 16667"/>
            </a:avLst>
          </a:prstGeom>
          <a:blipFill dpi="0" rotWithShape="1">
            <a:blip r:embed="rId7" cstate="email">
              <a:extLst>
                <a:ext uri="{28A0092B-C50C-407E-A947-70E740481C1C}">
                  <a14:useLocalDpi xmlns:a14="http://schemas.microsoft.com/office/drawing/2010/main"/>
                </a:ext>
              </a:extLst>
            </a:blip>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42" name="Rectangle 26"/>
          <p:cNvSpPr>
            <a:spLocks noGrp="1" noChangeArrowheads="1"/>
          </p:cNvSpPr>
          <p:nvPr>
            <p:ph type="title"/>
          </p:nvPr>
        </p:nvSpPr>
        <p:spPr>
          <a:xfrm>
            <a:off x="2555875" y="1557338"/>
            <a:ext cx="1019175" cy="1143000"/>
          </a:xfrm>
          <a:noFill/>
          <a:ln/>
        </p:spPr>
        <p:txBody>
          <a:bodyPr/>
          <a:lstStyle/>
          <a:p>
            <a:r>
              <a:rPr lang="en-US" altLang="ru-RU" sz="9600" b="1"/>
              <a:t>+</a:t>
            </a:r>
            <a:endParaRPr lang="ru-RU" altLang="ru-RU" sz="9600" b="1"/>
          </a:p>
        </p:txBody>
      </p:sp>
      <p:sp>
        <p:nvSpPr>
          <p:cNvPr id="9243" name="Rectangle 27"/>
          <p:cNvSpPr>
            <a:spLocks noChangeArrowheads="1"/>
          </p:cNvSpPr>
          <p:nvPr/>
        </p:nvSpPr>
        <p:spPr bwMode="auto">
          <a:xfrm>
            <a:off x="5724525" y="1628775"/>
            <a:ext cx="1019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ru-RU" sz="9600" b="1"/>
              <a:t>=</a:t>
            </a:r>
            <a:endParaRPr lang="ru-RU" altLang="ru-RU" sz="9600" b="1"/>
          </a:p>
        </p:txBody>
      </p:sp>
      <p:sp>
        <p:nvSpPr>
          <p:cNvPr id="9244" name="AutoShape 28"/>
          <p:cNvSpPr>
            <a:spLocks noChangeArrowheads="1"/>
          </p:cNvSpPr>
          <p:nvPr/>
        </p:nvSpPr>
        <p:spPr bwMode="auto">
          <a:xfrm>
            <a:off x="900113"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light</a:t>
            </a:r>
            <a:endParaRPr lang="ru-RU" altLang="ru-RU" sz="3600" b="1" i="1">
              <a:latin typeface="Times New Roman" pitchFamily="18" charset="0"/>
            </a:endParaRPr>
          </a:p>
        </p:txBody>
      </p:sp>
      <p:sp>
        <p:nvSpPr>
          <p:cNvPr id="9245" name="AutoShape 29"/>
          <p:cNvSpPr>
            <a:spLocks noChangeArrowheads="1"/>
          </p:cNvSpPr>
          <p:nvPr/>
        </p:nvSpPr>
        <p:spPr bwMode="auto">
          <a:xfrm>
            <a:off x="3924300" y="3500438"/>
            <a:ext cx="1657350"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house</a:t>
            </a:r>
            <a:endParaRPr lang="ru-RU" altLang="ru-RU" sz="3600" b="1" i="1">
              <a:latin typeface="Times New Roman" pitchFamily="18" charset="0"/>
            </a:endParaRPr>
          </a:p>
        </p:txBody>
      </p:sp>
      <p:sp>
        <p:nvSpPr>
          <p:cNvPr id="9246" name="AutoShape 30"/>
          <p:cNvSpPr>
            <a:spLocks noChangeArrowheads="1"/>
          </p:cNvSpPr>
          <p:nvPr/>
        </p:nvSpPr>
        <p:spPr bwMode="auto">
          <a:xfrm>
            <a:off x="6732588" y="3429000"/>
            <a:ext cx="2087562" cy="504825"/>
          </a:xfrm>
          <a:prstGeom prst="roundRect">
            <a:avLst>
              <a:gd name="adj" fmla="val 16667"/>
            </a:avLst>
          </a:prstGeom>
          <a:solidFill>
            <a:schemeClr val="bg1"/>
          </a:solid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3600" b="1" i="1">
                <a:latin typeface="Times New Roman" pitchFamily="18" charset="0"/>
              </a:rPr>
              <a:t>lighthouse</a:t>
            </a:r>
            <a:endParaRPr lang="ru-RU" altLang="ru-RU" sz="3600" b="1" i="1">
              <a:latin typeface="Times New Roman" pitchFamily="18" charset="0"/>
            </a:endParaRPr>
          </a:p>
        </p:txBody>
      </p:sp>
      <p:sp>
        <p:nvSpPr>
          <p:cNvPr id="9247" name="AutoShape 31" descr="lighthouse"/>
          <p:cNvSpPr>
            <a:spLocks noChangeArrowheads="1"/>
          </p:cNvSpPr>
          <p:nvPr/>
        </p:nvSpPr>
        <p:spPr bwMode="auto">
          <a:xfrm>
            <a:off x="3708400" y="4221163"/>
            <a:ext cx="2016125" cy="1944687"/>
          </a:xfrm>
          <a:prstGeom prst="roundRect">
            <a:avLst>
              <a:gd name="adj" fmla="val 16667"/>
            </a:avLst>
          </a:prstGeom>
          <a:blipFill dpi="0" rotWithShape="1">
            <a:blip r:embed="rId8"/>
            <a:srcRect/>
            <a:stretch>
              <a:fillRect/>
            </a:stretch>
          </a:blipFill>
          <a:ln w="57150" cmpd="thinThick">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50" name="Rectangle 34"/>
          <p:cNvSpPr>
            <a:spLocks noChangeArrowheads="1"/>
          </p:cNvSpPr>
          <p:nvPr/>
        </p:nvSpPr>
        <p:spPr bwMode="auto">
          <a:xfrm>
            <a:off x="1433513" y="0"/>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3600" b="1" i="1">
                <a:latin typeface="Times New Roman" pitchFamily="18" charset="0"/>
              </a:rPr>
              <a:t>Guess the compound and make </a:t>
            </a:r>
          </a:p>
          <a:p>
            <a:pPr algn="ctr"/>
            <a:r>
              <a:rPr lang="en-US" altLang="ru-RU" sz="3600" b="1" i="1">
                <a:latin typeface="Times New Roman" pitchFamily="18" charset="0"/>
              </a:rPr>
              <a:t>a sentence with it</a:t>
            </a:r>
            <a:endParaRPr lang="ru-RU" altLang="ru-RU" sz="3600" b="1" i="1">
              <a:latin typeface="Times New Roman" pitchFamily="18" charset="0"/>
            </a:endParaRPr>
          </a:p>
        </p:txBody>
      </p:sp>
      <p:sp>
        <p:nvSpPr>
          <p:cNvPr id="9252" name="AutoShape 36">
            <a:hlinkClick r:id="rId9" action="ppaction://hlinksldjump"/>
          </p:cNvPr>
          <p:cNvSpPr>
            <a:spLocks noChangeArrowheads="1"/>
          </p:cNvSpPr>
          <p:nvPr/>
        </p:nvSpPr>
        <p:spPr bwMode="auto">
          <a:xfrm>
            <a:off x="8172450" y="6381750"/>
            <a:ext cx="831850" cy="342900"/>
          </a:xfrm>
          <a:prstGeom prst="leftArrow">
            <a:avLst>
              <a:gd name="adj1" fmla="val 50000"/>
              <a:gd name="adj2" fmla="val 60648"/>
            </a:avLst>
          </a:prstGeom>
          <a:solidFill>
            <a:schemeClr val="accent1"/>
          </a:solidFill>
          <a:ln w="2857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9253" name="Picture 37" descr="c25cf34766bd144ac618d8770234f7c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24075" y="692150"/>
            <a:ext cx="5040313" cy="5040313"/>
          </a:xfrm>
          <a:prstGeom prst="rect">
            <a:avLst/>
          </a:prstGeom>
          <a:noFill/>
          <a:extLst>
            <a:ext uri="{909E8E84-426E-40DD-AFC4-6F175D3DCCD1}">
              <a14:hiddenFill xmlns:a14="http://schemas.microsoft.com/office/drawing/2010/main">
                <a:solidFill>
                  <a:srgbClr val="FFFFFF"/>
                </a:solidFill>
              </a14:hiddenFill>
            </a:ext>
          </a:extLst>
        </p:spPr>
      </p:pic>
      <p:pic>
        <p:nvPicPr>
          <p:cNvPr id="9254" name="Picture 38" descr="gjfe2"/>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8400" y="5589588"/>
            <a:ext cx="1800225" cy="143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par>
                                <p:cTn id="8" presetID="10" presetClass="entr" presetSubtype="0" fill="hold" nodeType="withEffect">
                                  <p:stCondLst>
                                    <p:cond delay="0"/>
                                  </p:stCondLst>
                                  <p:childTnLst>
                                    <p:set>
                                      <p:cBhvr>
                                        <p:cTn id="9" dur="1" fill="hold">
                                          <p:stCondLst>
                                            <p:cond delay="0"/>
                                          </p:stCondLst>
                                        </p:cTn>
                                        <p:tgtEl>
                                          <p:spTgt spid="9254"/>
                                        </p:tgtEl>
                                        <p:attrNameLst>
                                          <p:attrName>style.visibility</p:attrName>
                                        </p:attrNameLst>
                                      </p:cBhvr>
                                      <p:to>
                                        <p:strVal val="visible"/>
                                      </p:to>
                                    </p:set>
                                    <p:animEffect transition="in" filter="fade">
                                      <p:cBhvr>
                                        <p:cTn id="10" dur="500"/>
                                        <p:tgtEl>
                                          <p:spTgt spid="925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221"/>
                                        </p:tgtEl>
                                        <p:attrNameLst>
                                          <p:attrName>style.visibility</p:attrName>
                                        </p:attrNameLst>
                                      </p:cBhvr>
                                      <p:to>
                                        <p:strVal val="visible"/>
                                      </p:to>
                                    </p:set>
                                    <p:animEffect transition="in" filter="fade">
                                      <p:cBhvr>
                                        <p:cTn id="14" dur="500"/>
                                        <p:tgtEl>
                                          <p:spTgt spid="9221"/>
                                        </p:tgtEl>
                                      </p:cBhvr>
                                    </p:animEffect>
                                  </p:childTnLst>
                                </p:cTn>
                              </p:par>
                            </p:childTnLst>
                          </p:cTn>
                        </p:par>
                        <p:par>
                          <p:cTn id="15" fill="hold" nodeType="afterGroup">
                            <p:stCondLst>
                              <p:cond delay="1000"/>
                            </p:stCondLst>
                            <p:childTnLst>
                              <p:par>
                                <p:cTn id="16" presetID="10" presetClass="exit" presetSubtype="0" fill="hold" grpId="1" nodeType="afterEffect">
                                  <p:stCondLst>
                                    <p:cond delay="500"/>
                                  </p:stCondLst>
                                  <p:childTnLst>
                                    <p:animEffect transition="out" filter="fade">
                                      <p:cBhvr>
                                        <p:cTn id="17" dur="500"/>
                                        <p:tgtEl>
                                          <p:spTgt spid="9221"/>
                                        </p:tgtEl>
                                      </p:cBhvr>
                                    </p:animEffect>
                                    <p:set>
                                      <p:cBhvr>
                                        <p:cTn id="18" dur="1" fill="hold">
                                          <p:stCondLst>
                                            <p:cond delay="499"/>
                                          </p:stCondLst>
                                        </p:cTn>
                                        <p:tgtEl>
                                          <p:spTgt spid="9221"/>
                                        </p:tgtEl>
                                        <p:attrNameLst>
                                          <p:attrName>style.visibility</p:attrName>
                                        </p:attrNameLst>
                                      </p:cBhvr>
                                      <p:to>
                                        <p:strVal val="hidden"/>
                                      </p:to>
                                    </p:se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fade">
                                      <p:cBhvr>
                                        <p:cTn id="22" dur="500"/>
                                        <p:tgtEl>
                                          <p:spTgt spid="9222"/>
                                        </p:tgtEl>
                                      </p:cBhvr>
                                    </p:animEffect>
                                  </p:childTnLst>
                                </p:cTn>
                              </p:par>
                            </p:childTnLst>
                          </p:cTn>
                        </p:par>
                        <p:par>
                          <p:cTn id="23" fill="hold" nodeType="afterGroup">
                            <p:stCondLst>
                              <p:cond delay="2500"/>
                            </p:stCondLst>
                            <p:childTnLst>
                              <p:par>
                                <p:cTn id="24" presetID="10" presetClass="exit" presetSubtype="0" fill="hold" grpId="1" nodeType="afterEffect">
                                  <p:stCondLst>
                                    <p:cond delay="500"/>
                                  </p:stCondLst>
                                  <p:childTnLst>
                                    <p:animEffect transition="out" filter="fade">
                                      <p:cBhvr>
                                        <p:cTn id="25" dur="500"/>
                                        <p:tgtEl>
                                          <p:spTgt spid="9222"/>
                                        </p:tgtEl>
                                      </p:cBhvr>
                                    </p:animEffect>
                                    <p:set>
                                      <p:cBhvr>
                                        <p:cTn id="26" dur="1" fill="hold">
                                          <p:stCondLst>
                                            <p:cond delay="499"/>
                                          </p:stCondLst>
                                        </p:cTn>
                                        <p:tgtEl>
                                          <p:spTgt spid="9222"/>
                                        </p:tgtEl>
                                        <p:attrNameLst>
                                          <p:attrName>style.visibility</p:attrName>
                                        </p:attrNameLst>
                                      </p:cBhvr>
                                      <p:to>
                                        <p:strVal val="hidden"/>
                                      </p:to>
                                    </p:set>
                                  </p:childTnLst>
                                </p:cTn>
                              </p:par>
                            </p:childTnLst>
                          </p:cTn>
                        </p:par>
                        <p:par>
                          <p:cTn id="27" fill="hold" nodeType="afterGroup">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9223"/>
                                        </p:tgtEl>
                                        <p:attrNameLst>
                                          <p:attrName>style.visibility</p:attrName>
                                        </p:attrNameLst>
                                      </p:cBhvr>
                                      <p:to>
                                        <p:strVal val="visible"/>
                                      </p:to>
                                    </p:set>
                                    <p:animEffect transition="in" filter="fade">
                                      <p:cBhvr>
                                        <p:cTn id="30" dur="500"/>
                                        <p:tgtEl>
                                          <p:spTgt spid="9223"/>
                                        </p:tgtEl>
                                      </p:cBhvr>
                                    </p:animEffect>
                                  </p:childTnLst>
                                </p:cTn>
                              </p:par>
                            </p:childTnLst>
                          </p:cTn>
                        </p:par>
                        <p:par>
                          <p:cTn id="31" fill="hold" nodeType="afterGroup">
                            <p:stCondLst>
                              <p:cond delay="4000"/>
                            </p:stCondLst>
                            <p:childTnLst>
                              <p:par>
                                <p:cTn id="32" presetID="10" presetClass="exit" presetSubtype="0" fill="hold" grpId="1" nodeType="afterEffect">
                                  <p:stCondLst>
                                    <p:cond delay="500"/>
                                  </p:stCondLst>
                                  <p:childTnLst>
                                    <p:animEffect transition="out" filter="fade">
                                      <p:cBhvr>
                                        <p:cTn id="33" dur="500"/>
                                        <p:tgtEl>
                                          <p:spTgt spid="9223"/>
                                        </p:tgtEl>
                                      </p:cBhvr>
                                    </p:animEffect>
                                    <p:set>
                                      <p:cBhvr>
                                        <p:cTn id="34" dur="1" fill="hold">
                                          <p:stCondLst>
                                            <p:cond delay="499"/>
                                          </p:stCondLst>
                                        </p:cTn>
                                        <p:tgtEl>
                                          <p:spTgt spid="9223"/>
                                        </p:tgtEl>
                                        <p:attrNameLst>
                                          <p:attrName>style.visibility</p:attrName>
                                        </p:attrNameLst>
                                      </p:cBhvr>
                                      <p:to>
                                        <p:strVal val="hidden"/>
                                      </p:to>
                                    </p:set>
                                  </p:childTnLst>
                                </p:cTn>
                              </p:par>
                            </p:childTnLst>
                          </p:cTn>
                        </p:par>
                        <p:par>
                          <p:cTn id="35" fill="hold" nodeType="afterGroup">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9224"/>
                                        </p:tgtEl>
                                        <p:attrNameLst>
                                          <p:attrName>style.visibility</p:attrName>
                                        </p:attrNameLst>
                                      </p:cBhvr>
                                      <p:to>
                                        <p:strVal val="visible"/>
                                      </p:to>
                                    </p:set>
                                    <p:animEffect transition="in" filter="fade">
                                      <p:cBhvr>
                                        <p:cTn id="38" dur="500"/>
                                        <p:tgtEl>
                                          <p:spTgt spid="9224"/>
                                        </p:tgtEl>
                                      </p:cBhvr>
                                    </p:animEffect>
                                  </p:childTnLst>
                                </p:cTn>
                              </p:par>
                            </p:childTnLst>
                          </p:cTn>
                        </p:par>
                        <p:par>
                          <p:cTn id="39" fill="hold" nodeType="afterGroup">
                            <p:stCondLst>
                              <p:cond delay="5500"/>
                            </p:stCondLst>
                            <p:childTnLst>
                              <p:par>
                                <p:cTn id="40" presetID="10" presetClass="exit" presetSubtype="0" fill="hold" grpId="1" nodeType="afterEffect">
                                  <p:stCondLst>
                                    <p:cond delay="500"/>
                                  </p:stCondLst>
                                  <p:childTnLst>
                                    <p:animEffect transition="out" filter="fade">
                                      <p:cBhvr>
                                        <p:cTn id="41" dur="500"/>
                                        <p:tgtEl>
                                          <p:spTgt spid="9224"/>
                                        </p:tgtEl>
                                      </p:cBhvr>
                                    </p:animEffect>
                                    <p:set>
                                      <p:cBhvr>
                                        <p:cTn id="42" dur="1" fill="hold">
                                          <p:stCondLst>
                                            <p:cond delay="499"/>
                                          </p:stCondLst>
                                        </p:cTn>
                                        <p:tgtEl>
                                          <p:spTgt spid="9224"/>
                                        </p:tgtEl>
                                        <p:attrNameLst>
                                          <p:attrName>style.visibility</p:attrName>
                                        </p:attrNameLst>
                                      </p:cBhvr>
                                      <p:to>
                                        <p:strVal val="hidden"/>
                                      </p:to>
                                    </p:set>
                                  </p:childTnLst>
                                </p:cTn>
                              </p:par>
                            </p:childTnLst>
                          </p:cTn>
                        </p:par>
                        <p:par>
                          <p:cTn id="43" fill="hold" nodeType="afterGroup">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9225"/>
                                        </p:tgtEl>
                                        <p:attrNameLst>
                                          <p:attrName>style.visibility</p:attrName>
                                        </p:attrNameLst>
                                      </p:cBhvr>
                                      <p:to>
                                        <p:strVal val="visible"/>
                                      </p:to>
                                    </p:set>
                                    <p:animEffect transition="in" filter="fade">
                                      <p:cBhvr>
                                        <p:cTn id="46" dur="500"/>
                                        <p:tgtEl>
                                          <p:spTgt spid="9225"/>
                                        </p:tgtEl>
                                      </p:cBhvr>
                                    </p:animEffect>
                                  </p:childTnLst>
                                </p:cTn>
                              </p:par>
                            </p:childTnLst>
                          </p:cTn>
                        </p:par>
                        <p:par>
                          <p:cTn id="47" fill="hold" nodeType="afterGroup">
                            <p:stCondLst>
                              <p:cond delay="7000"/>
                            </p:stCondLst>
                            <p:childTnLst>
                              <p:par>
                                <p:cTn id="48" presetID="10" presetClass="exit" presetSubtype="0" fill="hold" grpId="1" nodeType="afterEffect">
                                  <p:stCondLst>
                                    <p:cond delay="500"/>
                                  </p:stCondLst>
                                  <p:childTnLst>
                                    <p:animEffect transition="out" filter="fade">
                                      <p:cBhvr>
                                        <p:cTn id="49" dur="500"/>
                                        <p:tgtEl>
                                          <p:spTgt spid="9225"/>
                                        </p:tgtEl>
                                      </p:cBhvr>
                                    </p:animEffect>
                                    <p:set>
                                      <p:cBhvr>
                                        <p:cTn id="50" dur="1" fill="hold">
                                          <p:stCondLst>
                                            <p:cond delay="499"/>
                                          </p:stCondLst>
                                        </p:cTn>
                                        <p:tgtEl>
                                          <p:spTgt spid="9225"/>
                                        </p:tgtEl>
                                        <p:attrNameLst>
                                          <p:attrName>style.visibility</p:attrName>
                                        </p:attrNameLst>
                                      </p:cBhvr>
                                      <p:to>
                                        <p:strVal val="hidden"/>
                                      </p:to>
                                    </p:set>
                                  </p:childTnLst>
                                </p:cTn>
                              </p:par>
                            </p:childTnLst>
                          </p:cTn>
                        </p:par>
                        <p:par>
                          <p:cTn id="51" fill="hold" nodeType="afterGroup">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9226"/>
                                        </p:tgtEl>
                                        <p:attrNameLst>
                                          <p:attrName>style.visibility</p:attrName>
                                        </p:attrNameLst>
                                      </p:cBhvr>
                                      <p:to>
                                        <p:strVal val="visible"/>
                                      </p:to>
                                    </p:set>
                                    <p:animEffect transition="in" filter="fade">
                                      <p:cBhvr>
                                        <p:cTn id="54" dur="500"/>
                                        <p:tgtEl>
                                          <p:spTgt spid="9226"/>
                                        </p:tgtEl>
                                      </p:cBhvr>
                                    </p:animEffect>
                                  </p:childTnLst>
                                </p:cTn>
                              </p:par>
                            </p:childTnLst>
                          </p:cTn>
                        </p:par>
                        <p:par>
                          <p:cTn id="55" fill="hold" nodeType="afterGroup">
                            <p:stCondLst>
                              <p:cond delay="8500"/>
                            </p:stCondLst>
                            <p:childTnLst>
                              <p:par>
                                <p:cTn id="56" presetID="10" presetClass="exit" presetSubtype="0" fill="hold" grpId="1" nodeType="afterEffect">
                                  <p:stCondLst>
                                    <p:cond delay="500"/>
                                  </p:stCondLst>
                                  <p:childTnLst>
                                    <p:animEffect transition="out" filter="fade">
                                      <p:cBhvr>
                                        <p:cTn id="57" dur="500"/>
                                        <p:tgtEl>
                                          <p:spTgt spid="9226"/>
                                        </p:tgtEl>
                                      </p:cBhvr>
                                    </p:animEffect>
                                    <p:set>
                                      <p:cBhvr>
                                        <p:cTn id="58" dur="1" fill="hold">
                                          <p:stCondLst>
                                            <p:cond delay="499"/>
                                          </p:stCondLst>
                                        </p:cTn>
                                        <p:tgtEl>
                                          <p:spTgt spid="9226"/>
                                        </p:tgtEl>
                                        <p:attrNameLst>
                                          <p:attrName>style.visibility</p:attrName>
                                        </p:attrNameLst>
                                      </p:cBhvr>
                                      <p:to>
                                        <p:strVal val="hidden"/>
                                      </p:to>
                                    </p:set>
                                  </p:childTnLst>
                                </p:cTn>
                              </p:par>
                            </p:childTnLst>
                          </p:cTn>
                        </p:par>
                        <p:par>
                          <p:cTn id="59" fill="hold" nodeType="afterGroup">
                            <p:stCondLst>
                              <p:cond delay="9500"/>
                            </p:stCondLst>
                            <p:childTnLst>
                              <p:par>
                                <p:cTn id="60" presetID="10" presetClass="entr" presetSubtype="0" fill="hold" grpId="0" nodeType="afterEffect">
                                  <p:stCondLst>
                                    <p:cond delay="0"/>
                                  </p:stCondLst>
                                  <p:childTnLst>
                                    <p:set>
                                      <p:cBhvr>
                                        <p:cTn id="61" dur="1" fill="hold">
                                          <p:stCondLst>
                                            <p:cond delay="0"/>
                                          </p:stCondLst>
                                        </p:cTn>
                                        <p:tgtEl>
                                          <p:spTgt spid="9227"/>
                                        </p:tgtEl>
                                        <p:attrNameLst>
                                          <p:attrName>style.visibility</p:attrName>
                                        </p:attrNameLst>
                                      </p:cBhvr>
                                      <p:to>
                                        <p:strVal val="visible"/>
                                      </p:to>
                                    </p:set>
                                    <p:animEffect transition="in" filter="fade">
                                      <p:cBhvr>
                                        <p:cTn id="62" dur="500"/>
                                        <p:tgtEl>
                                          <p:spTgt spid="9227"/>
                                        </p:tgtEl>
                                      </p:cBhvr>
                                    </p:animEffect>
                                  </p:childTnLst>
                                </p:cTn>
                              </p:par>
                            </p:childTnLst>
                          </p:cTn>
                        </p:par>
                        <p:par>
                          <p:cTn id="63" fill="hold" nodeType="afterGroup">
                            <p:stCondLst>
                              <p:cond delay="10000"/>
                            </p:stCondLst>
                            <p:childTnLst>
                              <p:par>
                                <p:cTn id="64" presetID="10" presetClass="exit" presetSubtype="0" fill="hold" grpId="1" nodeType="afterEffect">
                                  <p:stCondLst>
                                    <p:cond delay="500"/>
                                  </p:stCondLst>
                                  <p:childTnLst>
                                    <p:animEffect transition="out" filter="fade">
                                      <p:cBhvr>
                                        <p:cTn id="65" dur="500"/>
                                        <p:tgtEl>
                                          <p:spTgt spid="9227"/>
                                        </p:tgtEl>
                                      </p:cBhvr>
                                    </p:animEffect>
                                    <p:set>
                                      <p:cBhvr>
                                        <p:cTn id="66" dur="1" fill="hold">
                                          <p:stCondLst>
                                            <p:cond delay="499"/>
                                          </p:stCondLst>
                                        </p:cTn>
                                        <p:tgtEl>
                                          <p:spTgt spid="9227"/>
                                        </p:tgtEl>
                                        <p:attrNameLst>
                                          <p:attrName>style.visibility</p:attrName>
                                        </p:attrNameLst>
                                      </p:cBhvr>
                                      <p:to>
                                        <p:strVal val="hidden"/>
                                      </p:to>
                                    </p:set>
                                  </p:childTnLst>
                                </p:cTn>
                              </p:par>
                            </p:childTnLst>
                          </p:cTn>
                        </p:par>
                        <p:par>
                          <p:cTn id="67" fill="hold" nodeType="afterGroup">
                            <p:stCondLst>
                              <p:cond delay="11000"/>
                            </p:stCondLst>
                            <p:childTnLst>
                              <p:par>
                                <p:cTn id="68" presetID="10" presetClass="entr" presetSubtype="0" fill="hold" grpId="0" nodeType="afterEffect">
                                  <p:stCondLst>
                                    <p:cond delay="0"/>
                                  </p:stCondLst>
                                  <p:childTnLst>
                                    <p:set>
                                      <p:cBhvr>
                                        <p:cTn id="69" dur="1" fill="hold">
                                          <p:stCondLst>
                                            <p:cond delay="0"/>
                                          </p:stCondLst>
                                        </p:cTn>
                                        <p:tgtEl>
                                          <p:spTgt spid="9228"/>
                                        </p:tgtEl>
                                        <p:attrNameLst>
                                          <p:attrName>style.visibility</p:attrName>
                                        </p:attrNameLst>
                                      </p:cBhvr>
                                      <p:to>
                                        <p:strVal val="visible"/>
                                      </p:to>
                                    </p:set>
                                    <p:animEffect transition="in" filter="fade">
                                      <p:cBhvr>
                                        <p:cTn id="70" dur="500"/>
                                        <p:tgtEl>
                                          <p:spTgt spid="9228"/>
                                        </p:tgtEl>
                                      </p:cBhvr>
                                    </p:animEffect>
                                  </p:childTnLst>
                                </p:cTn>
                              </p:par>
                            </p:childTnLst>
                          </p:cTn>
                        </p:par>
                        <p:par>
                          <p:cTn id="71" fill="hold" nodeType="afterGroup">
                            <p:stCondLst>
                              <p:cond delay="11500"/>
                            </p:stCondLst>
                            <p:childTnLst>
                              <p:par>
                                <p:cTn id="72" presetID="10" presetClass="exit" presetSubtype="0" fill="hold" grpId="1" nodeType="afterEffect">
                                  <p:stCondLst>
                                    <p:cond delay="500"/>
                                  </p:stCondLst>
                                  <p:childTnLst>
                                    <p:animEffect transition="out" filter="fade">
                                      <p:cBhvr>
                                        <p:cTn id="73" dur="500"/>
                                        <p:tgtEl>
                                          <p:spTgt spid="9228"/>
                                        </p:tgtEl>
                                      </p:cBhvr>
                                    </p:animEffect>
                                    <p:set>
                                      <p:cBhvr>
                                        <p:cTn id="74" dur="1" fill="hold">
                                          <p:stCondLst>
                                            <p:cond delay="499"/>
                                          </p:stCondLst>
                                        </p:cTn>
                                        <p:tgtEl>
                                          <p:spTgt spid="9228"/>
                                        </p:tgtEl>
                                        <p:attrNameLst>
                                          <p:attrName>style.visibility</p:attrName>
                                        </p:attrNameLst>
                                      </p:cBhvr>
                                      <p:to>
                                        <p:strVal val="hidden"/>
                                      </p:to>
                                    </p:set>
                                  </p:childTnLst>
                                </p:cTn>
                              </p:par>
                            </p:childTnLst>
                          </p:cTn>
                        </p:par>
                        <p:par>
                          <p:cTn id="75" fill="hold" nodeType="afterGroup">
                            <p:stCondLst>
                              <p:cond delay="12500"/>
                            </p:stCondLst>
                            <p:childTnLst>
                              <p:par>
                                <p:cTn id="76" presetID="10" presetClass="entr" presetSubtype="0" fill="hold" grpId="0" nodeType="afterEffect">
                                  <p:stCondLst>
                                    <p:cond delay="0"/>
                                  </p:stCondLst>
                                  <p:childTnLst>
                                    <p:set>
                                      <p:cBhvr>
                                        <p:cTn id="77" dur="1" fill="hold">
                                          <p:stCondLst>
                                            <p:cond delay="0"/>
                                          </p:stCondLst>
                                        </p:cTn>
                                        <p:tgtEl>
                                          <p:spTgt spid="9229"/>
                                        </p:tgtEl>
                                        <p:attrNameLst>
                                          <p:attrName>style.visibility</p:attrName>
                                        </p:attrNameLst>
                                      </p:cBhvr>
                                      <p:to>
                                        <p:strVal val="visible"/>
                                      </p:to>
                                    </p:set>
                                    <p:animEffect transition="in" filter="fade">
                                      <p:cBhvr>
                                        <p:cTn id="78" dur="500"/>
                                        <p:tgtEl>
                                          <p:spTgt spid="9229"/>
                                        </p:tgtEl>
                                      </p:cBhvr>
                                    </p:animEffect>
                                  </p:childTnLst>
                                </p:cTn>
                              </p:par>
                            </p:childTnLst>
                          </p:cTn>
                        </p:par>
                        <p:par>
                          <p:cTn id="79" fill="hold" nodeType="afterGroup">
                            <p:stCondLst>
                              <p:cond delay="13000"/>
                            </p:stCondLst>
                            <p:childTnLst>
                              <p:par>
                                <p:cTn id="80" presetID="10" presetClass="exit" presetSubtype="0" fill="hold" grpId="1" nodeType="afterEffect">
                                  <p:stCondLst>
                                    <p:cond delay="500"/>
                                  </p:stCondLst>
                                  <p:childTnLst>
                                    <p:animEffect transition="out" filter="fade">
                                      <p:cBhvr>
                                        <p:cTn id="81" dur="500"/>
                                        <p:tgtEl>
                                          <p:spTgt spid="9229"/>
                                        </p:tgtEl>
                                      </p:cBhvr>
                                    </p:animEffect>
                                    <p:set>
                                      <p:cBhvr>
                                        <p:cTn id="82" dur="1" fill="hold">
                                          <p:stCondLst>
                                            <p:cond delay="499"/>
                                          </p:stCondLst>
                                        </p:cTn>
                                        <p:tgtEl>
                                          <p:spTgt spid="9229"/>
                                        </p:tgtEl>
                                        <p:attrNameLst>
                                          <p:attrName>style.visibility</p:attrName>
                                        </p:attrNameLst>
                                      </p:cBhvr>
                                      <p:to>
                                        <p:strVal val="hidden"/>
                                      </p:to>
                                    </p:set>
                                  </p:childTnLst>
                                </p:cTn>
                              </p:par>
                            </p:childTnLst>
                          </p:cTn>
                        </p:par>
                        <p:par>
                          <p:cTn id="83" fill="hold" nodeType="afterGroup">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9230"/>
                                        </p:tgtEl>
                                        <p:attrNameLst>
                                          <p:attrName>style.visibility</p:attrName>
                                        </p:attrNameLst>
                                      </p:cBhvr>
                                      <p:to>
                                        <p:strVal val="visible"/>
                                      </p:to>
                                    </p:set>
                                    <p:animEffect transition="in" filter="fade">
                                      <p:cBhvr>
                                        <p:cTn id="86" dur="500"/>
                                        <p:tgtEl>
                                          <p:spTgt spid="9230"/>
                                        </p:tgtEl>
                                      </p:cBhvr>
                                    </p:animEffect>
                                  </p:childTnLst>
                                </p:cTn>
                              </p:par>
                            </p:childTnLst>
                          </p:cTn>
                        </p:par>
                        <p:par>
                          <p:cTn id="87" fill="hold" nodeType="afterGroup">
                            <p:stCondLst>
                              <p:cond delay="14500"/>
                            </p:stCondLst>
                            <p:childTnLst>
                              <p:par>
                                <p:cTn id="88" presetID="10" presetClass="exit" presetSubtype="0" fill="hold" grpId="1" nodeType="afterEffect">
                                  <p:stCondLst>
                                    <p:cond delay="500"/>
                                  </p:stCondLst>
                                  <p:childTnLst>
                                    <p:animEffect transition="out" filter="fade">
                                      <p:cBhvr>
                                        <p:cTn id="89" dur="500"/>
                                        <p:tgtEl>
                                          <p:spTgt spid="9230"/>
                                        </p:tgtEl>
                                      </p:cBhvr>
                                    </p:animEffect>
                                    <p:set>
                                      <p:cBhvr>
                                        <p:cTn id="90" dur="1" fill="hold">
                                          <p:stCondLst>
                                            <p:cond delay="499"/>
                                          </p:stCondLst>
                                        </p:cTn>
                                        <p:tgtEl>
                                          <p:spTgt spid="9230"/>
                                        </p:tgtEl>
                                        <p:attrNameLst>
                                          <p:attrName>style.visibility</p:attrName>
                                        </p:attrNameLst>
                                      </p:cBhvr>
                                      <p:to>
                                        <p:strVal val="hidden"/>
                                      </p:to>
                                    </p:set>
                                  </p:childTnLst>
                                </p:cTn>
                              </p:par>
                            </p:childTnLst>
                          </p:cTn>
                        </p:par>
                        <p:par>
                          <p:cTn id="91" fill="hold" nodeType="afterGroup">
                            <p:stCondLst>
                              <p:cond delay="15500"/>
                            </p:stCondLst>
                            <p:childTnLst>
                              <p:par>
                                <p:cTn id="92" presetID="10" presetClass="entr" presetSubtype="0" fill="hold" grpId="0" nodeType="afterEffect">
                                  <p:stCondLst>
                                    <p:cond delay="0"/>
                                  </p:stCondLst>
                                  <p:childTnLst>
                                    <p:set>
                                      <p:cBhvr>
                                        <p:cTn id="93" dur="1" fill="hold">
                                          <p:stCondLst>
                                            <p:cond delay="0"/>
                                          </p:stCondLst>
                                        </p:cTn>
                                        <p:tgtEl>
                                          <p:spTgt spid="9231"/>
                                        </p:tgtEl>
                                        <p:attrNameLst>
                                          <p:attrName>style.visibility</p:attrName>
                                        </p:attrNameLst>
                                      </p:cBhvr>
                                      <p:to>
                                        <p:strVal val="visible"/>
                                      </p:to>
                                    </p:set>
                                    <p:animEffect transition="in" filter="fade">
                                      <p:cBhvr>
                                        <p:cTn id="94" dur="500"/>
                                        <p:tgtEl>
                                          <p:spTgt spid="9231"/>
                                        </p:tgtEl>
                                      </p:cBhvr>
                                    </p:animEffect>
                                  </p:childTnLst>
                                </p:cTn>
                              </p:par>
                            </p:childTnLst>
                          </p:cTn>
                        </p:par>
                        <p:par>
                          <p:cTn id="95" fill="hold" nodeType="afterGroup">
                            <p:stCondLst>
                              <p:cond delay="16000"/>
                            </p:stCondLst>
                            <p:childTnLst>
                              <p:par>
                                <p:cTn id="96" presetID="10" presetClass="exit" presetSubtype="0" fill="hold" grpId="1" nodeType="afterEffect">
                                  <p:stCondLst>
                                    <p:cond delay="500"/>
                                  </p:stCondLst>
                                  <p:childTnLst>
                                    <p:animEffect transition="out" filter="fade">
                                      <p:cBhvr>
                                        <p:cTn id="97" dur="500"/>
                                        <p:tgtEl>
                                          <p:spTgt spid="9231"/>
                                        </p:tgtEl>
                                      </p:cBhvr>
                                    </p:animEffect>
                                    <p:set>
                                      <p:cBhvr>
                                        <p:cTn id="98" dur="1" fill="hold">
                                          <p:stCondLst>
                                            <p:cond delay="499"/>
                                          </p:stCondLst>
                                        </p:cTn>
                                        <p:tgtEl>
                                          <p:spTgt spid="9231"/>
                                        </p:tgtEl>
                                        <p:attrNameLst>
                                          <p:attrName>style.visibility</p:attrName>
                                        </p:attrNameLst>
                                      </p:cBhvr>
                                      <p:to>
                                        <p:strVal val="hidden"/>
                                      </p:to>
                                    </p:set>
                                  </p:childTnLst>
                                </p:cTn>
                              </p:par>
                            </p:childTnLst>
                          </p:cTn>
                        </p:par>
                        <p:par>
                          <p:cTn id="99" fill="hold" nodeType="afterGroup">
                            <p:stCondLst>
                              <p:cond delay="17000"/>
                            </p:stCondLst>
                            <p:childTnLst>
                              <p:par>
                                <p:cTn id="100" presetID="10" presetClass="entr" presetSubtype="0" fill="hold" grpId="0" nodeType="afterEffect">
                                  <p:stCondLst>
                                    <p:cond delay="0"/>
                                  </p:stCondLst>
                                  <p:childTnLst>
                                    <p:set>
                                      <p:cBhvr>
                                        <p:cTn id="101" dur="1" fill="hold">
                                          <p:stCondLst>
                                            <p:cond delay="0"/>
                                          </p:stCondLst>
                                        </p:cTn>
                                        <p:tgtEl>
                                          <p:spTgt spid="9232"/>
                                        </p:tgtEl>
                                        <p:attrNameLst>
                                          <p:attrName>style.visibility</p:attrName>
                                        </p:attrNameLst>
                                      </p:cBhvr>
                                      <p:to>
                                        <p:strVal val="visible"/>
                                      </p:to>
                                    </p:set>
                                    <p:animEffect transition="in" filter="fade">
                                      <p:cBhvr>
                                        <p:cTn id="102" dur="500"/>
                                        <p:tgtEl>
                                          <p:spTgt spid="9232"/>
                                        </p:tgtEl>
                                      </p:cBhvr>
                                    </p:animEffect>
                                  </p:childTnLst>
                                </p:cTn>
                              </p:par>
                            </p:childTnLst>
                          </p:cTn>
                        </p:par>
                        <p:par>
                          <p:cTn id="103" fill="hold" nodeType="afterGroup">
                            <p:stCondLst>
                              <p:cond delay="17500"/>
                            </p:stCondLst>
                            <p:childTnLst>
                              <p:par>
                                <p:cTn id="104" presetID="10" presetClass="exit" presetSubtype="0" fill="hold" grpId="1" nodeType="afterEffect">
                                  <p:stCondLst>
                                    <p:cond delay="500"/>
                                  </p:stCondLst>
                                  <p:childTnLst>
                                    <p:animEffect transition="out" filter="fade">
                                      <p:cBhvr>
                                        <p:cTn id="105" dur="500"/>
                                        <p:tgtEl>
                                          <p:spTgt spid="9232"/>
                                        </p:tgtEl>
                                      </p:cBhvr>
                                    </p:animEffect>
                                    <p:set>
                                      <p:cBhvr>
                                        <p:cTn id="106" dur="1" fill="hold">
                                          <p:stCondLst>
                                            <p:cond delay="499"/>
                                          </p:stCondLst>
                                        </p:cTn>
                                        <p:tgtEl>
                                          <p:spTgt spid="9232"/>
                                        </p:tgtEl>
                                        <p:attrNameLst>
                                          <p:attrName>style.visibility</p:attrName>
                                        </p:attrNameLst>
                                      </p:cBhvr>
                                      <p:to>
                                        <p:strVal val="hidden"/>
                                      </p:to>
                                    </p:set>
                                  </p:childTnLst>
                                </p:cTn>
                              </p:par>
                            </p:childTnLst>
                          </p:cTn>
                        </p:par>
                        <p:par>
                          <p:cTn id="107" fill="hold" nodeType="afterGroup">
                            <p:stCondLst>
                              <p:cond delay="18500"/>
                            </p:stCondLst>
                            <p:childTnLst>
                              <p:par>
                                <p:cTn id="108" presetID="10" presetClass="entr" presetSubtype="0" fill="hold" grpId="0" nodeType="afterEffect">
                                  <p:stCondLst>
                                    <p:cond delay="0"/>
                                  </p:stCondLst>
                                  <p:childTnLst>
                                    <p:set>
                                      <p:cBhvr>
                                        <p:cTn id="109" dur="1" fill="hold">
                                          <p:stCondLst>
                                            <p:cond delay="0"/>
                                          </p:stCondLst>
                                        </p:cTn>
                                        <p:tgtEl>
                                          <p:spTgt spid="9233"/>
                                        </p:tgtEl>
                                        <p:attrNameLst>
                                          <p:attrName>style.visibility</p:attrName>
                                        </p:attrNameLst>
                                      </p:cBhvr>
                                      <p:to>
                                        <p:strVal val="visible"/>
                                      </p:to>
                                    </p:set>
                                    <p:animEffect transition="in" filter="fade">
                                      <p:cBhvr>
                                        <p:cTn id="110" dur="500"/>
                                        <p:tgtEl>
                                          <p:spTgt spid="9233"/>
                                        </p:tgtEl>
                                      </p:cBhvr>
                                    </p:animEffect>
                                  </p:childTnLst>
                                </p:cTn>
                              </p:par>
                            </p:childTnLst>
                          </p:cTn>
                        </p:par>
                        <p:par>
                          <p:cTn id="111" fill="hold" nodeType="afterGroup">
                            <p:stCondLst>
                              <p:cond delay="19000"/>
                            </p:stCondLst>
                            <p:childTnLst>
                              <p:par>
                                <p:cTn id="112" presetID="10" presetClass="exit" presetSubtype="0" fill="hold" grpId="1" nodeType="afterEffect">
                                  <p:stCondLst>
                                    <p:cond delay="500"/>
                                  </p:stCondLst>
                                  <p:childTnLst>
                                    <p:animEffect transition="out" filter="fade">
                                      <p:cBhvr>
                                        <p:cTn id="113" dur="500"/>
                                        <p:tgtEl>
                                          <p:spTgt spid="9233"/>
                                        </p:tgtEl>
                                      </p:cBhvr>
                                    </p:animEffect>
                                    <p:set>
                                      <p:cBhvr>
                                        <p:cTn id="114" dur="1" fill="hold">
                                          <p:stCondLst>
                                            <p:cond delay="499"/>
                                          </p:stCondLst>
                                        </p:cTn>
                                        <p:tgtEl>
                                          <p:spTgt spid="9233"/>
                                        </p:tgtEl>
                                        <p:attrNameLst>
                                          <p:attrName>style.visibility</p:attrName>
                                        </p:attrNameLst>
                                      </p:cBhvr>
                                      <p:to>
                                        <p:strVal val="hidden"/>
                                      </p:to>
                                    </p:set>
                                  </p:childTnLst>
                                </p:cTn>
                              </p:par>
                            </p:childTnLst>
                          </p:cTn>
                        </p:par>
                        <p:par>
                          <p:cTn id="115" fill="hold" nodeType="afterGroup">
                            <p:stCondLst>
                              <p:cond delay="20000"/>
                            </p:stCondLst>
                            <p:childTnLst>
                              <p:par>
                                <p:cTn id="116" presetID="10" presetClass="entr" presetSubtype="0" fill="hold" grpId="0" nodeType="afterEffect">
                                  <p:stCondLst>
                                    <p:cond delay="0"/>
                                  </p:stCondLst>
                                  <p:childTnLst>
                                    <p:set>
                                      <p:cBhvr>
                                        <p:cTn id="117" dur="1" fill="hold">
                                          <p:stCondLst>
                                            <p:cond delay="0"/>
                                          </p:stCondLst>
                                        </p:cTn>
                                        <p:tgtEl>
                                          <p:spTgt spid="9234"/>
                                        </p:tgtEl>
                                        <p:attrNameLst>
                                          <p:attrName>style.visibility</p:attrName>
                                        </p:attrNameLst>
                                      </p:cBhvr>
                                      <p:to>
                                        <p:strVal val="visible"/>
                                      </p:to>
                                    </p:set>
                                    <p:animEffect transition="in" filter="fade">
                                      <p:cBhvr>
                                        <p:cTn id="118" dur="500"/>
                                        <p:tgtEl>
                                          <p:spTgt spid="9234"/>
                                        </p:tgtEl>
                                      </p:cBhvr>
                                    </p:animEffect>
                                  </p:childTnLst>
                                </p:cTn>
                              </p:par>
                            </p:childTnLst>
                          </p:cTn>
                        </p:par>
                        <p:par>
                          <p:cTn id="119" fill="hold" nodeType="afterGroup">
                            <p:stCondLst>
                              <p:cond delay="20500"/>
                            </p:stCondLst>
                            <p:childTnLst>
                              <p:par>
                                <p:cTn id="120" presetID="10" presetClass="exit" presetSubtype="0" fill="hold" grpId="1" nodeType="afterEffect">
                                  <p:stCondLst>
                                    <p:cond delay="500"/>
                                  </p:stCondLst>
                                  <p:childTnLst>
                                    <p:animEffect transition="out" filter="fade">
                                      <p:cBhvr>
                                        <p:cTn id="121" dur="500"/>
                                        <p:tgtEl>
                                          <p:spTgt spid="9234"/>
                                        </p:tgtEl>
                                      </p:cBhvr>
                                    </p:animEffect>
                                    <p:set>
                                      <p:cBhvr>
                                        <p:cTn id="122" dur="1" fill="hold">
                                          <p:stCondLst>
                                            <p:cond delay="499"/>
                                          </p:stCondLst>
                                        </p:cTn>
                                        <p:tgtEl>
                                          <p:spTgt spid="9234"/>
                                        </p:tgtEl>
                                        <p:attrNameLst>
                                          <p:attrName>style.visibility</p:attrName>
                                        </p:attrNameLst>
                                      </p:cBhvr>
                                      <p:to>
                                        <p:strVal val="hidden"/>
                                      </p:to>
                                    </p:set>
                                  </p:childTnLst>
                                </p:cTn>
                              </p:par>
                            </p:childTnLst>
                          </p:cTn>
                        </p:par>
                        <p:par>
                          <p:cTn id="123" fill="hold" nodeType="afterGroup">
                            <p:stCondLst>
                              <p:cond delay="21500"/>
                            </p:stCondLst>
                            <p:childTnLst>
                              <p:par>
                                <p:cTn id="124" presetID="10" presetClass="entr" presetSubtype="0" fill="hold" grpId="0" nodeType="afterEffect">
                                  <p:stCondLst>
                                    <p:cond delay="0"/>
                                  </p:stCondLst>
                                  <p:childTnLst>
                                    <p:set>
                                      <p:cBhvr>
                                        <p:cTn id="125" dur="1" fill="hold">
                                          <p:stCondLst>
                                            <p:cond delay="0"/>
                                          </p:stCondLst>
                                        </p:cTn>
                                        <p:tgtEl>
                                          <p:spTgt spid="9235"/>
                                        </p:tgtEl>
                                        <p:attrNameLst>
                                          <p:attrName>style.visibility</p:attrName>
                                        </p:attrNameLst>
                                      </p:cBhvr>
                                      <p:to>
                                        <p:strVal val="visible"/>
                                      </p:to>
                                    </p:set>
                                    <p:animEffect transition="in" filter="fade">
                                      <p:cBhvr>
                                        <p:cTn id="126" dur="500"/>
                                        <p:tgtEl>
                                          <p:spTgt spid="9235"/>
                                        </p:tgtEl>
                                      </p:cBhvr>
                                    </p:animEffect>
                                  </p:childTnLst>
                                </p:cTn>
                              </p:par>
                            </p:childTnLst>
                          </p:cTn>
                        </p:par>
                        <p:par>
                          <p:cTn id="127" fill="hold" nodeType="afterGroup">
                            <p:stCondLst>
                              <p:cond delay="22000"/>
                            </p:stCondLst>
                            <p:childTnLst>
                              <p:par>
                                <p:cTn id="128" presetID="10" presetClass="exit" presetSubtype="0" fill="hold" grpId="1" nodeType="afterEffect">
                                  <p:stCondLst>
                                    <p:cond delay="500"/>
                                  </p:stCondLst>
                                  <p:childTnLst>
                                    <p:animEffect transition="out" filter="fade">
                                      <p:cBhvr>
                                        <p:cTn id="129" dur="500"/>
                                        <p:tgtEl>
                                          <p:spTgt spid="9235"/>
                                        </p:tgtEl>
                                      </p:cBhvr>
                                    </p:animEffect>
                                    <p:set>
                                      <p:cBhvr>
                                        <p:cTn id="130" dur="1" fill="hold">
                                          <p:stCondLst>
                                            <p:cond delay="499"/>
                                          </p:stCondLst>
                                        </p:cTn>
                                        <p:tgtEl>
                                          <p:spTgt spid="9235"/>
                                        </p:tgtEl>
                                        <p:attrNameLst>
                                          <p:attrName>style.visibility</p:attrName>
                                        </p:attrNameLst>
                                      </p:cBhvr>
                                      <p:to>
                                        <p:strVal val="hidden"/>
                                      </p:to>
                                    </p:set>
                                  </p:childTnLst>
                                </p:cTn>
                              </p:par>
                            </p:childTnLst>
                          </p:cTn>
                        </p:par>
                        <p:par>
                          <p:cTn id="131" fill="hold" nodeType="afterGroup">
                            <p:stCondLst>
                              <p:cond delay="23000"/>
                            </p:stCondLst>
                            <p:childTnLst>
                              <p:par>
                                <p:cTn id="132" presetID="10" presetClass="entr" presetSubtype="0" fill="hold" grpId="0" nodeType="afterEffect">
                                  <p:stCondLst>
                                    <p:cond delay="0"/>
                                  </p:stCondLst>
                                  <p:childTnLst>
                                    <p:set>
                                      <p:cBhvr>
                                        <p:cTn id="133" dur="1" fill="hold">
                                          <p:stCondLst>
                                            <p:cond delay="0"/>
                                          </p:stCondLst>
                                        </p:cTn>
                                        <p:tgtEl>
                                          <p:spTgt spid="9236"/>
                                        </p:tgtEl>
                                        <p:attrNameLst>
                                          <p:attrName>style.visibility</p:attrName>
                                        </p:attrNameLst>
                                      </p:cBhvr>
                                      <p:to>
                                        <p:strVal val="visible"/>
                                      </p:to>
                                    </p:set>
                                    <p:animEffect transition="in" filter="fade">
                                      <p:cBhvr>
                                        <p:cTn id="134" dur="500"/>
                                        <p:tgtEl>
                                          <p:spTgt spid="9236"/>
                                        </p:tgtEl>
                                      </p:cBhvr>
                                    </p:animEffect>
                                  </p:childTnLst>
                                </p:cTn>
                              </p:par>
                            </p:childTnLst>
                          </p:cTn>
                        </p:par>
                        <p:par>
                          <p:cTn id="135" fill="hold" nodeType="afterGroup">
                            <p:stCondLst>
                              <p:cond delay="23500"/>
                            </p:stCondLst>
                            <p:childTnLst>
                              <p:par>
                                <p:cTn id="136" presetID="10" presetClass="exit" presetSubtype="0" fill="hold" grpId="1" nodeType="afterEffect">
                                  <p:stCondLst>
                                    <p:cond delay="500"/>
                                  </p:stCondLst>
                                  <p:childTnLst>
                                    <p:animEffect transition="out" filter="fade">
                                      <p:cBhvr>
                                        <p:cTn id="137" dur="500"/>
                                        <p:tgtEl>
                                          <p:spTgt spid="9236"/>
                                        </p:tgtEl>
                                      </p:cBhvr>
                                    </p:animEffect>
                                    <p:set>
                                      <p:cBhvr>
                                        <p:cTn id="138" dur="1" fill="hold">
                                          <p:stCondLst>
                                            <p:cond delay="499"/>
                                          </p:stCondLst>
                                        </p:cTn>
                                        <p:tgtEl>
                                          <p:spTgt spid="923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220"/>
                                        </p:tgtEl>
                                      </p:cBhvr>
                                    </p:animEffect>
                                    <p:set>
                                      <p:cBhvr>
                                        <p:cTn id="141" dur="1" fill="hold">
                                          <p:stCondLst>
                                            <p:cond delay="499"/>
                                          </p:stCondLst>
                                        </p:cTn>
                                        <p:tgtEl>
                                          <p:spTgt spid="922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254"/>
                                        </p:tgtEl>
                                      </p:cBhvr>
                                    </p:animEffect>
                                    <p:set>
                                      <p:cBhvr>
                                        <p:cTn id="144" dur="1" fill="hold">
                                          <p:stCondLst>
                                            <p:cond delay="499"/>
                                          </p:stCondLst>
                                        </p:cTn>
                                        <p:tgtEl>
                                          <p:spTgt spid="9254"/>
                                        </p:tgtEl>
                                        <p:attrNameLst>
                                          <p:attrName>style.visibility</p:attrName>
                                        </p:attrNameLst>
                                      </p:cBhvr>
                                      <p:to>
                                        <p:strVal val="hidden"/>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9244"/>
                                        </p:tgtEl>
                                        <p:attrNameLst>
                                          <p:attrName>style.visibility</p:attrName>
                                        </p:attrNameLst>
                                      </p:cBhvr>
                                      <p:to>
                                        <p:strVal val="visible"/>
                                      </p:to>
                                    </p:set>
                                    <p:animEffect transition="in" filter="fade">
                                      <p:cBhvr>
                                        <p:cTn id="149" dur="500"/>
                                        <p:tgtEl>
                                          <p:spTgt spid="9244"/>
                                        </p:tgtEl>
                                      </p:cBhvr>
                                    </p:animEffect>
                                  </p:childTnLst>
                                </p:cTn>
                              </p:par>
                            </p:childTnLst>
                          </p:cTn>
                        </p:par>
                        <p:par>
                          <p:cTn id="150" fill="hold" nodeType="afterGroup">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9245"/>
                                        </p:tgtEl>
                                        <p:attrNameLst>
                                          <p:attrName>style.visibility</p:attrName>
                                        </p:attrNameLst>
                                      </p:cBhvr>
                                      <p:to>
                                        <p:strVal val="visible"/>
                                      </p:to>
                                    </p:set>
                                    <p:animEffect transition="in" filter="fade">
                                      <p:cBhvr>
                                        <p:cTn id="153" dur="500"/>
                                        <p:tgtEl>
                                          <p:spTgt spid="9245"/>
                                        </p:tgtEl>
                                      </p:cBhvr>
                                    </p:animEffect>
                                  </p:childTnLst>
                                </p:cTn>
                              </p:par>
                            </p:childTnLst>
                          </p:cTn>
                        </p:par>
                        <p:par>
                          <p:cTn id="154" fill="hold" nodeType="afterGroup">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9246"/>
                                        </p:tgtEl>
                                        <p:attrNameLst>
                                          <p:attrName>style.visibility</p:attrName>
                                        </p:attrNameLst>
                                      </p:cBhvr>
                                      <p:to>
                                        <p:strVal val="visible"/>
                                      </p:to>
                                    </p:set>
                                    <p:animEffect transition="in" filter="fade">
                                      <p:cBhvr>
                                        <p:cTn id="157" dur="500"/>
                                        <p:tgtEl>
                                          <p:spTgt spid="9246"/>
                                        </p:tgtEl>
                                      </p:cBhvr>
                                    </p:animEffect>
                                  </p:childTnLst>
                                </p:cTn>
                              </p:par>
                            </p:childTnLst>
                          </p:cTn>
                        </p:par>
                        <p:par>
                          <p:cTn id="158" fill="hold" nodeType="afterGroup">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9247"/>
                                        </p:tgtEl>
                                        <p:attrNameLst>
                                          <p:attrName>style.visibility</p:attrName>
                                        </p:attrNameLst>
                                      </p:cBhvr>
                                      <p:to>
                                        <p:strVal val="visible"/>
                                      </p:to>
                                    </p:set>
                                    <p:animEffect transition="in" filter="fade">
                                      <p:cBhvr>
                                        <p:cTn id="161" dur="500"/>
                                        <p:tgtEl>
                                          <p:spTgt spid="9247"/>
                                        </p:tgtEl>
                                      </p:cBhvr>
                                    </p:animEffect>
                                  </p:childTnLst>
                                </p:cTn>
                              </p:par>
                              <p:par>
                                <p:cTn id="162" presetID="10" presetClass="entr" presetSubtype="0" fill="hold" nodeType="withEffect">
                                  <p:stCondLst>
                                    <p:cond delay="0"/>
                                  </p:stCondLst>
                                  <p:childTnLst>
                                    <p:set>
                                      <p:cBhvr>
                                        <p:cTn id="163" dur="1" fill="hold">
                                          <p:stCondLst>
                                            <p:cond delay="0"/>
                                          </p:stCondLst>
                                        </p:cTn>
                                        <p:tgtEl>
                                          <p:spTgt spid="9253"/>
                                        </p:tgtEl>
                                        <p:attrNameLst>
                                          <p:attrName>style.visibility</p:attrName>
                                        </p:attrNameLst>
                                      </p:cBhvr>
                                      <p:to>
                                        <p:strVal val="visible"/>
                                      </p:to>
                                    </p:set>
                                    <p:animEffect transition="in" filter="fade">
                                      <p:cBhvr>
                                        <p:cTn id="164" dur="500"/>
                                        <p:tgtEl>
                                          <p:spTgt spid="9253"/>
                                        </p:tgtEl>
                                      </p:cBhvr>
                                    </p:animEffect>
                                  </p:childTnLst>
                                </p:cTn>
                              </p:par>
                              <p:par>
                                <p:cTn id="165" presetID="10" presetClass="exit" presetSubtype="0" fill="hold" nodeType="withEffect">
                                  <p:stCondLst>
                                    <p:cond delay="3500"/>
                                  </p:stCondLst>
                                  <p:childTnLst>
                                    <p:animEffect transition="out" filter="fade">
                                      <p:cBhvr>
                                        <p:cTn id="166" dur="500"/>
                                        <p:tgtEl>
                                          <p:spTgt spid="9253"/>
                                        </p:tgtEl>
                                      </p:cBhvr>
                                    </p:animEffect>
                                    <p:set>
                                      <p:cBhvr>
                                        <p:cTn id="167" dur="1" fill="hold">
                                          <p:stCondLst>
                                            <p:cond delay="499"/>
                                          </p:stCondLst>
                                        </p:cTn>
                                        <p:tgtEl>
                                          <p:spTgt spid="9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20" grpId="1" animBg="1"/>
      <p:bldP spid="9221" grpId="0" animBg="1"/>
      <p:bldP spid="9221" grpId="1" animBg="1"/>
      <p:bldP spid="9222" grpId="0" animBg="1"/>
      <p:bldP spid="9222" grpId="1" animBg="1"/>
      <p:bldP spid="9223" grpId="0" animBg="1"/>
      <p:bldP spid="9223" grpId="1" animBg="1"/>
      <p:bldP spid="9224" grpId="0" animBg="1"/>
      <p:bldP spid="9224" grpId="1" animBg="1"/>
      <p:bldP spid="9225" grpId="0" animBg="1"/>
      <p:bldP spid="9225" grpId="1" animBg="1"/>
      <p:bldP spid="9226" grpId="0" animBg="1"/>
      <p:bldP spid="9226" grpId="1" animBg="1"/>
      <p:bldP spid="9227" grpId="0" animBg="1"/>
      <p:bldP spid="9227" grpId="1" animBg="1"/>
      <p:bldP spid="9228" grpId="0" animBg="1"/>
      <p:bldP spid="9228" grpId="1" animBg="1"/>
      <p:bldP spid="9229" grpId="0" animBg="1"/>
      <p:bldP spid="9229" grpId="1" animBg="1"/>
      <p:bldP spid="9230" grpId="0" animBg="1"/>
      <p:bldP spid="9230" grpId="1" animBg="1"/>
      <p:bldP spid="9231" grpId="0" animBg="1"/>
      <p:bldP spid="9231" grpId="1" animBg="1"/>
      <p:bldP spid="9232" grpId="0" animBg="1"/>
      <p:bldP spid="9232" grpId="1" animBg="1"/>
      <p:bldP spid="9233" grpId="0" animBg="1"/>
      <p:bldP spid="9233" grpId="1" animBg="1"/>
      <p:bldP spid="9234" grpId="0" animBg="1"/>
      <p:bldP spid="9234" grpId="1" animBg="1"/>
      <p:bldP spid="9235" grpId="0" animBg="1"/>
      <p:bldP spid="9235" grpId="1" animBg="1"/>
      <p:bldP spid="9236" grpId="0" animBg="1"/>
      <p:bldP spid="9236" grpId="1" animBg="1"/>
      <p:bldP spid="9244" grpId="0" animBg="1"/>
      <p:bldP spid="9245" grpId="0" animBg="1"/>
      <p:bldP spid="9246" grpId="0" animBg="1"/>
      <p:bldP spid="9247" grpId="0" animBg="1"/>
    </p:bld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2163</TotalTime>
  <Words>2508</Words>
  <Application>Microsoft Office PowerPoint</Application>
  <PresentationFormat>Экран (4:3)</PresentationFormat>
  <Paragraphs>1486</Paragraphs>
  <Slides>83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83</vt:i4>
      </vt:variant>
    </vt:vector>
  </HeadingPairs>
  <TitlesOfParts>
    <vt:vector size="86" baseType="lpstr">
      <vt:lpstr>Arial</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vt:lpstr>
      <vt:lpstr>+</vt:lpstr>
      <vt:lpstr>+</vt:lpstr>
      <vt:lpstr>+</vt:lpstr>
      <vt:lpstr>+</vt:lpstr>
      <vt:lpstr>+</vt:lpstr>
      <vt:lpstr>+</vt:lpstr>
      <vt:lpstr>+</vt:lpstr>
      <vt:lpstr>+</vt:lpstr>
      <vt:lpstr>+</vt:lpstr>
      <vt:lpstr>+</vt:lpstr>
      <vt:lpstr>They both like …</vt:lpstr>
      <vt:lpstr>What is Mia doing today?</vt:lpstr>
      <vt:lpstr>What sort of transport is the  message about?</vt:lpstr>
      <vt:lpstr>What does he do?</vt:lpstr>
      <vt:lpstr>      What is his favourite room?</vt:lpstr>
      <vt:lpstr>Which sport did Sue play?</vt:lpstr>
      <vt:lpstr>Where are they going for a dinner?</vt:lpstr>
      <vt:lpstr>  What must Sue bring for class?</vt:lpstr>
      <vt:lpstr>       Which is Kim?</vt:lpstr>
      <vt:lpstr>Where is the cat?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Сергей</dc:creator>
  <cp:lastModifiedBy>Надежда</cp:lastModifiedBy>
  <cp:revision>126</cp:revision>
  <dcterms:created xsi:type="dcterms:W3CDTF">2023-07-27T19:44:52Z</dcterms:created>
  <dcterms:modified xsi:type="dcterms:W3CDTF">2024-03-01T13:04:01Z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000800825c0600000000010262500207f7000400038000</vt:lpwstr>
  </property>
</Properties>
</file>