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58" r:id="rId4"/>
    <p:sldId id="261" r:id="rId5"/>
    <p:sldId id="260" r:id="rId6"/>
    <p:sldId id="267" r:id="rId7"/>
    <p:sldId id="268" r:id="rId8"/>
    <p:sldId id="269" r:id="rId9"/>
    <p:sldId id="271" r:id="rId10"/>
    <p:sldId id="264" r:id="rId11"/>
    <p:sldId id="265" r:id="rId12"/>
    <p:sldId id="262" r:id="rId13"/>
    <p:sldId id="266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50472-D8F5-4084-ABD9-326BB405D060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A0AB-1E70-4F91-A1DB-5DC4978A3D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20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EA0AB-1E70-4F91-A1DB-5DC4978A3DE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D578E-E797-D0B5-F6A3-331F60B39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851B19-263A-81E4-B5E6-E62BB00D8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DB116-2299-02C3-14F2-F5F10FDE1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271BB-29A7-EF45-200C-7944C04BA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5BBF2A-F70D-F7A2-3B3A-9B6A95FE4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5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88342-7918-D670-687F-14FA22FE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8D7621-25CE-E012-FA74-946A4784F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69B3B4-F9C5-9E05-651A-3A303F49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355D9-76D8-DB7F-1F93-8E6D82F5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9C8C95-6B44-3C09-1237-F262DE4E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20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B5B767E-A3BA-A51A-A346-FE262746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E0DC4-4458-1FAB-CEEE-3ACB4C0B6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C891CC-73CE-F251-953D-FC1C7668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BEFFA-B212-0817-D55A-78678458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742450-4204-DF72-A37D-9955DCA2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58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CB98B-BBA7-6494-693D-F73D136F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6DA259-4A73-A3CB-5F31-44C25A471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24651-6F50-3DD4-9729-13855AEA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0622C-6B56-6DD7-C402-A623B880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995D80-8F68-6FC0-FBBE-85140DD2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5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7B249-C4F5-5285-266E-1E6AF618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711BC-E438-9DB6-4015-8A78DA8B5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0E132-4C07-DDA8-D359-7A81CCA7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2352E-02C7-B07C-1807-E3E2A10A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6093AA-531D-D6D2-0CDA-F9D4A102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32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66419-29A0-59DC-4D26-141B9925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D59C97-2A1A-7D48-7382-7300FAC4B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41F64D-6A78-8A34-059B-06FA3A1A0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87F29-71E5-FE1F-6768-38A77F92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FD198B-F73C-89BA-F698-9EEE69DA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2FCBF8-4896-B5FC-DAF0-FB520011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6D444-E17A-514B-A7A4-31CE63EF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74C815-F600-F0FD-4696-46F94126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BA873A-C63D-F3E9-B857-39B07174B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7CBDC4-6300-86C0-6C36-6F0E77A0B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94D582-865D-B1E6-42D0-98F5D9B9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8B9BA6-4720-C788-7479-0C706A2C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CB42E1F-94DB-F551-1325-3DAD8A83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A87F66-F711-0362-B189-148C204D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1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0462D-4BC3-AF0C-B1B1-C72801F79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C714DA-1CCC-9A86-53D0-463C4C8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45F569-3DD1-BD9B-E05B-88FA21F9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5125C-9DFB-0DD8-49E7-E788F9A7A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9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67A333-2D5B-5829-A885-7ACAA164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69412F-E0F8-E3DF-F4BC-0CB0FEE1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43755E-06F7-DA33-915A-F869F9B6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C88EF-CBAF-51CE-1A5D-052E9F9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03A4D2-CAFB-1715-12E8-67B9759E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2EA451-5665-C3E9-C6B3-C7DAAF066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452E58-DB91-8E08-FADB-2B8612F8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884E80-6E0B-66B0-DF01-CA4E7D43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CD83EB-26BF-BE4E-E252-EB4DD9E9C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9CF65-BA60-BE84-0BF4-32666708F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A34C57-D041-F3E9-9F46-3951D1D14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BDE9FC-945C-0E99-16FE-BBB5A3EB7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FEA1AE-E862-930F-1F99-83E1C0BE9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AE6CFB-57AA-E218-4FF8-2EB6EA4D2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F94C06-AE8A-B49D-72BE-D2FA05EE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1DA1B-F2E7-63BC-ACC9-E15657FC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1CFED3-59EB-2C05-C47D-B0CE6AEDD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43679-DF47-7ED2-75A4-B5FFCD1CD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ACD287-D4B2-40A5-B8F8-A1A6FDB9FACD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568C18-4828-D025-1E30-6F924FE52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828543-462B-0DEF-47B3-0EC2EED4E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3D622-3526-4761-AAC7-C5A74434D2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0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2F748-8ED5-9603-A198-5D13807E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80" y="338084"/>
            <a:ext cx="10734040" cy="788971"/>
          </a:xfrm>
          <a:prstGeom prst="roundRect">
            <a:avLst>
              <a:gd name="adj" fmla="val 5077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Read the three short stories. Match them to the pictures.</a:t>
            </a:r>
            <a:br>
              <a:rPr lang="en-US" sz="2800" dirty="0">
                <a:latin typeface="Arial Rounded MT Bold" panose="020F0704030504030204" pitchFamily="34" charset="0"/>
              </a:rPr>
            </a:br>
            <a:r>
              <a:rPr lang="en-US" sz="2800" dirty="0">
                <a:latin typeface="Arial Rounded MT Bold" panose="020F0704030504030204" pitchFamily="34" charset="0"/>
              </a:rPr>
              <a:t>Then complete each story with the correct Past Simple verb.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A03F4-4467-2664-C95E-1FD2C33B5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20" y="4368462"/>
            <a:ext cx="11519516" cy="2423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A.</a:t>
            </a:r>
            <a:r>
              <a:rPr lang="en-US" sz="2400" dirty="0"/>
              <a:t> One evening, Tom ______________ (see) something behind the window. It ______________ (move) quickly and ________ (not make) sound. </a:t>
            </a:r>
            <a:r>
              <a:rPr lang="en-US" sz="2400" b="1" dirty="0"/>
              <a:t>Picture ___</a:t>
            </a:r>
          </a:p>
          <a:p>
            <a:pPr marL="0" indent="0">
              <a:buNone/>
            </a:pPr>
            <a:r>
              <a:rPr lang="en-US" sz="2400" b="1" dirty="0"/>
              <a:t>B.</a:t>
            </a:r>
            <a:r>
              <a:rPr lang="en-US" sz="2400" dirty="0"/>
              <a:t> Mila and her friend _____________ (find) an old map in the attic. They ____________ (decide) to follow it. They _______________ (go) into the woods the next day. </a:t>
            </a:r>
            <a:r>
              <a:rPr lang="en-US" sz="2400" b="1" dirty="0"/>
              <a:t>Picture ___</a:t>
            </a:r>
          </a:p>
          <a:p>
            <a:pPr marL="0" indent="0">
              <a:buNone/>
            </a:pPr>
            <a:r>
              <a:rPr lang="en-US" sz="2400" b="1" dirty="0"/>
              <a:t>C.</a:t>
            </a:r>
            <a:r>
              <a:rPr lang="en-US" sz="2400" dirty="0"/>
              <a:t> The kids _____________ (hear) a noise in the bushes. They _______________ (look around) and ___________ (run) away. </a:t>
            </a:r>
            <a:r>
              <a:rPr lang="en-US" sz="2400" b="1" dirty="0"/>
              <a:t>Picture ___</a:t>
            </a:r>
          </a:p>
        </p:txBody>
      </p:sp>
      <p:pic>
        <p:nvPicPr>
          <p:cNvPr id="4" name="Рисунок 3" descr="Изображение выглядит как Мультфильм, Анимация, иллюстрация, аним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5915991-16DC-7EC3-E833-176ADBE7E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44" r="11481"/>
          <a:stretch>
            <a:fillRect/>
          </a:stretch>
        </p:blipFill>
        <p:spPr>
          <a:xfrm>
            <a:off x="4696796" y="1431848"/>
            <a:ext cx="2798408" cy="2592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сунок, Мультфильм, иллюстрация, Аним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723730-4025-271A-E896-6EFE780F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96" r="16101"/>
          <a:stretch>
            <a:fillRect/>
          </a:stretch>
        </p:blipFill>
        <p:spPr>
          <a:xfrm>
            <a:off x="345108" y="1431848"/>
            <a:ext cx="2798409" cy="2592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64CA39-3705-6FA0-25ED-E4EF282C00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451"/>
          <a:stretch>
            <a:fillRect/>
          </a:stretch>
        </p:blipFill>
        <p:spPr>
          <a:xfrm>
            <a:off x="9066239" y="1431848"/>
            <a:ext cx="2798409" cy="2592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0FC2C9BC-35C3-40BE-2FA0-BBD346FA036D}"/>
              </a:ext>
            </a:extLst>
          </p:cNvPr>
          <p:cNvSpPr/>
          <p:nvPr/>
        </p:nvSpPr>
        <p:spPr>
          <a:xfrm>
            <a:off x="2986061" y="3770640"/>
            <a:ext cx="279400" cy="29302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</a:t>
            </a:r>
            <a:endParaRPr lang="ru-RU" sz="160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03118A7-13B0-D091-9B76-445BE57FE1F7}"/>
              </a:ext>
            </a:extLst>
          </p:cNvPr>
          <p:cNvSpPr/>
          <p:nvPr/>
        </p:nvSpPr>
        <p:spPr>
          <a:xfrm>
            <a:off x="7355504" y="3770640"/>
            <a:ext cx="279400" cy="29302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ru-RU" sz="1600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FC0EDEE-9DB7-3926-C137-5BD64429C322}"/>
              </a:ext>
            </a:extLst>
          </p:cNvPr>
          <p:cNvSpPr/>
          <p:nvPr/>
        </p:nvSpPr>
        <p:spPr>
          <a:xfrm>
            <a:off x="11707192" y="3770640"/>
            <a:ext cx="279400" cy="29302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82799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1537-DF2B-D72F-A201-FC6A0AB99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5D96A8-D258-3D87-AAA0-F353B8D69AC6}"/>
              </a:ext>
            </a:extLst>
          </p:cNvPr>
          <p:cNvSpPr txBox="1"/>
          <p:nvPr/>
        </p:nvSpPr>
        <p:spPr>
          <a:xfrm>
            <a:off x="1866001" y="168465"/>
            <a:ext cx="144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76EFE-D669-6FA8-FA3A-9907741C0305}"/>
              </a:ext>
            </a:extLst>
          </p:cNvPr>
          <p:cNvSpPr txBox="1"/>
          <p:nvPr/>
        </p:nvSpPr>
        <p:spPr>
          <a:xfrm>
            <a:off x="8095560" y="168464"/>
            <a:ext cx="1249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pic>
        <p:nvPicPr>
          <p:cNvPr id="4" name="Рисунок 3" descr="Изображение выглядит как графическая вставка, рисунок, зарисовк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222F2F7-7B4D-9FF3-E213-27E6F844F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7" t="53616" r="54093" b="16606"/>
          <a:stretch>
            <a:fillRect/>
          </a:stretch>
        </p:blipFill>
        <p:spPr>
          <a:xfrm>
            <a:off x="1442978" y="967370"/>
            <a:ext cx="4367513" cy="485752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арисовка, рисунок, текс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4F96EC-0C79-2E77-E23D-67F2BD11C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7" t="33867" r="4152" b="39697"/>
          <a:stretch>
            <a:fillRect/>
          </a:stretch>
        </p:blipFill>
        <p:spPr>
          <a:xfrm>
            <a:off x="7206226" y="1045343"/>
            <a:ext cx="3286301" cy="49396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66150-6E19-3A09-5609-2A6E3852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80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A676C-C5F7-CB6B-B21B-A60A8251B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20566A-4896-970C-A5C0-35FCAF41A881}"/>
              </a:ext>
            </a:extLst>
          </p:cNvPr>
          <p:cNvSpPr txBox="1"/>
          <p:nvPr/>
        </p:nvSpPr>
        <p:spPr>
          <a:xfrm>
            <a:off x="1866001" y="168465"/>
            <a:ext cx="3069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 (ride)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0E5A9-3E0F-615A-26CC-E3C5C08070B8}"/>
              </a:ext>
            </a:extLst>
          </p:cNvPr>
          <p:cNvSpPr txBox="1"/>
          <p:nvPr/>
        </p:nvSpPr>
        <p:spPr>
          <a:xfrm>
            <a:off x="7493677" y="168464"/>
            <a:ext cx="2994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 (take)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pic>
        <p:nvPicPr>
          <p:cNvPr id="3" name="Рисунок 2" descr="Изображение выглядит как текст, диаграмма, Шриф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A62E35-939F-CB8D-383C-1FE502C5D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42" t="38143" r="6624" b="45992"/>
          <a:stretch>
            <a:fillRect/>
          </a:stretch>
        </p:blipFill>
        <p:spPr>
          <a:xfrm>
            <a:off x="6301636" y="1655179"/>
            <a:ext cx="5180901" cy="318303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зарисовка, мультфильм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DF564D-814E-42FC-20FF-377A4D4B3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28355" r="66877" b="39915"/>
          <a:stretch>
            <a:fillRect/>
          </a:stretch>
        </p:blipFill>
        <p:spPr>
          <a:xfrm>
            <a:off x="2069407" y="944378"/>
            <a:ext cx="2696075" cy="47817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8A012-4B93-F5A9-3734-17BB1577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606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E06A1E-5C38-230C-68B4-7092E9D5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8971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Complete the sentences with USED TO or the PRESENT FORM.</a:t>
            </a: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E2F6A-0892-5FF2-8926-DF5C22B3A715}"/>
              </a:ext>
            </a:extLst>
          </p:cNvPr>
          <p:cNvSpPr txBox="1"/>
          <p:nvPr/>
        </p:nvSpPr>
        <p:spPr>
          <a:xfrm>
            <a:off x="838200" y="1954537"/>
            <a:ext cx="10515600" cy="4341614"/>
          </a:xfrm>
          <a:prstGeom prst="roundRect">
            <a:avLst>
              <a:gd name="adj" fmla="val 98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08000" indent="-1800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 _____________________ (read) fairy tales when I was 6.</a:t>
            </a:r>
            <a:endParaRPr lang="ru-RU" sz="2800" dirty="0"/>
          </a:p>
          <a:p>
            <a:pPr marL="108000" indent="-1800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We ____________________ (not go) to the library every day.</a:t>
            </a:r>
          </a:p>
          <a:p>
            <a:pPr marL="108000" indent="-1800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My brother _________________ (believe) in monsters.</a:t>
            </a:r>
          </a:p>
          <a:p>
            <a:pPr marL="108000" indent="-1800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 _________________ (love) stories about detectives when I was young.</a:t>
            </a:r>
          </a:p>
          <a:p>
            <a:pPr indent="-180000"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/>
              <a:t>My parents __________________ (not like) scary books.</a:t>
            </a:r>
            <a:endParaRPr lang="ru-RU" sz="2800" dirty="0"/>
          </a:p>
          <a:p>
            <a:pPr indent="-180000"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/>
              <a:t>I ________________ (watch) cartoons every morning when I was younger.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83691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1D7C6-6C6E-A087-B2DA-F6C7ECFE1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39E93-A455-B741-1073-F36A2AD126E2}"/>
              </a:ext>
            </a:extLst>
          </p:cNvPr>
          <p:cNvSpPr txBox="1"/>
          <p:nvPr/>
        </p:nvSpPr>
        <p:spPr>
          <a:xfrm>
            <a:off x="2555658" y="1152175"/>
            <a:ext cx="7080683" cy="1465362"/>
          </a:xfrm>
          <a:prstGeom prst="roundRect">
            <a:avLst>
              <a:gd name="adj" fmla="val 988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800" i="1" dirty="0"/>
              <a:t>What new grammar did we learn today?</a:t>
            </a:r>
            <a:endParaRPr lang="ru-RU" sz="2800" dirty="0"/>
          </a:p>
          <a:p>
            <a:pPr lvl="1"/>
            <a:r>
              <a:rPr lang="en-US" sz="2800" i="1" dirty="0"/>
              <a:t>What can you say using “used to”?</a:t>
            </a:r>
            <a:endParaRPr lang="ru-RU" sz="2800" dirty="0"/>
          </a:p>
          <a:p>
            <a:pPr lvl="1"/>
            <a:r>
              <a:rPr lang="en-US" sz="2800" i="1" dirty="0"/>
              <a:t>Was it easy or difficult for you? </a:t>
            </a:r>
            <a:r>
              <a:rPr lang="ru-RU" sz="2800" i="1" dirty="0" err="1"/>
              <a:t>Why</a:t>
            </a:r>
            <a:r>
              <a:rPr lang="ru-RU" sz="2800" i="1" dirty="0"/>
              <a:t>?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F3D022-D85A-1764-CD55-5F89972660E0}"/>
              </a:ext>
            </a:extLst>
          </p:cNvPr>
          <p:cNvSpPr txBox="1"/>
          <p:nvPr/>
        </p:nvSpPr>
        <p:spPr>
          <a:xfrm>
            <a:off x="838200" y="3545522"/>
            <a:ext cx="19686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dirty="0"/>
              <a:t>😊  </a:t>
            </a:r>
          </a:p>
          <a:p>
            <a:r>
              <a:rPr lang="ru-RU" sz="8000" dirty="0"/>
              <a:t>😕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EEBCD8E-9FC4-BAEC-F829-51AAC75DA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030"/>
            <a:ext cx="10515600" cy="788971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Choose the emoji!</a:t>
            </a:r>
            <a:endParaRPr lang="ru-R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01B8F-B32E-1AB8-B938-EBE54692FD60}"/>
              </a:ext>
            </a:extLst>
          </p:cNvPr>
          <p:cNvSpPr txBox="1"/>
          <p:nvPr/>
        </p:nvSpPr>
        <p:spPr>
          <a:xfrm>
            <a:off x="2240871" y="3760965"/>
            <a:ext cx="56595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/>
              <a:t>👍 </a:t>
            </a:r>
          </a:p>
          <a:p>
            <a:r>
              <a:rPr lang="ru-RU" sz="6600" dirty="0"/>
              <a:t>👎</a:t>
            </a:r>
          </a:p>
        </p:txBody>
      </p:sp>
      <p:pic>
        <p:nvPicPr>
          <p:cNvPr id="14" name="Рисунок 13" descr="Изображение выглядит как одежда, мультфильм, рисунок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4ADA0A2-C04E-1C77-7C43-319DEC2D1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98" b="99902" l="9961" r="89388">
                        <a14:foregroundMark x1="27409" y1="20605" x2="25781" y2="21973"/>
                        <a14:foregroundMark x1="34635" y1="26953" x2="34635" y2="22949"/>
                        <a14:foregroundMark x1="30729" y1="16699" x2="32096" y2="20020"/>
                        <a14:foregroundMark x1="30208" y1="13184" x2="30208" y2="13184"/>
                        <a14:foregroundMark x1="27018" y1="12598" x2="27018" y2="12598"/>
                        <a14:foregroundMark x1="14453" y1="55371" x2="14453" y2="65332"/>
                        <a14:foregroundMark x1="31315" y1="14258" x2="31315" y2="14258"/>
                        <a14:foregroundMark x1="30208" y1="16699" x2="24544" y2="18945"/>
                        <a14:foregroundMark x1="24544" y1="18945" x2="24544" y2="18945"/>
                        <a14:foregroundMark x1="32747" y1="36914" x2="30859" y2="34082"/>
                        <a14:foregroundMark x1="26497" y1="28320" x2="23958" y2="21289"/>
                        <a14:foregroundMark x1="23958" y1="21289" x2="24154" y2="20996"/>
                        <a14:foregroundMark x1="34245" y1="20605" x2="35352" y2="15820"/>
                        <a14:foregroundMark x1="28711" y1="39453" x2="28711" y2="43262"/>
                        <a14:foregroundMark x1="29297" y1="42188" x2="29753" y2="35840"/>
                        <a14:foregroundMark x1="23893" y1="23730" x2="25781" y2="30566"/>
                        <a14:foregroundMark x1="18359" y1="62500" x2="17383" y2="76074"/>
                        <a14:foregroundMark x1="18815" y1="89941" x2="21615" y2="78711"/>
                        <a14:foregroundMark x1="24154" y1="75293" x2="30599" y2="92285"/>
                        <a14:foregroundMark x1="31185" y1="94629" x2="23047" y2="86230"/>
                        <a14:foregroundMark x1="23047" y1="86230" x2="23047" y2="86230"/>
                        <a14:foregroundMark x1="20573" y1="88770" x2="17839" y2="94727"/>
                        <a14:foregroundMark x1="17839" y1="94727" x2="17839" y2="94727"/>
                        <a14:foregroundMark x1="17839" y1="93555" x2="18164" y2="84668"/>
                        <a14:foregroundMark x1="18164" y1="84668" x2="18164" y2="84668"/>
                        <a14:foregroundMark x1="15625" y1="89160" x2="15625" y2="89160"/>
                        <a14:foregroundMark x1="11979" y1="72461" x2="11719" y2="68359"/>
                        <a14:foregroundMark x1="10221" y1="67285" x2="10221" y2="67285"/>
                        <a14:foregroundMark x1="20443" y1="94238" x2="20768" y2="98633"/>
                        <a14:foregroundMark x1="33008" y1="98242" x2="29753" y2="82227"/>
                        <a14:foregroundMark x1="22005" y1="96973" x2="27083" y2="80664"/>
                        <a14:foregroundMark x1="33529" y1="97559" x2="31836" y2="74414"/>
                        <a14:foregroundMark x1="33789" y1="98730" x2="26563" y2="92578"/>
                        <a14:foregroundMark x1="67578" y1="95801" x2="72331" y2="27441"/>
                        <a14:foregroundMark x1="72331" y1="27441" x2="73503" y2="72949"/>
                        <a14:foregroundMark x1="73503" y1="72949" x2="77930" y2="95996"/>
                        <a14:foregroundMark x1="77930" y1="95996" x2="78776" y2="97559"/>
                        <a14:foregroundMark x1="83398" y1="85059" x2="85612" y2="73926"/>
                        <a14:foregroundMark x1="85612" y1="73926" x2="85742" y2="59766"/>
                        <a14:foregroundMark x1="85742" y1="59766" x2="79492" y2="50391"/>
                        <a14:foregroundMark x1="79492" y1="50391" x2="63737" y2="57227"/>
                        <a14:foregroundMark x1="51563" y1="41895" x2="54167" y2="43457"/>
                        <a14:foregroundMark x1="58073" y1="46094" x2="56901" y2="42480"/>
                        <a14:foregroundMark x1="78320" y1="63184" x2="78190" y2="47461"/>
                        <a14:foregroundMark x1="83073" y1="52148" x2="86523" y2="56934"/>
                        <a14:foregroundMark x1="85482" y1="56055" x2="80664" y2="48535"/>
                        <a14:foregroundMark x1="80664" y1="48535" x2="80664" y2="48535"/>
                        <a14:foregroundMark x1="78320" y1="47461" x2="70313" y2="49609"/>
                        <a14:foregroundMark x1="68229" y1="50195" x2="68229" y2="55273"/>
                        <a14:foregroundMark x1="64193" y1="51172" x2="67383" y2="40137"/>
                        <a14:foregroundMark x1="69206" y1="31934" x2="74479" y2="18262"/>
                        <a14:foregroundMark x1="74479" y1="18262" x2="78711" y2="21777"/>
                        <a14:foregroundMark x1="78711" y1="21777" x2="79167" y2="22949"/>
                        <a14:foregroundMark x1="83854" y1="42676" x2="79427" y2="29688"/>
                        <a14:foregroundMark x1="86523" y1="48828" x2="85482" y2="45215"/>
                        <a14:foregroundMark x1="79688" y1="74707" x2="79883" y2="86816"/>
                        <a14:foregroundMark x1="79883" y1="86816" x2="79883" y2="86816"/>
                        <a14:foregroundMark x1="67383" y1="97363" x2="69987" y2="87500"/>
                        <a14:foregroundMark x1="76758" y1="74609" x2="79297" y2="64453"/>
                        <a14:foregroundMark x1="89453" y1="49219" x2="89453" y2="49219"/>
                        <a14:foregroundMark x1="78581" y1="96582" x2="79167" y2="98340"/>
                        <a14:foregroundMark x1="68685" y1="97070" x2="68555" y2="97852"/>
                        <a14:foregroundMark x1="69531" y1="99902" x2="67708" y2="97461"/>
                        <a14:foregroundMark x1="34440" y1="72266" x2="34440" y2="72266"/>
                        <a14:foregroundMark x1="15690" y1="45215" x2="15690" y2="45215"/>
                        <a14:foregroundMark x1="12174" y1="56348" x2="12174" y2="56348"/>
                        <a14:foregroundMark x1="12891" y1="51758" x2="12891" y2="51758"/>
                        <a14:backgroundMark x1="47982" y1="16797" x2="42448" y2="16797"/>
                        <a14:backgroundMark x1="23307" y1="10645" x2="14648" y2="18262"/>
                        <a14:backgroundMark x1="15625" y1="32715" x2="13607" y2="26660"/>
                        <a14:backgroundMark x1="38802" y1="44922" x2="39779" y2="39844"/>
                        <a14:backgroundMark x1="59440" y1="77930" x2="62174" y2="84277"/>
                        <a14:backgroundMark x1="88932" y1="37109" x2="86719" y2="26563"/>
                        <a14:backgroundMark x1="82682" y1="70117" x2="82682" y2="70117"/>
                        <a14:backgroundMark x1="61003" y1="75879" x2="61003" y2="75879"/>
                        <a14:backgroundMark x1="63086" y1="75488" x2="63086" y2="75488"/>
                        <a14:backgroundMark x1="63086" y1="75488" x2="63086" y2="75488"/>
                        <a14:backgroundMark x1="59896" y1="92188" x2="64714" y2="67871"/>
                        <a14:backgroundMark x1="64714" y1="67871" x2="64714" y2="67871"/>
                        <a14:backgroundMark x1="13411" y1="30273" x2="21875" y2="14355"/>
                        <a14:backgroundMark x1="21875" y1="14355" x2="21875" y2="14355"/>
                        <a14:backgroundMark x1="41211" y1="45703" x2="40169" y2="37695"/>
                        <a14:backgroundMark x1="86133" y1="32910" x2="86133" y2="24707"/>
                        <a14:backgroundMark x1="82487" y1="72266" x2="81966" y2="69922"/>
                        <a14:backgroundMark x1="82161" y1="68359" x2="82552" y2="64746"/>
                        <a14:backgroundMark x1="73438" y1="98926" x2="73438" y2="97363"/>
                        <a14:backgroundMark x1="26497" y1="99121" x2="26497" y2="99121"/>
                        <a14:backgroundMark x1="53320" y1="87109" x2="56250" y2="69238"/>
                        <a14:backgroundMark x1="59961" y1="85059" x2="52083" y2="67676"/>
                        <a14:backgroundMark x1="49089" y1="86328" x2="59375" y2="74707"/>
                        <a14:backgroundMark x1="60417" y1="74414" x2="55013" y2="68652"/>
                        <a14:backgroundMark x1="54167" y1="65137" x2="53711" y2="90527"/>
                        <a14:backgroundMark x1="89193" y1="58008" x2="97396" y2="40820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9" t="10356" r="10187"/>
          <a:stretch>
            <a:fillRect/>
          </a:stretch>
        </p:blipFill>
        <p:spPr>
          <a:xfrm>
            <a:off x="5054849" y="2688712"/>
            <a:ext cx="5603703" cy="416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4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ECD48-5BE4-972E-29F7-1C5D7D300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rial Rounded MT Bold" panose="020F0704030504030204" pitchFamily="34" charset="0"/>
              </a:rPr>
              <a:t>Homework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17672F-2B33-8AA0-7F4E-29CFE8737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389"/>
            <a:ext cx="10515600" cy="890942"/>
          </a:xfrm>
        </p:spPr>
        <p:txBody>
          <a:bodyPr/>
          <a:lstStyle/>
          <a:p>
            <a:r>
              <a:rPr lang="en-US" dirty="0"/>
              <a:t>Look at the pictures and write 1–2 sentences about what each person </a:t>
            </a:r>
            <a:r>
              <a:rPr lang="en-US" b="1" dirty="0"/>
              <a:t>used to do</a:t>
            </a:r>
            <a:r>
              <a:rPr lang="en-US" dirty="0"/>
              <a:t>. Be creative! </a:t>
            </a:r>
            <a:endParaRPr lang="ru-RU" dirty="0"/>
          </a:p>
        </p:txBody>
      </p:sp>
      <p:pic>
        <p:nvPicPr>
          <p:cNvPr id="5" name="Рисунок 4" descr="Изображение выглядит как рисунок, Мультфильм, мультфильм, ме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F0813B7-9776-A0DC-3579-E961E9BC4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04" y="2784177"/>
            <a:ext cx="2980896" cy="1987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66C761-C727-0982-A494-A06CCC9A4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17" y="2781314"/>
            <a:ext cx="2980896" cy="198440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D2E0509-38C0-6680-5213-B9849A5DC81E}"/>
              </a:ext>
            </a:extLst>
          </p:cNvPr>
          <p:cNvGrpSpPr/>
          <p:nvPr/>
        </p:nvGrpSpPr>
        <p:grpSpPr>
          <a:xfrm>
            <a:off x="7640730" y="2784176"/>
            <a:ext cx="3074618" cy="1984400"/>
            <a:chOff x="0" y="2667000"/>
            <a:chExt cx="6858000" cy="4572000"/>
          </a:xfrm>
        </p:grpSpPr>
        <p:pic>
          <p:nvPicPr>
            <p:cNvPr id="8" name="Рисунок 7" descr="Изображение выглядит как Мультфильм, мультфильм, Анимац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4612A9E-AFA3-75BA-44EB-268B908E6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667000"/>
              <a:ext cx="6858000" cy="4572000"/>
            </a:xfrm>
            <a:prstGeom prst="rect">
              <a:avLst/>
            </a:prstGeom>
          </p:spPr>
        </p:pic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87A86A7E-5A19-E050-9DDB-46E9C2CC0BEF}"/>
                </a:ext>
              </a:extLst>
            </p:cNvPr>
            <p:cNvSpPr/>
            <p:nvPr/>
          </p:nvSpPr>
          <p:spPr>
            <a:xfrm>
              <a:off x="270588" y="2668555"/>
              <a:ext cx="3618240" cy="1992048"/>
            </a:xfrm>
            <a:custGeom>
              <a:avLst/>
              <a:gdLst>
                <a:gd name="connsiteX0" fmla="*/ 373224 w 3564294"/>
                <a:gd name="connsiteY0" fmla="*/ 139959 h 1992048"/>
                <a:gd name="connsiteX1" fmla="*/ 317241 w 3564294"/>
                <a:gd name="connsiteY1" fmla="*/ 167951 h 1992048"/>
                <a:gd name="connsiteX2" fmla="*/ 270588 w 3564294"/>
                <a:gd name="connsiteY2" fmla="*/ 195943 h 1992048"/>
                <a:gd name="connsiteX3" fmla="*/ 186612 w 3564294"/>
                <a:gd name="connsiteY3" fmla="*/ 233265 h 1992048"/>
                <a:gd name="connsiteX4" fmla="*/ 111967 w 3564294"/>
                <a:gd name="connsiteY4" fmla="*/ 335902 h 1992048"/>
                <a:gd name="connsiteX5" fmla="*/ 65314 w 3564294"/>
                <a:gd name="connsiteY5" fmla="*/ 401216 h 1992048"/>
                <a:gd name="connsiteX6" fmla="*/ 46653 w 3564294"/>
                <a:gd name="connsiteY6" fmla="*/ 429208 h 1992048"/>
                <a:gd name="connsiteX7" fmla="*/ 27992 w 3564294"/>
                <a:gd name="connsiteY7" fmla="*/ 522514 h 1992048"/>
                <a:gd name="connsiteX8" fmla="*/ 18661 w 3564294"/>
                <a:gd name="connsiteY8" fmla="*/ 597159 h 1992048"/>
                <a:gd name="connsiteX9" fmla="*/ 0 w 3564294"/>
                <a:gd name="connsiteY9" fmla="*/ 793102 h 1992048"/>
                <a:gd name="connsiteX10" fmla="*/ 37322 w 3564294"/>
                <a:gd name="connsiteY10" fmla="*/ 1194318 h 1992048"/>
                <a:gd name="connsiteX11" fmla="*/ 74645 w 3564294"/>
                <a:gd name="connsiteY11" fmla="*/ 1222310 h 1992048"/>
                <a:gd name="connsiteX12" fmla="*/ 335902 w 3564294"/>
                <a:gd name="connsiteY12" fmla="*/ 1352939 h 1992048"/>
                <a:gd name="connsiteX13" fmla="*/ 391885 w 3564294"/>
                <a:gd name="connsiteY13" fmla="*/ 1427584 h 1992048"/>
                <a:gd name="connsiteX14" fmla="*/ 447869 w 3564294"/>
                <a:gd name="connsiteY14" fmla="*/ 1464906 h 1992048"/>
                <a:gd name="connsiteX15" fmla="*/ 522514 w 3564294"/>
                <a:gd name="connsiteY15" fmla="*/ 1520890 h 1992048"/>
                <a:gd name="connsiteX16" fmla="*/ 625151 w 3564294"/>
                <a:gd name="connsiteY16" fmla="*/ 1539551 h 1992048"/>
                <a:gd name="connsiteX17" fmla="*/ 690465 w 3564294"/>
                <a:gd name="connsiteY17" fmla="*/ 1558212 h 1992048"/>
                <a:gd name="connsiteX18" fmla="*/ 1054359 w 3564294"/>
                <a:gd name="connsiteY18" fmla="*/ 1548882 h 1992048"/>
                <a:gd name="connsiteX19" fmla="*/ 1101012 w 3564294"/>
                <a:gd name="connsiteY19" fmla="*/ 1530221 h 1992048"/>
                <a:gd name="connsiteX20" fmla="*/ 1147665 w 3564294"/>
                <a:gd name="connsiteY20" fmla="*/ 1520890 h 1992048"/>
                <a:gd name="connsiteX21" fmla="*/ 1418253 w 3564294"/>
                <a:gd name="connsiteY21" fmla="*/ 1492898 h 1992048"/>
                <a:gd name="connsiteX22" fmla="*/ 2071396 w 3564294"/>
                <a:gd name="connsiteY22" fmla="*/ 1539551 h 1992048"/>
                <a:gd name="connsiteX23" fmla="*/ 2108718 w 3564294"/>
                <a:gd name="connsiteY23" fmla="*/ 1558212 h 1992048"/>
                <a:gd name="connsiteX24" fmla="*/ 2118049 w 3564294"/>
                <a:gd name="connsiteY24" fmla="*/ 1586204 h 1992048"/>
                <a:gd name="connsiteX25" fmla="*/ 2295330 w 3564294"/>
                <a:gd name="connsiteY25" fmla="*/ 1679510 h 1992048"/>
                <a:gd name="connsiteX26" fmla="*/ 2351314 w 3564294"/>
                <a:gd name="connsiteY26" fmla="*/ 1735494 h 1992048"/>
                <a:gd name="connsiteX27" fmla="*/ 2379306 w 3564294"/>
                <a:gd name="connsiteY27" fmla="*/ 1763486 h 1992048"/>
                <a:gd name="connsiteX28" fmla="*/ 2435290 w 3564294"/>
                <a:gd name="connsiteY28" fmla="*/ 1810139 h 1992048"/>
                <a:gd name="connsiteX29" fmla="*/ 2528596 w 3564294"/>
                <a:gd name="connsiteY29" fmla="*/ 1894114 h 1992048"/>
                <a:gd name="connsiteX30" fmla="*/ 2659224 w 3564294"/>
                <a:gd name="connsiteY30" fmla="*/ 1968759 h 1992048"/>
                <a:gd name="connsiteX31" fmla="*/ 2911151 w 3564294"/>
                <a:gd name="connsiteY31" fmla="*/ 1968759 h 1992048"/>
                <a:gd name="connsiteX32" fmla="*/ 2929812 w 3564294"/>
                <a:gd name="connsiteY32" fmla="*/ 1931437 h 1992048"/>
                <a:gd name="connsiteX33" fmla="*/ 2911151 w 3564294"/>
                <a:gd name="connsiteY33" fmla="*/ 1819469 h 1992048"/>
                <a:gd name="connsiteX34" fmla="*/ 2901820 w 3564294"/>
                <a:gd name="connsiteY34" fmla="*/ 1782147 h 1992048"/>
                <a:gd name="connsiteX35" fmla="*/ 2911151 w 3564294"/>
                <a:gd name="connsiteY35" fmla="*/ 1548882 h 1992048"/>
                <a:gd name="connsiteX36" fmla="*/ 2929812 w 3564294"/>
                <a:gd name="connsiteY36" fmla="*/ 1511559 h 1992048"/>
                <a:gd name="connsiteX37" fmla="*/ 3032449 w 3564294"/>
                <a:gd name="connsiteY37" fmla="*/ 1502229 h 1992048"/>
                <a:gd name="connsiteX38" fmla="*/ 3163077 w 3564294"/>
                <a:gd name="connsiteY38" fmla="*/ 1474237 h 1992048"/>
                <a:gd name="connsiteX39" fmla="*/ 3219061 w 3564294"/>
                <a:gd name="connsiteY39" fmla="*/ 1436914 h 1992048"/>
                <a:gd name="connsiteX40" fmla="*/ 3312367 w 3564294"/>
                <a:gd name="connsiteY40" fmla="*/ 1362269 h 1992048"/>
                <a:gd name="connsiteX41" fmla="*/ 3331028 w 3564294"/>
                <a:gd name="connsiteY41" fmla="*/ 1324947 h 1992048"/>
                <a:gd name="connsiteX42" fmla="*/ 3359020 w 3564294"/>
                <a:gd name="connsiteY42" fmla="*/ 1287625 h 1992048"/>
                <a:gd name="connsiteX43" fmla="*/ 3368351 w 3564294"/>
                <a:gd name="connsiteY43" fmla="*/ 1240972 h 1992048"/>
                <a:gd name="connsiteX44" fmla="*/ 3396343 w 3564294"/>
                <a:gd name="connsiteY44" fmla="*/ 1166327 h 1992048"/>
                <a:gd name="connsiteX45" fmla="*/ 3405673 w 3564294"/>
                <a:gd name="connsiteY45" fmla="*/ 1091682 h 1992048"/>
                <a:gd name="connsiteX46" fmla="*/ 3424334 w 3564294"/>
                <a:gd name="connsiteY46" fmla="*/ 1063690 h 1992048"/>
                <a:gd name="connsiteX47" fmla="*/ 3452326 w 3564294"/>
                <a:gd name="connsiteY47" fmla="*/ 989045 h 1992048"/>
                <a:gd name="connsiteX48" fmla="*/ 3498979 w 3564294"/>
                <a:gd name="connsiteY48" fmla="*/ 905069 h 1992048"/>
                <a:gd name="connsiteX49" fmla="*/ 3508310 w 3564294"/>
                <a:gd name="connsiteY49" fmla="*/ 858416 h 1992048"/>
                <a:gd name="connsiteX50" fmla="*/ 3536302 w 3564294"/>
                <a:gd name="connsiteY50" fmla="*/ 755780 h 1992048"/>
                <a:gd name="connsiteX51" fmla="*/ 3545632 w 3564294"/>
                <a:gd name="connsiteY51" fmla="*/ 634482 h 1992048"/>
                <a:gd name="connsiteX52" fmla="*/ 3564294 w 3564294"/>
                <a:gd name="connsiteY52" fmla="*/ 587829 h 1992048"/>
                <a:gd name="connsiteX53" fmla="*/ 3545632 w 3564294"/>
                <a:gd name="connsiteY53" fmla="*/ 326572 h 1992048"/>
                <a:gd name="connsiteX54" fmla="*/ 3508310 w 3564294"/>
                <a:gd name="connsiteY54" fmla="*/ 223935 h 1992048"/>
                <a:gd name="connsiteX55" fmla="*/ 3452326 w 3564294"/>
                <a:gd name="connsiteY55" fmla="*/ 158621 h 1992048"/>
                <a:gd name="connsiteX56" fmla="*/ 3415004 w 3564294"/>
                <a:gd name="connsiteY56" fmla="*/ 121298 h 1992048"/>
                <a:gd name="connsiteX57" fmla="*/ 3340359 w 3564294"/>
                <a:gd name="connsiteY57" fmla="*/ 102637 h 1992048"/>
                <a:gd name="connsiteX58" fmla="*/ 2957804 w 3564294"/>
                <a:gd name="connsiteY58" fmla="*/ 74645 h 1992048"/>
                <a:gd name="connsiteX59" fmla="*/ 2929812 w 3564294"/>
                <a:gd name="connsiteY59" fmla="*/ 65314 h 1992048"/>
                <a:gd name="connsiteX60" fmla="*/ 2892490 w 3564294"/>
                <a:gd name="connsiteY60" fmla="*/ 55984 h 1992048"/>
                <a:gd name="connsiteX61" fmla="*/ 2864498 w 3564294"/>
                <a:gd name="connsiteY61" fmla="*/ 37323 h 1992048"/>
                <a:gd name="connsiteX62" fmla="*/ 2771192 w 3564294"/>
                <a:gd name="connsiteY62" fmla="*/ 0 h 1992048"/>
                <a:gd name="connsiteX63" fmla="*/ 1250302 w 3564294"/>
                <a:gd name="connsiteY63" fmla="*/ 27992 h 1992048"/>
                <a:gd name="connsiteX64" fmla="*/ 1203649 w 3564294"/>
                <a:gd name="connsiteY64" fmla="*/ 37323 h 1992048"/>
                <a:gd name="connsiteX65" fmla="*/ 531845 w 3564294"/>
                <a:gd name="connsiteY65" fmla="*/ 46653 h 1992048"/>
                <a:gd name="connsiteX66" fmla="*/ 503853 w 3564294"/>
                <a:gd name="connsiteY66" fmla="*/ 55984 h 1992048"/>
                <a:gd name="connsiteX67" fmla="*/ 466530 w 3564294"/>
                <a:gd name="connsiteY67" fmla="*/ 74645 h 1992048"/>
                <a:gd name="connsiteX68" fmla="*/ 391885 w 3564294"/>
                <a:gd name="connsiteY68" fmla="*/ 93306 h 1992048"/>
                <a:gd name="connsiteX69" fmla="*/ 345232 w 3564294"/>
                <a:gd name="connsiteY69" fmla="*/ 121298 h 1992048"/>
                <a:gd name="connsiteX70" fmla="*/ 317241 w 3564294"/>
                <a:gd name="connsiteY70" fmla="*/ 167951 h 199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64294" h="1992048">
                  <a:moveTo>
                    <a:pt x="373224" y="139959"/>
                  </a:moveTo>
                  <a:cubicBezTo>
                    <a:pt x="354563" y="149290"/>
                    <a:pt x="335557" y="157960"/>
                    <a:pt x="317241" y="167951"/>
                  </a:cubicBezTo>
                  <a:cubicBezTo>
                    <a:pt x="301320" y="176635"/>
                    <a:pt x="286809" y="187833"/>
                    <a:pt x="270588" y="195943"/>
                  </a:cubicBezTo>
                  <a:cubicBezTo>
                    <a:pt x="252556" y="204959"/>
                    <a:pt x="204422" y="219413"/>
                    <a:pt x="186612" y="233265"/>
                  </a:cubicBezTo>
                  <a:cubicBezTo>
                    <a:pt x="130754" y="276710"/>
                    <a:pt x="144531" y="277287"/>
                    <a:pt x="111967" y="335902"/>
                  </a:cubicBezTo>
                  <a:cubicBezTo>
                    <a:pt x="100969" y="355698"/>
                    <a:pt x="77445" y="384232"/>
                    <a:pt x="65314" y="401216"/>
                  </a:cubicBezTo>
                  <a:cubicBezTo>
                    <a:pt x="58796" y="410341"/>
                    <a:pt x="52873" y="419877"/>
                    <a:pt x="46653" y="429208"/>
                  </a:cubicBezTo>
                  <a:cubicBezTo>
                    <a:pt x="40433" y="460310"/>
                    <a:pt x="33206" y="491228"/>
                    <a:pt x="27992" y="522514"/>
                  </a:cubicBezTo>
                  <a:cubicBezTo>
                    <a:pt x="23870" y="547248"/>
                    <a:pt x="21430" y="572237"/>
                    <a:pt x="18661" y="597159"/>
                  </a:cubicBezTo>
                  <a:cubicBezTo>
                    <a:pt x="12282" y="654564"/>
                    <a:pt x="5158" y="736362"/>
                    <a:pt x="0" y="793102"/>
                  </a:cubicBezTo>
                  <a:cubicBezTo>
                    <a:pt x="12441" y="926841"/>
                    <a:pt x="14308" y="1061988"/>
                    <a:pt x="37322" y="1194318"/>
                  </a:cubicBezTo>
                  <a:cubicBezTo>
                    <a:pt x="39987" y="1209639"/>
                    <a:pt x="61212" y="1214474"/>
                    <a:pt x="74645" y="1222310"/>
                  </a:cubicBezTo>
                  <a:cubicBezTo>
                    <a:pt x="250959" y="1325160"/>
                    <a:pt x="207356" y="1304734"/>
                    <a:pt x="335902" y="1352939"/>
                  </a:cubicBezTo>
                  <a:cubicBezTo>
                    <a:pt x="354563" y="1377821"/>
                    <a:pt x="366006" y="1410332"/>
                    <a:pt x="391885" y="1427584"/>
                  </a:cubicBezTo>
                  <a:cubicBezTo>
                    <a:pt x="410546" y="1440025"/>
                    <a:pt x="432010" y="1449047"/>
                    <a:pt x="447869" y="1464906"/>
                  </a:cubicBezTo>
                  <a:cubicBezTo>
                    <a:pt x="474625" y="1491662"/>
                    <a:pt x="483869" y="1505432"/>
                    <a:pt x="522514" y="1520890"/>
                  </a:cubicBezTo>
                  <a:cubicBezTo>
                    <a:pt x="533409" y="1525248"/>
                    <a:pt x="618311" y="1537973"/>
                    <a:pt x="625151" y="1539551"/>
                  </a:cubicBezTo>
                  <a:cubicBezTo>
                    <a:pt x="647214" y="1544642"/>
                    <a:pt x="668694" y="1551992"/>
                    <a:pt x="690465" y="1558212"/>
                  </a:cubicBezTo>
                  <a:cubicBezTo>
                    <a:pt x="811763" y="1555102"/>
                    <a:pt x="933302" y="1557136"/>
                    <a:pt x="1054359" y="1548882"/>
                  </a:cubicBezTo>
                  <a:cubicBezTo>
                    <a:pt x="1071069" y="1547743"/>
                    <a:pt x="1084969" y="1535034"/>
                    <a:pt x="1101012" y="1530221"/>
                  </a:cubicBezTo>
                  <a:cubicBezTo>
                    <a:pt x="1116202" y="1525664"/>
                    <a:pt x="1131951" y="1523033"/>
                    <a:pt x="1147665" y="1520890"/>
                  </a:cubicBezTo>
                  <a:cubicBezTo>
                    <a:pt x="1274359" y="1503613"/>
                    <a:pt x="1301857" y="1502598"/>
                    <a:pt x="1418253" y="1492898"/>
                  </a:cubicBezTo>
                  <a:cubicBezTo>
                    <a:pt x="1566420" y="1499843"/>
                    <a:pt x="1872627" y="1460044"/>
                    <a:pt x="2071396" y="1539551"/>
                  </a:cubicBezTo>
                  <a:cubicBezTo>
                    <a:pt x="2084310" y="1544717"/>
                    <a:pt x="2096277" y="1551992"/>
                    <a:pt x="2108718" y="1558212"/>
                  </a:cubicBezTo>
                  <a:cubicBezTo>
                    <a:pt x="2111828" y="1567543"/>
                    <a:pt x="2110437" y="1579976"/>
                    <a:pt x="2118049" y="1586204"/>
                  </a:cubicBezTo>
                  <a:cubicBezTo>
                    <a:pt x="2167819" y="1626925"/>
                    <a:pt x="2237161" y="1653657"/>
                    <a:pt x="2295330" y="1679510"/>
                  </a:cubicBezTo>
                  <a:lnTo>
                    <a:pt x="2351314" y="1735494"/>
                  </a:lnTo>
                  <a:cubicBezTo>
                    <a:pt x="2360645" y="1744825"/>
                    <a:pt x="2368327" y="1756167"/>
                    <a:pt x="2379306" y="1763486"/>
                  </a:cubicBezTo>
                  <a:cubicBezTo>
                    <a:pt x="2427436" y="1795572"/>
                    <a:pt x="2388592" y="1767033"/>
                    <a:pt x="2435290" y="1810139"/>
                  </a:cubicBezTo>
                  <a:cubicBezTo>
                    <a:pt x="2466037" y="1838520"/>
                    <a:pt x="2498126" y="1865436"/>
                    <a:pt x="2528596" y="1894114"/>
                  </a:cubicBezTo>
                  <a:cubicBezTo>
                    <a:pt x="2615420" y="1975831"/>
                    <a:pt x="2559173" y="1954467"/>
                    <a:pt x="2659224" y="1968759"/>
                  </a:cubicBezTo>
                  <a:cubicBezTo>
                    <a:pt x="2749272" y="1998776"/>
                    <a:pt x="2744379" y="2000830"/>
                    <a:pt x="2911151" y="1968759"/>
                  </a:cubicBezTo>
                  <a:cubicBezTo>
                    <a:pt x="2924810" y="1966132"/>
                    <a:pt x="2923592" y="1943878"/>
                    <a:pt x="2929812" y="1931437"/>
                  </a:cubicBezTo>
                  <a:cubicBezTo>
                    <a:pt x="2923592" y="1894114"/>
                    <a:pt x="2918124" y="1856658"/>
                    <a:pt x="2911151" y="1819469"/>
                  </a:cubicBezTo>
                  <a:cubicBezTo>
                    <a:pt x="2908788" y="1806865"/>
                    <a:pt x="2901820" y="1794971"/>
                    <a:pt x="2901820" y="1782147"/>
                  </a:cubicBezTo>
                  <a:cubicBezTo>
                    <a:pt x="2901820" y="1704330"/>
                    <a:pt x="2903144" y="1626286"/>
                    <a:pt x="2911151" y="1548882"/>
                  </a:cubicBezTo>
                  <a:cubicBezTo>
                    <a:pt x="2912582" y="1535046"/>
                    <a:pt x="2916830" y="1516552"/>
                    <a:pt x="2929812" y="1511559"/>
                  </a:cubicBezTo>
                  <a:cubicBezTo>
                    <a:pt x="2961876" y="1499227"/>
                    <a:pt x="2998306" y="1506023"/>
                    <a:pt x="3032449" y="1502229"/>
                  </a:cubicBezTo>
                  <a:cubicBezTo>
                    <a:pt x="3104223" y="1494254"/>
                    <a:pt x="3093043" y="1494247"/>
                    <a:pt x="3163077" y="1474237"/>
                  </a:cubicBezTo>
                  <a:lnTo>
                    <a:pt x="3219061" y="1436914"/>
                  </a:lnTo>
                  <a:cubicBezTo>
                    <a:pt x="3255791" y="1412428"/>
                    <a:pt x="3285774" y="1397726"/>
                    <a:pt x="3312367" y="1362269"/>
                  </a:cubicBezTo>
                  <a:cubicBezTo>
                    <a:pt x="3320712" y="1351142"/>
                    <a:pt x="3323656" y="1336742"/>
                    <a:pt x="3331028" y="1324947"/>
                  </a:cubicBezTo>
                  <a:cubicBezTo>
                    <a:pt x="3339270" y="1311760"/>
                    <a:pt x="3349689" y="1300066"/>
                    <a:pt x="3359020" y="1287625"/>
                  </a:cubicBezTo>
                  <a:cubicBezTo>
                    <a:pt x="3362130" y="1272074"/>
                    <a:pt x="3363687" y="1256130"/>
                    <a:pt x="3368351" y="1240972"/>
                  </a:cubicBezTo>
                  <a:cubicBezTo>
                    <a:pt x="3376166" y="1215573"/>
                    <a:pt x="3389898" y="1192107"/>
                    <a:pt x="3396343" y="1166327"/>
                  </a:cubicBezTo>
                  <a:cubicBezTo>
                    <a:pt x="3402425" y="1142000"/>
                    <a:pt x="3399075" y="1115874"/>
                    <a:pt x="3405673" y="1091682"/>
                  </a:cubicBezTo>
                  <a:cubicBezTo>
                    <a:pt x="3408624" y="1080863"/>
                    <a:pt x="3419694" y="1073899"/>
                    <a:pt x="3424334" y="1063690"/>
                  </a:cubicBezTo>
                  <a:cubicBezTo>
                    <a:pt x="3435330" y="1039498"/>
                    <a:pt x="3440442" y="1012813"/>
                    <a:pt x="3452326" y="989045"/>
                  </a:cubicBezTo>
                  <a:cubicBezTo>
                    <a:pt x="3495210" y="903278"/>
                    <a:pt x="3469328" y="1003907"/>
                    <a:pt x="3498979" y="905069"/>
                  </a:cubicBezTo>
                  <a:cubicBezTo>
                    <a:pt x="3503536" y="889879"/>
                    <a:pt x="3504464" y="873801"/>
                    <a:pt x="3508310" y="858416"/>
                  </a:cubicBezTo>
                  <a:cubicBezTo>
                    <a:pt x="3516911" y="824013"/>
                    <a:pt x="3526971" y="789992"/>
                    <a:pt x="3536302" y="755780"/>
                  </a:cubicBezTo>
                  <a:cubicBezTo>
                    <a:pt x="3539412" y="715347"/>
                    <a:pt x="3538965" y="674482"/>
                    <a:pt x="3545632" y="634482"/>
                  </a:cubicBezTo>
                  <a:cubicBezTo>
                    <a:pt x="3548386" y="617961"/>
                    <a:pt x="3564294" y="604578"/>
                    <a:pt x="3564294" y="587829"/>
                  </a:cubicBezTo>
                  <a:cubicBezTo>
                    <a:pt x="3564294" y="500521"/>
                    <a:pt x="3558908" y="412864"/>
                    <a:pt x="3545632" y="326572"/>
                  </a:cubicBezTo>
                  <a:cubicBezTo>
                    <a:pt x="3540096" y="290591"/>
                    <a:pt x="3525989" y="255758"/>
                    <a:pt x="3508310" y="223935"/>
                  </a:cubicBezTo>
                  <a:cubicBezTo>
                    <a:pt x="3494384" y="198869"/>
                    <a:pt x="3471615" y="179839"/>
                    <a:pt x="3452326" y="158621"/>
                  </a:cubicBezTo>
                  <a:cubicBezTo>
                    <a:pt x="3440491" y="145602"/>
                    <a:pt x="3430741" y="129166"/>
                    <a:pt x="3415004" y="121298"/>
                  </a:cubicBezTo>
                  <a:cubicBezTo>
                    <a:pt x="3392064" y="109828"/>
                    <a:pt x="3365020" y="109683"/>
                    <a:pt x="3340359" y="102637"/>
                  </a:cubicBezTo>
                  <a:cubicBezTo>
                    <a:pt x="3151563" y="48696"/>
                    <a:pt x="3467351" y="89204"/>
                    <a:pt x="2957804" y="74645"/>
                  </a:cubicBezTo>
                  <a:cubicBezTo>
                    <a:pt x="2948473" y="71535"/>
                    <a:pt x="2939269" y="68016"/>
                    <a:pt x="2929812" y="65314"/>
                  </a:cubicBezTo>
                  <a:cubicBezTo>
                    <a:pt x="2917482" y="61791"/>
                    <a:pt x="2904277" y="61035"/>
                    <a:pt x="2892490" y="55984"/>
                  </a:cubicBezTo>
                  <a:cubicBezTo>
                    <a:pt x="2882183" y="51567"/>
                    <a:pt x="2874301" y="42769"/>
                    <a:pt x="2864498" y="37323"/>
                  </a:cubicBezTo>
                  <a:cubicBezTo>
                    <a:pt x="2809308" y="6662"/>
                    <a:pt x="2821217" y="12507"/>
                    <a:pt x="2771192" y="0"/>
                  </a:cubicBezTo>
                  <a:lnTo>
                    <a:pt x="1250302" y="27992"/>
                  </a:lnTo>
                  <a:cubicBezTo>
                    <a:pt x="1234447" y="28369"/>
                    <a:pt x="1219503" y="36911"/>
                    <a:pt x="1203649" y="37323"/>
                  </a:cubicBezTo>
                  <a:cubicBezTo>
                    <a:pt x="979768" y="43138"/>
                    <a:pt x="755780" y="43543"/>
                    <a:pt x="531845" y="46653"/>
                  </a:cubicBezTo>
                  <a:cubicBezTo>
                    <a:pt x="522514" y="49763"/>
                    <a:pt x="512893" y="52110"/>
                    <a:pt x="503853" y="55984"/>
                  </a:cubicBezTo>
                  <a:cubicBezTo>
                    <a:pt x="491068" y="61463"/>
                    <a:pt x="479726" y="70246"/>
                    <a:pt x="466530" y="74645"/>
                  </a:cubicBezTo>
                  <a:cubicBezTo>
                    <a:pt x="434601" y="85288"/>
                    <a:pt x="419809" y="79344"/>
                    <a:pt x="391885" y="93306"/>
                  </a:cubicBezTo>
                  <a:cubicBezTo>
                    <a:pt x="375664" y="101416"/>
                    <a:pt x="360783" y="111967"/>
                    <a:pt x="345232" y="121298"/>
                  </a:cubicBezTo>
                  <a:cubicBezTo>
                    <a:pt x="333120" y="157636"/>
                    <a:pt x="342857" y="142335"/>
                    <a:pt x="317241" y="167951"/>
                  </a:cubicBezTo>
                </a:path>
              </a:pathLst>
            </a:custGeom>
            <a:solidFill>
              <a:srgbClr val="45B0C4"/>
            </a:solidFill>
            <a:ln>
              <a:solidFill>
                <a:srgbClr val="45B0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6092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3FFF1-1AD2-5EDB-9F1F-25AA296B7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D168AC-46A4-670A-B3A4-B43875C7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4458"/>
            <a:ext cx="4994429" cy="523784"/>
          </a:xfrm>
        </p:spPr>
        <p:txBody>
          <a:bodyPr>
            <a:noAutofit/>
          </a:bodyPr>
          <a:lstStyle/>
          <a:p>
            <a:r>
              <a:rPr lang="en-US" sz="3200" dirty="0"/>
              <a:t>I didn’t use to watch YouTube.</a:t>
            </a: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4B182A4-FC15-CB6D-C881-6B6A675C178A}"/>
              </a:ext>
            </a:extLst>
          </p:cNvPr>
          <p:cNvSpPr txBox="1">
            <a:spLocks/>
          </p:cNvSpPr>
          <p:nvPr/>
        </p:nvSpPr>
        <p:spPr>
          <a:xfrm>
            <a:off x="6359371" y="5264457"/>
            <a:ext cx="4994429" cy="912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But now I usually watch YouTube.</a:t>
            </a:r>
            <a:endParaRPr lang="ru-RU" sz="3200" dirty="0"/>
          </a:p>
        </p:txBody>
      </p:sp>
      <p:pic>
        <p:nvPicPr>
          <p:cNvPr id="5" name="Рисунок 4" descr="Изображение выглядит как Человеческое лицо, одежда, текст, компьют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A8B634-0EA1-05EA-B25D-6ACBD67F7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77" b="83594" l="1888" r="47721">
                        <a14:foregroundMark x1="20182" y1="28223" x2="22266" y2="31641"/>
                        <a14:foregroundMark x1="19792" y1="25977" x2="19792" y2="25977"/>
                        <a14:foregroundMark x1="7747" y1="80078" x2="22331" y2="71777"/>
                        <a14:foregroundMark x1="20833" y1="62109" x2="20182" y2="75488"/>
                        <a14:foregroundMark x1="20182" y1="75488" x2="20182" y2="75488"/>
                        <a14:foregroundMark x1="15430" y1="72656" x2="10417" y2="75195"/>
                        <a14:foregroundMark x1="7227" y1="75195" x2="11263" y2="74902"/>
                        <a14:foregroundMark x1="7227" y1="78320" x2="13281" y2="83594"/>
                        <a14:foregroundMark x1="19596" y1="83203" x2="22656" y2="82715"/>
                        <a14:foregroundMark x1="29948" y1="83008" x2="24479" y2="83203"/>
                        <a14:foregroundMark x1="2083" y1="82324" x2="2083" y2="82324"/>
                        <a14:foregroundMark x1="3581" y1="82129" x2="4557" y2="81152"/>
                        <a14:foregroundMark x1="38151" y1="59082" x2="42188" y2="62793"/>
                        <a14:foregroundMark x1="42318" y1="63184" x2="39258" y2="58789"/>
                        <a14:foregroundMark x1="38997" y1="55957" x2="37044" y2="60059"/>
                        <a14:foregroundMark x1="39453" y1="48535" x2="40625" y2="52637"/>
                        <a14:foregroundMark x1="39844" y1="48340" x2="41667" y2="54590"/>
                        <a14:foregroundMark x1="45378" y1="56250" x2="45378" y2="59766"/>
                        <a14:foregroundMark x1="47135" y1="61523" x2="47201" y2="56836"/>
                        <a14:foregroundMark x1="47721" y1="61719" x2="4720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9" t="23236" r="50000" b="15598"/>
          <a:stretch>
            <a:fillRect/>
          </a:stretch>
        </p:blipFill>
        <p:spPr>
          <a:xfrm>
            <a:off x="838200" y="1262797"/>
            <a:ext cx="4290926" cy="3603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pic>
        <p:nvPicPr>
          <p:cNvPr id="6" name="Рисунок 5" descr="Изображение выглядит как Человеческое лицо, одежда, текст, компьют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AF8CBE-7928-0AF5-2703-60645954B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77" b="90137" l="51693" r="97917">
                        <a14:foregroundMark x1="76953" y1="27051" x2="80794" y2="32227"/>
                        <a14:foregroundMark x1="80990" y1="26074" x2="80990" y2="32227"/>
                        <a14:foregroundMark x1="93555" y1="81445" x2="69466" y2="79785"/>
                        <a14:foregroundMark x1="57878" y1="79395" x2="77148" y2="79395"/>
                        <a14:foregroundMark x1="67253" y1="84863" x2="70638" y2="69434"/>
                        <a14:foregroundMark x1="71159" y1="68555" x2="74479" y2="81445"/>
                        <a14:foregroundMark x1="74479" y1="81445" x2="74479" y2="81445"/>
                        <a14:foregroundMark x1="63151" y1="78906" x2="58464" y2="75977"/>
                        <a14:foregroundMark x1="58464" y1="75977" x2="58203" y2="75391"/>
                        <a14:foregroundMark x1="57682" y1="72754" x2="65299" y2="69727"/>
                        <a14:foregroundMark x1="65299" y1="69727" x2="65299" y2="69727"/>
                        <a14:foregroundMark x1="66276" y1="69922" x2="66406" y2="74512"/>
                        <a14:foregroundMark x1="64518" y1="77637" x2="62956" y2="79102"/>
                        <a14:foregroundMark x1="52432" y1="72875" x2="52669" y2="71973"/>
                        <a14:foregroundMark x1="51806" y1="75255" x2="52122" y2="74052"/>
                        <a14:foregroundMark x1="51867" y1="75023" x2="52503" y2="72601"/>
                        <a14:foregroundMark x1="51693" y1="75684" x2="51637" y2="75896"/>
                        <a14:foregroundMark x1="54167" y1="66504" x2="58984" y2="76563"/>
                        <a14:foregroundMark x1="58984" y1="76563" x2="58984" y2="76563"/>
                        <a14:foregroundMark x1="56055" y1="65918" x2="57682" y2="67578"/>
                        <a14:foregroundMark x1="59766" y1="68262" x2="69857" y2="76855"/>
                        <a14:foregroundMark x1="68359" y1="79980" x2="69141" y2="82520"/>
                        <a14:foregroundMark x1="63542" y1="86914" x2="66211" y2="89063"/>
                        <a14:foregroundMark x1="66992" y1="89063" x2="68750" y2="89063"/>
                        <a14:foregroundMark x1="72786" y1="89746" x2="73633" y2="90234"/>
                        <a14:foregroundMark x1="84570" y1="86523" x2="91602" y2="85938"/>
                        <a14:foregroundMark x1="94141" y1="85352" x2="95052" y2="85352"/>
                        <a14:foregroundMark x1="96094" y1="84082" x2="96419" y2="84082"/>
                        <a14:foregroundMark x1="97917" y1="85938" x2="97917" y2="85938"/>
                        <a14:foregroundMark x1="51953" y1="84863" x2="51953" y2="84863"/>
                        <a14:foregroundMark x1="63542" y1="74316" x2="61263" y2="74805"/>
                        <a14:foregroundMark x1="63932" y1="77930" x2="67904" y2="79785"/>
                        <a14:foregroundMark x1="71029" y1="84766" x2="77669" y2="81934"/>
                        <a14:foregroundMark x1="86328" y1="42969" x2="87435" y2="45313"/>
                        <a14:foregroundMark x1="86523" y1="45801" x2="85156" y2="42188"/>
                        <a14:foregroundMark x1="84961" y1="41211" x2="84961" y2="39063"/>
                        <a14:foregroundMark x1="84635" y1="37207" x2="84375" y2="36426"/>
                        <a14:foregroundMark x1="84245" y1="35059" x2="84180" y2="34082"/>
                        <a14:foregroundMark x1="83984" y1="32910" x2="85677" y2="36523"/>
                        <a14:foregroundMark x1="85938" y1="38770" x2="85482" y2="40430"/>
                        <a14:foregroundMark x1="84245" y1="44727" x2="84245" y2="45605"/>
                        <a14:foregroundMark x1="84245" y1="45801" x2="84245" y2="46777"/>
                        <a14:foregroundMark x1="67773" y1="44727" x2="68294" y2="44238"/>
                        <a14:foregroundMark x1="69141" y1="44238" x2="69727" y2="43848"/>
                        <a14:foregroundMark x1="68750" y1="44434" x2="69466" y2="47949"/>
                        <a14:foregroundMark x1="68945" y1="43945" x2="69661" y2="41309"/>
                        <a14:backgroundMark x1="51758" y1="76270" x2="51563" y2="75391"/>
                        <a14:backgroundMark x1="52083" y1="73926" x2="52734" y2="74512"/>
                        <a14:backgroundMark x1="52344" y1="75098" x2="52344" y2="72461"/>
                        <a14:backgroundMark x1="51758" y1="76465" x2="51758" y2="74512"/>
                        <a14:backgroundMark x1="52083" y1="76563" x2="52083" y2="74316"/>
                        <a14:backgroundMark x1="51953" y1="75781" x2="51953" y2="72461"/>
                        <a14:backgroundMark x1="52148" y1="76465" x2="51888" y2="73926"/>
                        <a14:backgroundMark x1="52148" y1="75684" x2="52279" y2="72461"/>
                        <a14:backgroundMark x1="52279" y1="75195" x2="52344" y2="7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49" t="21482" b="8592"/>
          <a:stretch>
            <a:fillRect/>
          </a:stretch>
        </p:blipFill>
        <p:spPr>
          <a:xfrm>
            <a:off x="6979921" y="1127852"/>
            <a:ext cx="3972560" cy="38143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708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0015DE-7E94-1447-79C0-CC0879EF7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08297"/>
            <a:ext cx="4994429" cy="912505"/>
          </a:xfrm>
        </p:spPr>
        <p:txBody>
          <a:bodyPr>
            <a:noAutofit/>
          </a:bodyPr>
          <a:lstStyle/>
          <a:p>
            <a:r>
              <a:rPr lang="en-US" sz="3200" dirty="0"/>
              <a:t>When I was six, I used to play outside every day.</a:t>
            </a:r>
            <a:endParaRPr lang="ru-RU" sz="32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9144C1C-B4FF-9BD3-CE28-17891F457F62}"/>
              </a:ext>
            </a:extLst>
          </p:cNvPr>
          <p:cNvSpPr txBox="1">
            <a:spLocks/>
          </p:cNvSpPr>
          <p:nvPr/>
        </p:nvSpPr>
        <p:spPr>
          <a:xfrm>
            <a:off x="6676873" y="5509874"/>
            <a:ext cx="4994429" cy="9125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But now I don’t play at all, because I am an adult. </a:t>
            </a:r>
            <a:endParaRPr lang="ru-RU" sz="3200" dirty="0"/>
          </a:p>
        </p:txBody>
      </p:sp>
      <p:pic>
        <p:nvPicPr>
          <p:cNvPr id="5" name="Рисунок 4" descr="Изображение выглядит как мальчик, текст, одежда, ме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AAE7E7-714D-BF78-3245-ADEBAB74E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22074" r="51449" b="5037"/>
          <a:stretch>
            <a:fillRect/>
          </a:stretch>
        </p:blipFill>
        <p:spPr>
          <a:xfrm>
            <a:off x="838200" y="265737"/>
            <a:ext cx="4676929" cy="499872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84DA5F-BB87-28A3-8683-5475F8372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8" t="21185" r="3087" b="4296"/>
          <a:stretch>
            <a:fillRect/>
          </a:stretch>
        </p:blipFill>
        <p:spPr>
          <a:xfrm>
            <a:off x="6676873" y="270547"/>
            <a:ext cx="4570247" cy="499390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8480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EB092-9D28-7512-A4D2-E1021E9CE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used </a:t>
            </a:r>
            <a:r>
              <a:rPr lang="ru-RU" dirty="0" err="1"/>
              <a:t>to</a:t>
            </a:r>
            <a:r>
              <a:rPr lang="ru-RU" dirty="0"/>
              <a:t> = действие, которое происходило раньше регулярно, но больше не происходит.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72590B2-E133-F2A7-14FF-A21EEDC5D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535113"/>
              </p:ext>
            </p:extLst>
          </p:nvPr>
        </p:nvGraphicFramePr>
        <p:xfrm>
          <a:off x="838200" y="2179320"/>
          <a:ext cx="10515600" cy="24993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51772603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963312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800" dirty="0"/>
                        <a:t>Тип предложения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2800" dirty="0"/>
                        <a:t>Пример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119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800" dirty="0"/>
                        <a:t>✅ Утвердительное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I </a:t>
                      </a:r>
                      <a:r>
                        <a:rPr lang="en-US" sz="2800" b="1" dirty="0"/>
                        <a:t>used to </a:t>
                      </a:r>
                      <a:r>
                        <a:rPr lang="en-US" sz="2800" dirty="0"/>
                        <a:t>play with toys.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43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800"/>
                        <a:t>❌ Отрицательное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/>
                        <a:t>I </a:t>
                      </a:r>
                      <a:r>
                        <a:rPr lang="en-US" sz="2800" b="1" dirty="0"/>
                        <a:t>didn’t use to </a:t>
                      </a:r>
                      <a:r>
                        <a:rPr lang="en-US" sz="2800" dirty="0"/>
                        <a:t>play computer games.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94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2800" dirty="0"/>
                        <a:t>❓ Вопрос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Did</a:t>
                      </a:r>
                      <a:r>
                        <a:rPr lang="en-US" sz="2800" dirty="0"/>
                        <a:t> you </a:t>
                      </a:r>
                      <a:r>
                        <a:rPr lang="en-US" sz="2800" b="1" dirty="0"/>
                        <a:t>use</a:t>
                      </a:r>
                      <a:r>
                        <a:rPr lang="en-US" sz="2800" dirty="0"/>
                        <a:t> to read comics?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660913"/>
                  </a:ext>
                </a:extLst>
              </a:tr>
            </a:tbl>
          </a:graphicData>
        </a:graphic>
      </p:graphicFrame>
      <p:pic>
        <p:nvPicPr>
          <p:cNvPr id="5" name="Рисунок 4" descr="Изображение выглядит как текст, Человеческое лицо, Мультфильм, Комикс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32E43A-7BA1-69AD-07BD-EE15AE10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99" b="98112" l="13965" r="49316">
                        <a14:foregroundMark x1="30859" y1="81576" x2="33301" y2="83073"/>
                        <a14:foregroundMark x1="31152" y1="80664" x2="31836" y2="81380"/>
                        <a14:foregroundMark x1="13965" y1="86328" x2="14258" y2="86198"/>
                        <a14:foregroundMark x1="38281" y1="96745" x2="38184" y2="95313"/>
                        <a14:foregroundMark x1="44141" y1="97526" x2="42285" y2="95508"/>
                        <a14:foregroundMark x1="40625" y1="97852" x2="39160" y2="96810"/>
                        <a14:foregroundMark x1="47168" y1="97917" x2="46875" y2="97917"/>
                        <a14:foregroundMark x1="45215" y1="85547" x2="44434" y2="84831"/>
                        <a14:foregroundMark x1="46777" y1="86654" x2="46387" y2="85807"/>
                        <a14:foregroundMark x1="47168" y1="85286" x2="42480" y2="88151"/>
                        <a14:foregroundMark x1="41602" y1="88672" x2="45508" y2="86589"/>
                        <a14:foregroundMark x1="44141" y1="88411" x2="42090" y2="89648"/>
                        <a14:foregroundMark x1="42383" y1="90885" x2="43066" y2="90755"/>
                        <a14:foregroundMark x1="44141" y1="88932" x2="44141" y2="88346"/>
                        <a14:foregroundMark x1="44824" y1="92643" x2="44922" y2="92773"/>
                        <a14:foregroundMark x1="46387" y1="93294" x2="46387" y2="93294"/>
                        <a14:foregroundMark x1="46484" y1="93294" x2="46582" y2="92969"/>
                        <a14:foregroundMark x1="46582" y1="92643" x2="46582" y2="92643"/>
                        <a14:foregroundMark x1="46680" y1="91927" x2="46680" y2="91927"/>
                        <a14:foregroundMark x1="39355" y1="97396" x2="39941" y2="97982"/>
                        <a14:foregroundMark x1="41992" y1="98112" x2="41992" y2="98112"/>
                        <a14:foregroundMark x1="41016" y1="97591" x2="40527" y2="97591"/>
                        <a14:foregroundMark x1="46387" y1="84896" x2="47266" y2="83789"/>
                        <a14:foregroundMark x1="47461" y1="83789" x2="47461" y2="83789"/>
                        <a14:foregroundMark x1="47656" y1="83594" x2="47656" y2="83594"/>
                        <a14:foregroundMark x1="47949" y1="83529" x2="47949" y2="83529"/>
                        <a14:foregroundMark x1="48242" y1="83529" x2="48242" y2="83529"/>
                        <a14:foregroundMark x1="48926" y1="83724" x2="48926" y2="83854"/>
                        <a14:foregroundMark x1="49316" y1="84570" x2="49316" y2="84570"/>
                        <a14:foregroundMark x1="47754" y1="86979" x2="47949" y2="86979"/>
                        <a14:foregroundMark x1="48340" y1="86914" x2="48340" y2="86914"/>
                        <a14:foregroundMark x1="34961" y1="88411" x2="34961" y2="88411"/>
                        <a14:foregroundMark x1="34180" y1="88216" x2="34180" y2="88216"/>
                        <a14:foregroundMark x1="29883" y1="88216" x2="29883" y2="88216"/>
                        <a14:foregroundMark x1="29785" y1="87826" x2="29980" y2="87760"/>
                        <a14:foregroundMark x1="32129" y1="87695" x2="32617" y2="87760"/>
                        <a14:foregroundMark x1="36816" y1="87760" x2="36816" y2="87760"/>
                        <a14:foregroundMark x1="36133" y1="88086" x2="35352" y2="88086"/>
                        <a14:foregroundMark x1="34277" y1="88021" x2="33496" y2="88086"/>
                        <a14:foregroundMark x1="29590" y1="88346" x2="29395" y2="88411"/>
                        <a14:foregroundMark x1="29395" y1="88411" x2="29395" y2="88411"/>
                        <a14:foregroundMark x1="30762" y1="88346" x2="31934" y2="88346"/>
                        <a14:foregroundMark x1="33496" y1="87695" x2="31641" y2="87370"/>
                        <a14:foregroundMark x1="31152" y1="87305" x2="31152" y2="87305"/>
                        <a14:foregroundMark x1="30762" y1="87435" x2="30762" y2="87435"/>
                        <a14:foregroundMark x1="29980" y1="87370" x2="29980" y2="87370"/>
                        <a14:foregroundMark x1="31641" y1="87630" x2="31641" y2="87630"/>
                        <a14:foregroundMark x1="44727" y1="83659" x2="44922" y2="83724"/>
                        <a14:foregroundMark x1="45605" y1="83268" x2="45898" y2="83268"/>
                        <a14:foregroundMark x1="48340" y1="82943" x2="48242" y2="83398"/>
                        <a14:foregroundMark x1="45801" y1="89518" x2="45410" y2="89453"/>
                        <a14:backgroundMark x1="24707" y1="91927" x2="23535" y2="89258"/>
                        <a14:backgroundMark x1="25684" y1="83529" x2="24512" y2="82161"/>
                        <a14:backgroundMark x1="20605" y1="81901" x2="20605" y2="81510"/>
                        <a14:backgroundMark x1="22266" y1="83138" x2="22168" y2="82487"/>
                        <a14:backgroundMark x1="23535" y1="83789" x2="23535" y2="83138"/>
                        <a14:backgroundMark x1="22168" y1="84115" x2="22168" y2="83984"/>
                        <a14:backgroundMark x1="23438" y1="82292" x2="23730" y2="80924"/>
                        <a14:backgroundMark x1="25977" y1="81380" x2="25000" y2="80859"/>
                        <a14:backgroundMark x1="25781" y1="81510" x2="24609" y2="81510"/>
                        <a14:backgroundMark x1="27344" y1="81641" x2="25977" y2="81250"/>
                        <a14:backgroundMark x1="27832" y1="81641" x2="27832" y2="81641"/>
                        <a14:backgroundMark x1="27441" y1="81576" x2="27344" y2="81380"/>
                        <a14:backgroundMark x1="27734" y1="81510" x2="27832" y2="81380"/>
                        <a14:backgroundMark x1="36914" y1="81055" x2="40527" y2="81380"/>
                        <a14:backgroundMark x1="39160" y1="81055" x2="36035" y2="81380"/>
                        <a14:backgroundMark x1="35938" y1="81380" x2="35645" y2="81315"/>
                        <a14:backgroundMark x1="35547" y1="81120" x2="35547" y2="81120"/>
                        <a14:backgroundMark x1="35254" y1="81445" x2="35254" y2="8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80148" r="50000" b="1778"/>
          <a:stretch>
            <a:fillRect/>
          </a:stretch>
        </p:blipFill>
        <p:spPr>
          <a:xfrm>
            <a:off x="8414194" y="4534678"/>
            <a:ext cx="3370721" cy="23233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9AF2D0-B2C9-417C-9768-BD2D4E0F55DB}"/>
              </a:ext>
            </a:extLst>
          </p:cNvPr>
          <p:cNvSpPr/>
          <p:nvPr/>
        </p:nvSpPr>
        <p:spPr>
          <a:xfrm rot="313180">
            <a:off x="-470709" y="5243195"/>
            <a:ext cx="8789437" cy="2499360"/>
          </a:xfrm>
          <a:custGeom>
            <a:avLst/>
            <a:gdLst>
              <a:gd name="connsiteX0" fmla="*/ 0 w 8789437"/>
              <a:gd name="connsiteY0" fmla="*/ 0 h 2499360"/>
              <a:gd name="connsiteX1" fmla="*/ 673857 w 8789437"/>
              <a:gd name="connsiteY1" fmla="*/ 0 h 2499360"/>
              <a:gd name="connsiteX2" fmla="*/ 1259819 w 8789437"/>
              <a:gd name="connsiteY2" fmla="*/ 0 h 2499360"/>
              <a:gd name="connsiteX3" fmla="*/ 1933676 w 8789437"/>
              <a:gd name="connsiteY3" fmla="*/ 0 h 2499360"/>
              <a:gd name="connsiteX4" fmla="*/ 2343850 w 8789437"/>
              <a:gd name="connsiteY4" fmla="*/ 0 h 2499360"/>
              <a:gd name="connsiteX5" fmla="*/ 2841918 w 8789437"/>
              <a:gd name="connsiteY5" fmla="*/ 0 h 2499360"/>
              <a:gd name="connsiteX6" fmla="*/ 3515775 w 8789437"/>
              <a:gd name="connsiteY6" fmla="*/ 0 h 2499360"/>
              <a:gd name="connsiteX7" fmla="*/ 4101737 w 8789437"/>
              <a:gd name="connsiteY7" fmla="*/ 0 h 2499360"/>
              <a:gd name="connsiteX8" fmla="*/ 4775594 w 8789437"/>
              <a:gd name="connsiteY8" fmla="*/ 0 h 2499360"/>
              <a:gd name="connsiteX9" fmla="*/ 5537345 w 8789437"/>
              <a:gd name="connsiteY9" fmla="*/ 0 h 2499360"/>
              <a:gd name="connsiteX10" fmla="*/ 6211202 w 8789437"/>
              <a:gd name="connsiteY10" fmla="*/ 0 h 2499360"/>
              <a:gd name="connsiteX11" fmla="*/ 6621376 w 8789437"/>
              <a:gd name="connsiteY11" fmla="*/ 0 h 2499360"/>
              <a:gd name="connsiteX12" fmla="*/ 7207338 w 8789437"/>
              <a:gd name="connsiteY12" fmla="*/ 0 h 2499360"/>
              <a:gd name="connsiteX13" fmla="*/ 7617512 w 8789437"/>
              <a:gd name="connsiteY13" fmla="*/ 0 h 2499360"/>
              <a:gd name="connsiteX14" fmla="*/ 8789437 w 8789437"/>
              <a:gd name="connsiteY14" fmla="*/ 0 h 2499360"/>
              <a:gd name="connsiteX15" fmla="*/ 8789437 w 8789437"/>
              <a:gd name="connsiteY15" fmla="*/ 424891 h 2499360"/>
              <a:gd name="connsiteX16" fmla="*/ 8789437 w 8789437"/>
              <a:gd name="connsiteY16" fmla="*/ 974750 h 2499360"/>
              <a:gd name="connsiteX17" fmla="*/ 8789437 w 8789437"/>
              <a:gd name="connsiteY17" fmla="*/ 1524610 h 2499360"/>
              <a:gd name="connsiteX18" fmla="*/ 8789437 w 8789437"/>
              <a:gd name="connsiteY18" fmla="*/ 1974494 h 2499360"/>
              <a:gd name="connsiteX19" fmla="*/ 8789437 w 8789437"/>
              <a:gd name="connsiteY19" fmla="*/ 2499360 h 2499360"/>
              <a:gd name="connsiteX20" fmla="*/ 8203475 w 8789437"/>
              <a:gd name="connsiteY20" fmla="*/ 2499360 h 2499360"/>
              <a:gd name="connsiteX21" fmla="*/ 7441723 w 8789437"/>
              <a:gd name="connsiteY21" fmla="*/ 2499360 h 2499360"/>
              <a:gd name="connsiteX22" fmla="*/ 6855761 w 8789437"/>
              <a:gd name="connsiteY22" fmla="*/ 2499360 h 2499360"/>
              <a:gd name="connsiteX23" fmla="*/ 6181904 w 8789437"/>
              <a:gd name="connsiteY23" fmla="*/ 2499360 h 2499360"/>
              <a:gd name="connsiteX24" fmla="*/ 5508047 w 8789437"/>
              <a:gd name="connsiteY24" fmla="*/ 2499360 h 2499360"/>
              <a:gd name="connsiteX25" fmla="*/ 5009979 w 8789437"/>
              <a:gd name="connsiteY25" fmla="*/ 2499360 h 2499360"/>
              <a:gd name="connsiteX26" fmla="*/ 4248228 w 8789437"/>
              <a:gd name="connsiteY26" fmla="*/ 2499360 h 2499360"/>
              <a:gd name="connsiteX27" fmla="*/ 3838054 w 8789437"/>
              <a:gd name="connsiteY27" fmla="*/ 2499360 h 2499360"/>
              <a:gd name="connsiteX28" fmla="*/ 3076303 w 8789437"/>
              <a:gd name="connsiteY28" fmla="*/ 2499360 h 2499360"/>
              <a:gd name="connsiteX29" fmla="*/ 2578235 w 8789437"/>
              <a:gd name="connsiteY29" fmla="*/ 2499360 h 2499360"/>
              <a:gd name="connsiteX30" fmla="*/ 2255955 w 8789437"/>
              <a:gd name="connsiteY30" fmla="*/ 2499360 h 2499360"/>
              <a:gd name="connsiteX31" fmla="*/ 1494204 w 8789437"/>
              <a:gd name="connsiteY31" fmla="*/ 2499360 h 2499360"/>
              <a:gd name="connsiteX32" fmla="*/ 1171925 w 8789437"/>
              <a:gd name="connsiteY32" fmla="*/ 2499360 h 2499360"/>
              <a:gd name="connsiteX33" fmla="*/ 0 w 8789437"/>
              <a:gd name="connsiteY33" fmla="*/ 2499360 h 2499360"/>
              <a:gd name="connsiteX34" fmla="*/ 0 w 8789437"/>
              <a:gd name="connsiteY34" fmla="*/ 1949501 h 2499360"/>
              <a:gd name="connsiteX35" fmla="*/ 0 w 8789437"/>
              <a:gd name="connsiteY35" fmla="*/ 1474622 h 2499360"/>
              <a:gd name="connsiteX36" fmla="*/ 0 w 8789437"/>
              <a:gd name="connsiteY36" fmla="*/ 924763 h 2499360"/>
              <a:gd name="connsiteX37" fmla="*/ 0 w 8789437"/>
              <a:gd name="connsiteY37" fmla="*/ 474878 h 2499360"/>
              <a:gd name="connsiteX38" fmla="*/ 0 w 8789437"/>
              <a:gd name="connsiteY38" fmla="*/ 0 h 2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89437" h="2499360" extrusionOk="0">
                <a:moveTo>
                  <a:pt x="0" y="0"/>
                </a:moveTo>
                <a:cubicBezTo>
                  <a:pt x="243419" y="-15225"/>
                  <a:pt x="363576" y="256"/>
                  <a:pt x="673857" y="0"/>
                </a:cubicBezTo>
                <a:cubicBezTo>
                  <a:pt x="984138" y="-256"/>
                  <a:pt x="1123259" y="44614"/>
                  <a:pt x="1259819" y="0"/>
                </a:cubicBezTo>
                <a:cubicBezTo>
                  <a:pt x="1396379" y="-44614"/>
                  <a:pt x="1712538" y="10213"/>
                  <a:pt x="1933676" y="0"/>
                </a:cubicBezTo>
                <a:cubicBezTo>
                  <a:pt x="2154814" y="-10213"/>
                  <a:pt x="2162342" y="46007"/>
                  <a:pt x="2343850" y="0"/>
                </a:cubicBezTo>
                <a:cubicBezTo>
                  <a:pt x="2525358" y="-46007"/>
                  <a:pt x="2707523" y="45417"/>
                  <a:pt x="2841918" y="0"/>
                </a:cubicBezTo>
                <a:cubicBezTo>
                  <a:pt x="2976313" y="-45417"/>
                  <a:pt x="3256879" y="12875"/>
                  <a:pt x="3515775" y="0"/>
                </a:cubicBezTo>
                <a:cubicBezTo>
                  <a:pt x="3774671" y="-12875"/>
                  <a:pt x="3979156" y="39825"/>
                  <a:pt x="4101737" y="0"/>
                </a:cubicBezTo>
                <a:cubicBezTo>
                  <a:pt x="4224318" y="-39825"/>
                  <a:pt x="4601578" y="71843"/>
                  <a:pt x="4775594" y="0"/>
                </a:cubicBezTo>
                <a:cubicBezTo>
                  <a:pt x="4949610" y="-71843"/>
                  <a:pt x="5201680" y="31828"/>
                  <a:pt x="5537345" y="0"/>
                </a:cubicBezTo>
                <a:cubicBezTo>
                  <a:pt x="5873010" y="-31828"/>
                  <a:pt x="5915772" y="47390"/>
                  <a:pt x="6211202" y="0"/>
                </a:cubicBezTo>
                <a:cubicBezTo>
                  <a:pt x="6506632" y="-47390"/>
                  <a:pt x="6489151" y="42459"/>
                  <a:pt x="6621376" y="0"/>
                </a:cubicBezTo>
                <a:cubicBezTo>
                  <a:pt x="6753601" y="-42459"/>
                  <a:pt x="7085452" y="5468"/>
                  <a:pt x="7207338" y="0"/>
                </a:cubicBezTo>
                <a:cubicBezTo>
                  <a:pt x="7329224" y="-5468"/>
                  <a:pt x="7434683" y="11305"/>
                  <a:pt x="7617512" y="0"/>
                </a:cubicBezTo>
                <a:cubicBezTo>
                  <a:pt x="7800341" y="-11305"/>
                  <a:pt x="8273108" y="57563"/>
                  <a:pt x="8789437" y="0"/>
                </a:cubicBezTo>
                <a:cubicBezTo>
                  <a:pt x="8815907" y="112239"/>
                  <a:pt x="8764367" y="225630"/>
                  <a:pt x="8789437" y="424891"/>
                </a:cubicBezTo>
                <a:cubicBezTo>
                  <a:pt x="8814507" y="624152"/>
                  <a:pt x="8786839" y="805066"/>
                  <a:pt x="8789437" y="974750"/>
                </a:cubicBezTo>
                <a:cubicBezTo>
                  <a:pt x="8792035" y="1144434"/>
                  <a:pt x="8775344" y="1304542"/>
                  <a:pt x="8789437" y="1524610"/>
                </a:cubicBezTo>
                <a:cubicBezTo>
                  <a:pt x="8803530" y="1744678"/>
                  <a:pt x="8765792" y="1814920"/>
                  <a:pt x="8789437" y="1974494"/>
                </a:cubicBezTo>
                <a:cubicBezTo>
                  <a:pt x="8813082" y="2134068"/>
                  <a:pt x="8783699" y="2270969"/>
                  <a:pt x="8789437" y="2499360"/>
                </a:cubicBezTo>
                <a:cubicBezTo>
                  <a:pt x="8636297" y="2552183"/>
                  <a:pt x="8436849" y="2491647"/>
                  <a:pt x="8203475" y="2499360"/>
                </a:cubicBezTo>
                <a:cubicBezTo>
                  <a:pt x="7970101" y="2507073"/>
                  <a:pt x="7795599" y="2423467"/>
                  <a:pt x="7441723" y="2499360"/>
                </a:cubicBezTo>
                <a:cubicBezTo>
                  <a:pt x="7087847" y="2575253"/>
                  <a:pt x="7048657" y="2469154"/>
                  <a:pt x="6855761" y="2499360"/>
                </a:cubicBezTo>
                <a:cubicBezTo>
                  <a:pt x="6662865" y="2529566"/>
                  <a:pt x="6450642" y="2476702"/>
                  <a:pt x="6181904" y="2499360"/>
                </a:cubicBezTo>
                <a:cubicBezTo>
                  <a:pt x="5913166" y="2522018"/>
                  <a:pt x="5748272" y="2439157"/>
                  <a:pt x="5508047" y="2499360"/>
                </a:cubicBezTo>
                <a:cubicBezTo>
                  <a:pt x="5267822" y="2559563"/>
                  <a:pt x="5163865" y="2469866"/>
                  <a:pt x="5009979" y="2499360"/>
                </a:cubicBezTo>
                <a:cubicBezTo>
                  <a:pt x="4856093" y="2528854"/>
                  <a:pt x="4410724" y="2412194"/>
                  <a:pt x="4248228" y="2499360"/>
                </a:cubicBezTo>
                <a:cubicBezTo>
                  <a:pt x="4085732" y="2586526"/>
                  <a:pt x="4025682" y="2471285"/>
                  <a:pt x="3838054" y="2499360"/>
                </a:cubicBezTo>
                <a:cubicBezTo>
                  <a:pt x="3650426" y="2527435"/>
                  <a:pt x="3435085" y="2414342"/>
                  <a:pt x="3076303" y="2499360"/>
                </a:cubicBezTo>
                <a:cubicBezTo>
                  <a:pt x="2717521" y="2584378"/>
                  <a:pt x="2700927" y="2453930"/>
                  <a:pt x="2578235" y="2499360"/>
                </a:cubicBezTo>
                <a:cubicBezTo>
                  <a:pt x="2455543" y="2544790"/>
                  <a:pt x="2332759" y="2483009"/>
                  <a:pt x="2255955" y="2499360"/>
                </a:cubicBezTo>
                <a:cubicBezTo>
                  <a:pt x="2179151" y="2515711"/>
                  <a:pt x="1701748" y="2433425"/>
                  <a:pt x="1494204" y="2499360"/>
                </a:cubicBezTo>
                <a:cubicBezTo>
                  <a:pt x="1286660" y="2565295"/>
                  <a:pt x="1250609" y="2496575"/>
                  <a:pt x="1171925" y="2499360"/>
                </a:cubicBezTo>
                <a:cubicBezTo>
                  <a:pt x="1093241" y="2502145"/>
                  <a:pt x="541030" y="2492414"/>
                  <a:pt x="0" y="2499360"/>
                </a:cubicBezTo>
                <a:cubicBezTo>
                  <a:pt x="-5079" y="2360045"/>
                  <a:pt x="36513" y="2224166"/>
                  <a:pt x="0" y="1949501"/>
                </a:cubicBezTo>
                <a:cubicBezTo>
                  <a:pt x="-36513" y="1674836"/>
                  <a:pt x="37793" y="1610328"/>
                  <a:pt x="0" y="1474622"/>
                </a:cubicBezTo>
                <a:cubicBezTo>
                  <a:pt x="-37793" y="1338916"/>
                  <a:pt x="56282" y="1184084"/>
                  <a:pt x="0" y="924763"/>
                </a:cubicBezTo>
                <a:cubicBezTo>
                  <a:pt x="-56282" y="665442"/>
                  <a:pt x="33072" y="624098"/>
                  <a:pt x="0" y="474878"/>
                </a:cubicBezTo>
                <a:cubicBezTo>
                  <a:pt x="-33072" y="325658"/>
                  <a:pt x="22736" y="207538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876972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99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740A6-B3E7-D5E4-CE9C-018E866C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107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What did/didn’t you use to do when you were six?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0F44AC-87B5-3B19-A36D-55BDFAF83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876" y="3223227"/>
            <a:ext cx="2081076" cy="46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read comics</a:t>
            </a:r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5311E3F-6544-81AA-BC42-473036034A8B}"/>
              </a:ext>
            </a:extLst>
          </p:cNvPr>
          <p:cNvSpPr txBox="1">
            <a:spLocks/>
          </p:cNvSpPr>
          <p:nvPr/>
        </p:nvSpPr>
        <p:spPr>
          <a:xfrm>
            <a:off x="6037547" y="3226412"/>
            <a:ext cx="2260108" cy="4648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play with toys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65717AC-716E-90EC-AACF-DC3C6B26B266}"/>
              </a:ext>
            </a:extLst>
          </p:cNvPr>
          <p:cNvSpPr txBox="1">
            <a:spLocks/>
          </p:cNvSpPr>
          <p:nvPr/>
        </p:nvSpPr>
        <p:spPr>
          <a:xfrm>
            <a:off x="9040415" y="3223227"/>
            <a:ext cx="2260108" cy="46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go to the park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885A7A2-8BB5-651F-BC03-0A702250B5B6}"/>
              </a:ext>
            </a:extLst>
          </p:cNvPr>
          <p:cNvSpPr txBox="1">
            <a:spLocks/>
          </p:cNvSpPr>
          <p:nvPr/>
        </p:nvSpPr>
        <p:spPr>
          <a:xfrm>
            <a:off x="6184031" y="5628874"/>
            <a:ext cx="1906853" cy="8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watch cartoons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A69B39A-DF4E-DC1D-C73C-ED0F85832E83}"/>
              </a:ext>
            </a:extLst>
          </p:cNvPr>
          <p:cNvSpPr txBox="1">
            <a:spLocks/>
          </p:cNvSpPr>
          <p:nvPr/>
        </p:nvSpPr>
        <p:spPr>
          <a:xfrm>
            <a:off x="3213712" y="3223227"/>
            <a:ext cx="2081075" cy="468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write stories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1A95732-2906-100A-FCB7-B3D2D34C0F46}"/>
              </a:ext>
            </a:extLst>
          </p:cNvPr>
          <p:cNvSpPr txBox="1">
            <a:spLocks/>
          </p:cNvSpPr>
          <p:nvPr/>
        </p:nvSpPr>
        <p:spPr>
          <a:xfrm>
            <a:off x="536358" y="5860221"/>
            <a:ext cx="1788112" cy="537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drive a car</a:t>
            </a:r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256E17E-2551-6231-9970-B8632CD8ADC8}"/>
              </a:ext>
            </a:extLst>
          </p:cNvPr>
          <p:cNvSpPr txBox="1">
            <a:spLocks/>
          </p:cNvSpPr>
          <p:nvPr/>
        </p:nvSpPr>
        <p:spPr>
          <a:xfrm>
            <a:off x="3063165" y="5640498"/>
            <a:ext cx="2382171" cy="8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play hide-and-seek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1D267F-C46A-4397-8B34-60AB44763821}"/>
              </a:ext>
            </a:extLst>
          </p:cNvPr>
          <p:cNvSpPr/>
          <p:nvPr/>
        </p:nvSpPr>
        <p:spPr>
          <a:xfrm>
            <a:off x="8522562" y="4625264"/>
            <a:ext cx="3651682" cy="2214979"/>
          </a:xfrm>
          <a:custGeom>
            <a:avLst/>
            <a:gdLst>
              <a:gd name="connsiteX0" fmla="*/ 0 w 3651682"/>
              <a:gd name="connsiteY0" fmla="*/ 0 h 2214979"/>
              <a:gd name="connsiteX1" fmla="*/ 681647 w 3651682"/>
              <a:gd name="connsiteY1" fmla="*/ 0 h 2214979"/>
              <a:gd name="connsiteX2" fmla="*/ 1253744 w 3651682"/>
              <a:gd name="connsiteY2" fmla="*/ 0 h 2214979"/>
              <a:gd name="connsiteX3" fmla="*/ 1825841 w 3651682"/>
              <a:gd name="connsiteY3" fmla="*/ 0 h 2214979"/>
              <a:gd name="connsiteX4" fmla="*/ 2470971 w 3651682"/>
              <a:gd name="connsiteY4" fmla="*/ 0 h 2214979"/>
              <a:gd name="connsiteX5" fmla="*/ 3116102 w 3651682"/>
              <a:gd name="connsiteY5" fmla="*/ 0 h 2214979"/>
              <a:gd name="connsiteX6" fmla="*/ 3651682 w 3651682"/>
              <a:gd name="connsiteY6" fmla="*/ 0 h 2214979"/>
              <a:gd name="connsiteX7" fmla="*/ 3651682 w 3651682"/>
              <a:gd name="connsiteY7" fmla="*/ 575895 h 2214979"/>
              <a:gd name="connsiteX8" fmla="*/ 3651682 w 3651682"/>
              <a:gd name="connsiteY8" fmla="*/ 1107490 h 2214979"/>
              <a:gd name="connsiteX9" fmla="*/ 3651682 w 3651682"/>
              <a:gd name="connsiteY9" fmla="*/ 1661234 h 2214979"/>
              <a:gd name="connsiteX10" fmla="*/ 3651682 w 3651682"/>
              <a:gd name="connsiteY10" fmla="*/ 2214979 h 2214979"/>
              <a:gd name="connsiteX11" fmla="*/ 3043068 w 3651682"/>
              <a:gd name="connsiteY11" fmla="*/ 2214979 h 2214979"/>
              <a:gd name="connsiteX12" fmla="*/ 2544005 w 3651682"/>
              <a:gd name="connsiteY12" fmla="*/ 2214979 h 2214979"/>
              <a:gd name="connsiteX13" fmla="*/ 1971908 w 3651682"/>
              <a:gd name="connsiteY13" fmla="*/ 2214979 h 2214979"/>
              <a:gd name="connsiteX14" fmla="*/ 1436328 w 3651682"/>
              <a:gd name="connsiteY14" fmla="*/ 2214979 h 2214979"/>
              <a:gd name="connsiteX15" fmla="*/ 754681 w 3651682"/>
              <a:gd name="connsiteY15" fmla="*/ 2214979 h 2214979"/>
              <a:gd name="connsiteX16" fmla="*/ 0 w 3651682"/>
              <a:gd name="connsiteY16" fmla="*/ 2214979 h 2214979"/>
              <a:gd name="connsiteX17" fmla="*/ 0 w 3651682"/>
              <a:gd name="connsiteY17" fmla="*/ 1639084 h 2214979"/>
              <a:gd name="connsiteX18" fmla="*/ 0 w 3651682"/>
              <a:gd name="connsiteY18" fmla="*/ 1129639 h 2214979"/>
              <a:gd name="connsiteX19" fmla="*/ 0 w 3651682"/>
              <a:gd name="connsiteY19" fmla="*/ 531595 h 2214979"/>
              <a:gd name="connsiteX20" fmla="*/ 0 w 3651682"/>
              <a:gd name="connsiteY20" fmla="*/ 0 h 22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1682" h="2214979" fill="none" extrusionOk="0">
                <a:moveTo>
                  <a:pt x="0" y="0"/>
                </a:moveTo>
                <a:cubicBezTo>
                  <a:pt x="154291" y="-22921"/>
                  <a:pt x="527751" y="16459"/>
                  <a:pt x="681647" y="0"/>
                </a:cubicBezTo>
                <a:cubicBezTo>
                  <a:pt x="835543" y="-16459"/>
                  <a:pt x="1000501" y="18372"/>
                  <a:pt x="1253744" y="0"/>
                </a:cubicBezTo>
                <a:cubicBezTo>
                  <a:pt x="1506987" y="-18372"/>
                  <a:pt x="1618105" y="-5992"/>
                  <a:pt x="1825841" y="0"/>
                </a:cubicBezTo>
                <a:cubicBezTo>
                  <a:pt x="2033577" y="5992"/>
                  <a:pt x="2223408" y="-9184"/>
                  <a:pt x="2470971" y="0"/>
                </a:cubicBezTo>
                <a:cubicBezTo>
                  <a:pt x="2718534" y="9184"/>
                  <a:pt x="2956817" y="7317"/>
                  <a:pt x="3116102" y="0"/>
                </a:cubicBezTo>
                <a:cubicBezTo>
                  <a:pt x="3275387" y="-7317"/>
                  <a:pt x="3421872" y="-20150"/>
                  <a:pt x="3651682" y="0"/>
                </a:cubicBezTo>
                <a:cubicBezTo>
                  <a:pt x="3678517" y="190224"/>
                  <a:pt x="3640533" y="351692"/>
                  <a:pt x="3651682" y="575895"/>
                </a:cubicBezTo>
                <a:cubicBezTo>
                  <a:pt x="3662831" y="800098"/>
                  <a:pt x="3629252" y="885165"/>
                  <a:pt x="3651682" y="1107490"/>
                </a:cubicBezTo>
                <a:cubicBezTo>
                  <a:pt x="3674112" y="1329815"/>
                  <a:pt x="3674183" y="1426925"/>
                  <a:pt x="3651682" y="1661234"/>
                </a:cubicBezTo>
                <a:cubicBezTo>
                  <a:pt x="3629181" y="1895543"/>
                  <a:pt x="3672574" y="1951067"/>
                  <a:pt x="3651682" y="2214979"/>
                </a:cubicBezTo>
                <a:cubicBezTo>
                  <a:pt x="3411605" y="2197062"/>
                  <a:pt x="3180277" y="2245238"/>
                  <a:pt x="3043068" y="2214979"/>
                </a:cubicBezTo>
                <a:cubicBezTo>
                  <a:pt x="2905859" y="2184720"/>
                  <a:pt x="2792131" y="2237428"/>
                  <a:pt x="2544005" y="2214979"/>
                </a:cubicBezTo>
                <a:cubicBezTo>
                  <a:pt x="2295879" y="2192530"/>
                  <a:pt x="2249214" y="2234991"/>
                  <a:pt x="1971908" y="2214979"/>
                </a:cubicBezTo>
                <a:cubicBezTo>
                  <a:pt x="1694602" y="2194967"/>
                  <a:pt x="1658661" y="2210389"/>
                  <a:pt x="1436328" y="2214979"/>
                </a:cubicBezTo>
                <a:cubicBezTo>
                  <a:pt x="1213995" y="2219569"/>
                  <a:pt x="980110" y="2238399"/>
                  <a:pt x="754681" y="2214979"/>
                </a:cubicBezTo>
                <a:cubicBezTo>
                  <a:pt x="529252" y="2191559"/>
                  <a:pt x="181579" y="2184932"/>
                  <a:pt x="0" y="2214979"/>
                </a:cubicBezTo>
                <a:cubicBezTo>
                  <a:pt x="-7936" y="2062438"/>
                  <a:pt x="-7677" y="1917276"/>
                  <a:pt x="0" y="1639084"/>
                </a:cubicBezTo>
                <a:cubicBezTo>
                  <a:pt x="7677" y="1360892"/>
                  <a:pt x="11655" y="1367946"/>
                  <a:pt x="0" y="1129639"/>
                </a:cubicBezTo>
                <a:cubicBezTo>
                  <a:pt x="-11655" y="891332"/>
                  <a:pt x="15335" y="762012"/>
                  <a:pt x="0" y="531595"/>
                </a:cubicBezTo>
                <a:cubicBezTo>
                  <a:pt x="-15335" y="301178"/>
                  <a:pt x="6140" y="158023"/>
                  <a:pt x="0" y="0"/>
                </a:cubicBezTo>
                <a:close/>
              </a:path>
              <a:path w="3651682" h="2214979" stroke="0" extrusionOk="0">
                <a:moveTo>
                  <a:pt x="0" y="0"/>
                </a:moveTo>
                <a:cubicBezTo>
                  <a:pt x="303283" y="-4279"/>
                  <a:pt x="453370" y="30111"/>
                  <a:pt x="608614" y="0"/>
                </a:cubicBezTo>
                <a:cubicBezTo>
                  <a:pt x="763858" y="-30111"/>
                  <a:pt x="1051854" y="-11374"/>
                  <a:pt x="1253744" y="0"/>
                </a:cubicBezTo>
                <a:cubicBezTo>
                  <a:pt x="1455634" y="11374"/>
                  <a:pt x="1582332" y="11063"/>
                  <a:pt x="1752807" y="0"/>
                </a:cubicBezTo>
                <a:cubicBezTo>
                  <a:pt x="1923282" y="-11063"/>
                  <a:pt x="2218881" y="2323"/>
                  <a:pt x="2361421" y="0"/>
                </a:cubicBezTo>
                <a:cubicBezTo>
                  <a:pt x="2503961" y="-2323"/>
                  <a:pt x="2855906" y="-17885"/>
                  <a:pt x="3006552" y="0"/>
                </a:cubicBezTo>
                <a:cubicBezTo>
                  <a:pt x="3157198" y="17885"/>
                  <a:pt x="3506017" y="15625"/>
                  <a:pt x="3651682" y="0"/>
                </a:cubicBezTo>
                <a:cubicBezTo>
                  <a:pt x="3631689" y="200077"/>
                  <a:pt x="3650619" y="378100"/>
                  <a:pt x="3651682" y="487295"/>
                </a:cubicBezTo>
                <a:cubicBezTo>
                  <a:pt x="3652745" y="596490"/>
                  <a:pt x="3651464" y="813261"/>
                  <a:pt x="3651682" y="974591"/>
                </a:cubicBezTo>
                <a:cubicBezTo>
                  <a:pt x="3651900" y="1135921"/>
                  <a:pt x="3657215" y="1360221"/>
                  <a:pt x="3651682" y="1506186"/>
                </a:cubicBezTo>
                <a:cubicBezTo>
                  <a:pt x="3646149" y="1652152"/>
                  <a:pt x="3661140" y="2036151"/>
                  <a:pt x="3651682" y="2214979"/>
                </a:cubicBezTo>
                <a:cubicBezTo>
                  <a:pt x="3463282" y="2197731"/>
                  <a:pt x="3218530" y="2194511"/>
                  <a:pt x="3079585" y="2214979"/>
                </a:cubicBezTo>
                <a:cubicBezTo>
                  <a:pt x="2940640" y="2235447"/>
                  <a:pt x="2755722" y="2196732"/>
                  <a:pt x="2580522" y="2214979"/>
                </a:cubicBezTo>
                <a:cubicBezTo>
                  <a:pt x="2405322" y="2233226"/>
                  <a:pt x="2279876" y="2199510"/>
                  <a:pt x="2008425" y="2214979"/>
                </a:cubicBezTo>
                <a:cubicBezTo>
                  <a:pt x="1736974" y="2230448"/>
                  <a:pt x="1628491" y="2226957"/>
                  <a:pt x="1472845" y="2214979"/>
                </a:cubicBezTo>
                <a:cubicBezTo>
                  <a:pt x="1317199" y="2203001"/>
                  <a:pt x="1139536" y="2201259"/>
                  <a:pt x="937265" y="2214979"/>
                </a:cubicBezTo>
                <a:cubicBezTo>
                  <a:pt x="734994" y="2228699"/>
                  <a:pt x="264578" y="2214219"/>
                  <a:pt x="0" y="2214979"/>
                </a:cubicBezTo>
                <a:cubicBezTo>
                  <a:pt x="20092" y="2092925"/>
                  <a:pt x="6859" y="1906605"/>
                  <a:pt x="0" y="1661234"/>
                </a:cubicBezTo>
                <a:cubicBezTo>
                  <a:pt x="-6859" y="1415864"/>
                  <a:pt x="-18537" y="1288485"/>
                  <a:pt x="0" y="1173939"/>
                </a:cubicBezTo>
                <a:cubicBezTo>
                  <a:pt x="18537" y="1059394"/>
                  <a:pt x="-11984" y="774420"/>
                  <a:pt x="0" y="575895"/>
                </a:cubicBezTo>
                <a:cubicBezTo>
                  <a:pt x="11984" y="377370"/>
                  <a:pt x="3781" y="17324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When I was six, I used to …..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When I was six, I didn’t use to ….</a:t>
            </a:r>
            <a:endParaRPr lang="ru-RU" sz="2800" dirty="0">
              <a:solidFill>
                <a:sysClr val="windowText" lastClr="000000"/>
              </a:solidFill>
            </a:endParaRPr>
          </a:p>
        </p:txBody>
      </p:sp>
      <p:pic>
        <p:nvPicPr>
          <p:cNvPr id="12" name="Рисунок 11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A10168-1B9F-C7F9-627D-5530EDD6F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3495" r="52053" b="71262"/>
          <a:stretch>
            <a:fillRect/>
          </a:stretch>
        </p:blipFill>
        <p:spPr>
          <a:xfrm>
            <a:off x="440098" y="1273156"/>
            <a:ext cx="1980631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Рисунок 12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4F3EB3E-4A31-A67A-6D2F-EA94BB7F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2" t="3570" r="4537" b="71187"/>
          <a:stretch>
            <a:fillRect/>
          </a:stretch>
        </p:blipFill>
        <p:spPr>
          <a:xfrm>
            <a:off x="3263933" y="1272357"/>
            <a:ext cx="1980631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Рисунок 13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681641-9CFA-59CF-2929-0ACB1D9A6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34795" r="51781" b="39962"/>
          <a:stretch>
            <a:fillRect/>
          </a:stretch>
        </p:blipFill>
        <p:spPr>
          <a:xfrm>
            <a:off x="9180153" y="1273156"/>
            <a:ext cx="1980631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FD39843-7440-4CD6-C5A6-C736095F7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8" t="34722" r="4781" b="40035"/>
          <a:stretch>
            <a:fillRect/>
          </a:stretch>
        </p:blipFill>
        <p:spPr>
          <a:xfrm>
            <a:off x="440098" y="3759690"/>
            <a:ext cx="1980631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Рисунок 15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A64AD8-8700-88B5-11F6-E3F96A95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65802" r="51791" b="10050"/>
          <a:stretch>
            <a:fillRect/>
          </a:stretch>
        </p:blipFill>
        <p:spPr>
          <a:xfrm>
            <a:off x="3213712" y="3759690"/>
            <a:ext cx="2070492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Рисунок 16" descr="Изображение выглядит как текст, Человеческое лицо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D27EAF-6C21-ABCD-2F5E-103A7BBB8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8" t="65876" r="4731" b="9955"/>
          <a:stretch>
            <a:fillRect/>
          </a:stretch>
        </p:blipFill>
        <p:spPr>
          <a:xfrm>
            <a:off x="6096000" y="3759690"/>
            <a:ext cx="2068646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9" name="Рисунок 18" descr="Изображение выглядит как текст, Наземный транспорт, машина, транспортное сред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8394923-A2F1-96C6-390C-79E4CD14E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33856" r="54901" b="40901"/>
          <a:stretch>
            <a:fillRect/>
          </a:stretch>
        </p:blipFill>
        <p:spPr>
          <a:xfrm>
            <a:off x="6235190" y="1272357"/>
            <a:ext cx="1855694" cy="1731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750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диаграмма, Шриф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F9F0CE-1438-5763-B294-BC55B624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1" t="6349" r="53095" b="73652"/>
          <a:stretch>
            <a:fillRect/>
          </a:stretch>
        </p:blipFill>
        <p:spPr>
          <a:xfrm>
            <a:off x="903516" y="1363556"/>
            <a:ext cx="5115074" cy="4003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5B95E-672D-BD19-2EC2-0F5DE302F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4" t="6984" r="6190" b="73810"/>
          <a:stretch>
            <a:fillRect/>
          </a:stretch>
        </p:blipFill>
        <p:spPr>
          <a:xfrm>
            <a:off x="6336696" y="1615601"/>
            <a:ext cx="5115074" cy="3751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7A25-D29E-5167-4E82-E4A9D218589B}"/>
              </a:ext>
            </a:extLst>
          </p:cNvPr>
          <p:cNvSpPr txBox="1"/>
          <p:nvPr/>
        </p:nvSpPr>
        <p:spPr>
          <a:xfrm>
            <a:off x="1866001" y="168465"/>
            <a:ext cx="2883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 (eat)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EF8D1-D35B-EFFD-9610-E55C321C3C47}"/>
              </a:ext>
            </a:extLst>
          </p:cNvPr>
          <p:cNvSpPr txBox="1"/>
          <p:nvPr/>
        </p:nvSpPr>
        <p:spPr>
          <a:xfrm>
            <a:off x="7655722" y="168464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 (cook)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53E1B-14B9-633F-4273-8D7ADD854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49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FFC15-C65A-916E-5E0D-CB05275FC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74F3BCA-48AB-4B30-32DA-189E7F38852B}"/>
              </a:ext>
            </a:extLst>
          </p:cNvPr>
          <p:cNvSpPr txBox="1"/>
          <p:nvPr/>
        </p:nvSpPr>
        <p:spPr>
          <a:xfrm>
            <a:off x="1866001" y="168465"/>
            <a:ext cx="144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07059-211A-079D-897C-AC6699768CDF}"/>
              </a:ext>
            </a:extLst>
          </p:cNvPr>
          <p:cNvSpPr txBox="1"/>
          <p:nvPr/>
        </p:nvSpPr>
        <p:spPr>
          <a:xfrm>
            <a:off x="7655722" y="168464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 (send)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pic>
        <p:nvPicPr>
          <p:cNvPr id="3" name="Рисунок 2" descr="Изображение выглядит как текст, диаграмма, Шриф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547C6B-762B-1311-245C-4DA5B3FAD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38819" r="54473" b="44979"/>
          <a:stretch>
            <a:fillRect/>
          </a:stretch>
        </p:blipFill>
        <p:spPr>
          <a:xfrm>
            <a:off x="1130461" y="1909822"/>
            <a:ext cx="4965539" cy="3333509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диаграмма, Шриф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5DEEB4A-2239-49C7-54B3-6B3DDB06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64641" r="61307" b="15780"/>
          <a:stretch>
            <a:fillRect/>
          </a:stretch>
        </p:blipFill>
        <p:spPr>
          <a:xfrm>
            <a:off x="6721033" y="983558"/>
            <a:ext cx="4340506" cy="48413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CE869-001E-79D6-3E11-F2B9C62F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50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608B2-41D6-7E97-90EA-983F822BE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3DF3702-66E1-C4BB-C1AA-022485134B93}"/>
              </a:ext>
            </a:extLst>
          </p:cNvPr>
          <p:cNvSpPr txBox="1"/>
          <p:nvPr/>
        </p:nvSpPr>
        <p:spPr>
          <a:xfrm>
            <a:off x="1866001" y="168465"/>
            <a:ext cx="144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48FCD-AEB4-E182-0467-03B29A1289A8}"/>
              </a:ext>
            </a:extLst>
          </p:cNvPr>
          <p:cNvSpPr txBox="1"/>
          <p:nvPr/>
        </p:nvSpPr>
        <p:spPr>
          <a:xfrm>
            <a:off x="8258768" y="168464"/>
            <a:ext cx="1249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pic>
        <p:nvPicPr>
          <p:cNvPr id="5" name="Рисунок 4" descr="Изображение выглядит как текст, диаграмма, Шрифт, шабло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3F0241-FB59-E70A-EBDD-CD3C5B9A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84" t="64810" r="5360" b="16456"/>
          <a:stretch>
            <a:fillRect/>
          </a:stretch>
        </p:blipFill>
        <p:spPr>
          <a:xfrm>
            <a:off x="6502275" y="999461"/>
            <a:ext cx="4211558" cy="476132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зарисовка, мультфильм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14F33B4-4805-E041-41B3-5F399576F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8" t="28354" r="36281" b="39916"/>
          <a:stretch>
            <a:fillRect/>
          </a:stretch>
        </p:blipFill>
        <p:spPr>
          <a:xfrm>
            <a:off x="1866001" y="1201715"/>
            <a:ext cx="2714423" cy="46453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BD7E41-A625-5479-3C92-1D6D04603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38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CFE4-CA3C-066C-9298-9E8A0143D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010BED-98AF-F5CD-BD86-707C61751D96}"/>
              </a:ext>
            </a:extLst>
          </p:cNvPr>
          <p:cNvSpPr txBox="1"/>
          <p:nvPr/>
        </p:nvSpPr>
        <p:spPr>
          <a:xfrm>
            <a:off x="1866001" y="168465"/>
            <a:ext cx="3223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Then (hate)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7B306-3421-85DF-59ED-2DB2E767BCC7}"/>
              </a:ext>
            </a:extLst>
          </p:cNvPr>
          <p:cNvSpPr txBox="1"/>
          <p:nvPr/>
        </p:nvSpPr>
        <p:spPr>
          <a:xfrm>
            <a:off x="7655722" y="168464"/>
            <a:ext cx="2792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Now (buy)</a:t>
            </a:r>
            <a:endParaRPr lang="ru-RU" sz="4800" b="1" dirty="0">
              <a:latin typeface="Segoe Print" panose="02000600000000000000" pitchFamily="2" charset="0"/>
              <a:cs typeface="Dreaming Outloud Pro" panose="03050502040302030504" pitchFamily="66" charset="0"/>
            </a:endParaRPr>
          </a:p>
        </p:txBody>
      </p:sp>
      <p:pic>
        <p:nvPicPr>
          <p:cNvPr id="3" name="Рисунок 2" descr="Изображение выглядит как графическая вставка, рисунок, зарисовк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E22CC50-4489-B5D4-82CF-C6B2A2F4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" t="9451" r="53207" b="65738"/>
          <a:stretch>
            <a:fillRect/>
          </a:stretch>
        </p:blipFill>
        <p:spPr>
          <a:xfrm>
            <a:off x="1192194" y="1527858"/>
            <a:ext cx="4653022" cy="4047305"/>
          </a:xfrm>
          <a:prstGeom prst="rect">
            <a:avLst/>
          </a:prstGeom>
        </p:spPr>
      </p:pic>
      <p:pic>
        <p:nvPicPr>
          <p:cNvPr id="4" name="Рисунок 3" descr="Изображение выглядит как графическая вставка, рисунок, зарисовк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9632CCC-CB19-D5DC-C1F1-4645239A2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57" t="6488" r="5783" b="65354"/>
          <a:stretch>
            <a:fillRect/>
          </a:stretch>
        </p:blipFill>
        <p:spPr>
          <a:xfrm>
            <a:off x="6721034" y="1132377"/>
            <a:ext cx="4367513" cy="45932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2B4EB-BB0B-2A5B-A33A-13D71AE8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24891"/>
            <a:ext cx="10515600" cy="65580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/>
              <a:t>I used to ______, but now I ______.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6760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481</Words>
  <Application>Microsoft Office PowerPoint</Application>
  <PresentationFormat>Широкоэкранный</PresentationFormat>
  <Paragraphs>66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Arial Rounded MT Bold</vt:lpstr>
      <vt:lpstr>Dreaming Outloud Pro</vt:lpstr>
      <vt:lpstr>Segoe Print</vt:lpstr>
      <vt:lpstr>Тема Office</vt:lpstr>
      <vt:lpstr>Read the three short stories. Match them to the pictures. Then complete each story with the correct Past Simple verb.</vt:lpstr>
      <vt:lpstr>Презентация PowerPoint</vt:lpstr>
      <vt:lpstr>Презентация PowerPoint</vt:lpstr>
      <vt:lpstr>used to = действие, которое происходило раньше регулярно, но больше не происходит.</vt:lpstr>
      <vt:lpstr>What did/didn’t you use to do when you were six?</vt:lpstr>
      <vt:lpstr>I used to ______, but now I ______.</vt:lpstr>
      <vt:lpstr>I used to ______, but now I ______.</vt:lpstr>
      <vt:lpstr>I used to ______, but now I ______.</vt:lpstr>
      <vt:lpstr>I used to ______, but now I ______.</vt:lpstr>
      <vt:lpstr>I used to ______, but now I ______.</vt:lpstr>
      <vt:lpstr>I used to ______, but now I ______.</vt:lpstr>
      <vt:lpstr>Complete the sentences with USED TO or the PRESENT FORM.</vt:lpstr>
      <vt:lpstr>Choose the emoji!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Олефиренко</dc:creator>
  <cp:lastModifiedBy>Елена Олефиренко</cp:lastModifiedBy>
  <cp:revision>6</cp:revision>
  <dcterms:created xsi:type="dcterms:W3CDTF">2025-10-18T12:08:40Z</dcterms:created>
  <dcterms:modified xsi:type="dcterms:W3CDTF">2025-11-03T16:54:54Z</dcterms:modified>
</cp:coreProperties>
</file>