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6" r:id="rId8"/>
    <p:sldId id="263" r:id="rId9"/>
    <p:sldId id="264" r:id="rId10"/>
    <p:sldId id="269" r:id="rId11"/>
    <p:sldId id="270" r:id="rId12"/>
    <p:sldId id="273" r:id="rId13"/>
    <p:sldId id="272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79D72-8ED9-4624-BAC4-E0120E56004C}" type="datetimeFigureOut">
              <a:rPr lang="ru-RU" smtClean="0"/>
              <a:pPr/>
              <a:t>25.02.2024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2A58E96-9A22-4908-993D-57744071E56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79D72-8ED9-4624-BAC4-E0120E56004C}" type="datetimeFigureOut">
              <a:rPr lang="ru-RU" smtClean="0"/>
              <a:pPr/>
              <a:t>25.02.2024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58E96-9A22-4908-993D-57744071E5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42A58E96-9A22-4908-993D-57744071E56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79D72-8ED9-4624-BAC4-E0120E56004C}" type="datetimeFigureOut">
              <a:rPr lang="ru-RU" smtClean="0"/>
              <a:pPr/>
              <a:t>25.02.2024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79D72-8ED9-4624-BAC4-E0120E56004C}" type="datetimeFigureOut">
              <a:rPr lang="ru-RU" smtClean="0"/>
              <a:pPr/>
              <a:t>25.02.2024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42A58E96-9A22-4908-993D-57744071E56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79D72-8ED9-4624-BAC4-E0120E56004C}" type="datetimeFigureOut">
              <a:rPr lang="ru-RU" smtClean="0"/>
              <a:pPr/>
              <a:t>25.02.2024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2A58E96-9A22-4908-993D-57744071E56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DA779D72-8ED9-4624-BAC4-E0120E56004C}" type="datetimeFigureOut">
              <a:rPr lang="ru-RU" smtClean="0"/>
              <a:pPr/>
              <a:t>25.02.2024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58E96-9A22-4908-993D-57744071E56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79D72-8ED9-4624-BAC4-E0120E56004C}" type="datetimeFigureOut">
              <a:rPr lang="ru-RU" smtClean="0"/>
              <a:pPr/>
              <a:t>25.02.2024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Объект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Объект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42A58E96-9A22-4908-993D-57744071E56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79D72-8ED9-4624-BAC4-E0120E56004C}" type="datetimeFigureOut">
              <a:rPr lang="ru-RU" smtClean="0"/>
              <a:pPr/>
              <a:t>25.02.2024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42A58E96-9A22-4908-993D-57744071E5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79D72-8ED9-4624-BAC4-E0120E56004C}" type="datetimeFigureOut">
              <a:rPr lang="ru-RU" smtClean="0"/>
              <a:pPr/>
              <a:t>25.02.2024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2A58E96-9A22-4908-993D-57744071E5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Объект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2A58E96-9A22-4908-993D-57744071E56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79D72-8ED9-4624-BAC4-E0120E56004C}" type="datetimeFigureOut">
              <a:rPr lang="ru-RU" smtClean="0"/>
              <a:pPr/>
              <a:t>25.02.2024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42A58E96-9A22-4908-993D-57744071E56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DA779D72-8ED9-4624-BAC4-E0120E56004C}" type="datetimeFigureOut">
              <a:rPr lang="ru-RU" smtClean="0"/>
              <a:pPr/>
              <a:t>25.02.2024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DA779D72-8ED9-4624-BAC4-E0120E56004C}" type="datetimeFigureOut">
              <a:rPr lang="ru-RU" smtClean="0"/>
              <a:pPr/>
              <a:t>25.02.2024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2A58E96-9A22-4908-993D-57744071E56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text=&#1101;&#1081;&#1089;+&#1086;&#1092;+&#1073;&#1077;&#1081;&#1089;+&#1072;&#1083;&#1100;&#1073;&#1086;&#1084;&#1099;&amp;pos=1&amp;rpt=simage&amp;img_url=https://www.slate.fr/sites/default/files/photos/ace-greatesthits.jpg&amp;from=tabbar&amp;lr=47" TargetMode="External"/><Relationship Id="rId2" Type="http://schemas.openxmlformats.org/officeDocument/2006/relationships/hyperlink" Target="https://yandex.ru/images/search?pos=12&amp;from=tabbar&amp;img_url=https%3A%2F%2Fwww.outkick.com%2Fwp-content%2Fuploads%2FGettyImages-89938282-scaled.jpg&amp;text=&#1073;&#1101;&#1082;&#1089;&#1090;&#1088;&#1080;&#1090;+&#1073;&#1086;&#1081;&#1089;+&#1072;&#1083;&#1100;&#1073;&#1086;&#1084;&#1099;&amp;rpt=simage&amp;lr=4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andex.ru/images/search?text=mr+president+&amp;pos=10&amp;rpt=simage&amp;img_url=https%3A%2F%2Fi.mycdn.me%2Fimage%3Fid%3D897252142272%26t%3D50%26plc%3DWEB%26tkn%3D*XpGsimJL7GkVXSrvOHhjDAdMkJ0%26fn%3Dexternal_8&amp;from=tabbar&amp;lr=47" TargetMode="External"/><Relationship Id="rId5" Type="http://schemas.openxmlformats.org/officeDocument/2006/relationships/hyperlink" Target="https://yandex.ru/images/search?text=+mo+do+&#1072;&#1083;&#1100;&#1073;&#1086;&#1084;&#1099;&amp;pos=2&amp;rpt=simage&amp;img_url=https://i4.imageban.ru/out/2022/06/01/d5e1caaa180820f36ac485910d3c1d05.png&amp;from=tabbar&amp;lr=47" TargetMode="External"/><Relationship Id="rId4" Type="http://schemas.openxmlformats.org/officeDocument/2006/relationships/hyperlink" Target="https://yandex.ru/images/search?text=fools+garden+&#1072;&#1083;&#1100;&#1073;&#1086;&#1084;&#1099;&amp;pos=17&amp;rpt=simage&amp;img_url=https://sun9-9.userapi.com/gh7wlmGkAQhjxTvVx3evIeJv1sMYxNhLwdQ3sQ/XWXceUbl1GI.jpg&amp;from=tabbar&amp;lr=47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362" name="AutoShape 2" descr="90s Classics альбом The Best 90s Hits слушать онлайн бесплатно на Яндекс Музыке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4" name="AutoShape 4" descr="90s Classics альбом The Best 90s Hits слушать онлайн бесплатно на Яндекс Музыке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6" name="Picture 6" descr="https://avatars.mds.yandex.net/i?id=7a8ac3d6da308a45598f58e2abb5647fb09c7337-8497913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6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065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1"/>
                </a:solidFill>
              </a:rPr>
              <a:t>Ace Of Base</a:t>
            </a:r>
            <a:endParaRPr lang="ru-RU" sz="4000" b="1" dirty="0">
              <a:solidFill>
                <a:schemeClr val="tx1"/>
              </a:solidFill>
            </a:endParaRPr>
          </a:p>
        </p:txBody>
      </p:sp>
      <p:grpSp>
        <p:nvGrpSpPr>
          <p:cNvPr id="4" name="Содержимое 3"/>
          <p:cNvGrpSpPr>
            <a:grpSpLocks noGrp="1"/>
          </p:cNvGrpSpPr>
          <p:nvPr/>
        </p:nvGrpSpPr>
        <p:grpSpPr>
          <a:xfrm>
            <a:off x="539552" y="1628800"/>
            <a:ext cx="3550295" cy="2068701"/>
            <a:chOff x="3779912" y="3818638"/>
            <a:chExt cx="3960465" cy="2252655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3818638"/>
              <a:ext cx="3960465" cy="2227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797449" y="5635604"/>
              <a:ext cx="1728192" cy="435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2000" b="1" u="sng" dirty="0"/>
            </a:p>
          </p:txBody>
        </p:sp>
      </p:grpSp>
      <p:pic>
        <p:nvPicPr>
          <p:cNvPr id="2050" name="Picture 2" descr="https://avatars.mds.yandex.net/i?id=390ca69ccf60bada92e4eeb0ccf2f3f60b83d2d8-10962086-images-thumbs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340" y="3717032"/>
            <a:ext cx="4021620" cy="2630810"/>
          </a:xfrm>
          <a:prstGeom prst="rect">
            <a:avLst/>
          </a:prstGeom>
          <a:noFill/>
        </p:spPr>
      </p:pic>
      <p:pic>
        <p:nvPicPr>
          <p:cNvPr id="2052" name="Picture 4" descr="https://avatars.mds.yandex.net/i?id=b911f8c71e99f2dc11049fcb95ffa0c122933c0c-10700059-images-thumbs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717032"/>
            <a:ext cx="3938886" cy="2636912"/>
          </a:xfrm>
          <a:prstGeom prst="rect">
            <a:avLst/>
          </a:prstGeom>
          <a:noFill/>
        </p:spPr>
      </p:pic>
      <p:pic>
        <p:nvPicPr>
          <p:cNvPr id="2054" name="Picture 6" descr="https://avatars.mds.yandex.net/i?id=92d30d6f50c42927fca5a03466dd9329a0434050-12011805-images-thumbs&amp;n=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1538312"/>
            <a:ext cx="4176464" cy="20795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314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Ace Of Base</a:t>
            </a:r>
            <a:endParaRPr lang="ru-RU" dirty="0"/>
          </a:p>
        </p:txBody>
      </p:sp>
      <p:pic>
        <p:nvPicPr>
          <p:cNvPr id="1026" name="Picture 2" descr="https://avatars.mds.yandex.net/i?id=4d1874aafee57ffd9e1b9c118a079c19ead654e4-10877191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109191"/>
            <a:ext cx="2903984" cy="2903985"/>
          </a:xfrm>
          <a:prstGeom prst="rect">
            <a:avLst/>
          </a:prstGeom>
          <a:noFill/>
        </p:spPr>
      </p:pic>
      <p:pic>
        <p:nvPicPr>
          <p:cNvPr id="1028" name="Picture 4" descr="https://avatars.mds.yandex.net/i?id=e70a5e68b1d3de145fd0593717bded2d95b6bd39-8981391-images-thumbs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556792"/>
            <a:ext cx="3096344" cy="1741694"/>
          </a:xfrm>
          <a:prstGeom prst="rect">
            <a:avLst/>
          </a:prstGeom>
          <a:noFill/>
        </p:spPr>
      </p:pic>
      <p:pic>
        <p:nvPicPr>
          <p:cNvPr id="1030" name="Picture 6" descr="https://avatars.mds.yandex.net/i?id=7d13e00e25e4950bff815e6ee45f894b5b995b1d-12469033-images-thumbs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2072679"/>
            <a:ext cx="2868488" cy="2868489"/>
          </a:xfrm>
          <a:prstGeom prst="rect">
            <a:avLst/>
          </a:prstGeom>
          <a:noFill/>
        </p:spPr>
      </p:pic>
      <p:pic>
        <p:nvPicPr>
          <p:cNvPr id="1032" name="Picture 8" descr="https://avatars.mds.yandex.net/i?id=abe86aa05967c159f98f85896c04653ddda39fdf-9998293-images-thumbs&amp;n=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3284984"/>
            <a:ext cx="3048000" cy="3048001"/>
          </a:xfrm>
          <a:prstGeom prst="rect">
            <a:avLst/>
          </a:prstGeom>
          <a:noFill/>
        </p:spPr>
      </p:pic>
      <p:sp>
        <p:nvSpPr>
          <p:cNvPr id="8" name="5-конечная звезда 7"/>
          <p:cNvSpPr/>
          <p:nvPr/>
        </p:nvSpPr>
        <p:spPr>
          <a:xfrm>
            <a:off x="3131840" y="3429000"/>
            <a:ext cx="504056" cy="504056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Ресурсы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1600" dirty="0">
                <a:hlinkClick r:id="rId2"/>
              </a:rPr>
              <a:t>https://yandex.ru/images/search?pos=12&amp;from=tabbar&amp;img_url=https%3A%2F%2Fwww.outkick.com%2Fwp-content%2Fuploads%2FGettyImages-89938282-scaled.jpg&amp;text=</a:t>
            </a:r>
            <a:r>
              <a:rPr lang="ru-RU" sz="1600" dirty="0" err="1">
                <a:hlinkClick r:id="rId2"/>
              </a:rPr>
              <a:t>бэкстрит+бойс+альбомы</a:t>
            </a:r>
            <a:r>
              <a:rPr lang="ru-RU" sz="1600" dirty="0">
                <a:hlinkClick r:id="rId2"/>
              </a:rPr>
              <a:t>&amp;</a:t>
            </a:r>
            <a:r>
              <a:rPr lang="en-US" sz="1600" dirty="0" err="1" smtClean="0">
                <a:hlinkClick r:id="rId2"/>
              </a:rPr>
              <a:t>rpt</a:t>
            </a:r>
            <a:r>
              <a:rPr lang="en-US" sz="1600" dirty="0" smtClean="0">
                <a:hlinkClick r:id="rId2"/>
              </a:rPr>
              <a:t>=</a:t>
            </a:r>
            <a:r>
              <a:rPr lang="en-US" sz="1600" dirty="0" err="1" smtClean="0">
                <a:hlinkClick r:id="rId2"/>
              </a:rPr>
              <a:t>simage&amp;lr</a:t>
            </a:r>
            <a:r>
              <a:rPr lang="en-US" sz="1600" dirty="0" smtClean="0">
                <a:hlinkClick r:id="rId2"/>
              </a:rPr>
              <a:t>=47</a:t>
            </a:r>
            <a:endParaRPr lang="ru-RU" sz="1600" dirty="0" smtClean="0"/>
          </a:p>
          <a:p>
            <a:r>
              <a:rPr lang="en-US" sz="1600" dirty="0">
                <a:hlinkClick r:id="rId3"/>
              </a:rPr>
              <a:t>https://yandex.ru/images/search?text=</a:t>
            </a:r>
            <a:r>
              <a:rPr lang="ru-RU" sz="1600" dirty="0" err="1">
                <a:hlinkClick r:id="rId3"/>
              </a:rPr>
              <a:t>эйс+оф+бейс+альбомы</a:t>
            </a:r>
            <a:r>
              <a:rPr lang="ru-RU" sz="1600" dirty="0">
                <a:hlinkClick r:id="rId3"/>
              </a:rPr>
              <a:t>&amp;</a:t>
            </a:r>
            <a:r>
              <a:rPr lang="en-US" sz="1600" dirty="0" err="1" smtClean="0">
                <a:hlinkClick r:id="rId3"/>
              </a:rPr>
              <a:t>pos</a:t>
            </a:r>
            <a:r>
              <a:rPr lang="en-US" sz="1600" dirty="0" smtClean="0">
                <a:hlinkClick r:id="rId3"/>
              </a:rPr>
              <a:t>=1&amp;rpt=</a:t>
            </a:r>
            <a:r>
              <a:rPr lang="en-US" sz="1600" dirty="0" err="1" smtClean="0">
                <a:hlinkClick r:id="rId3"/>
              </a:rPr>
              <a:t>simage&amp;img_url</a:t>
            </a:r>
            <a:r>
              <a:rPr lang="en-US" sz="1600" dirty="0" smtClean="0">
                <a:hlinkClick r:id="rId3"/>
              </a:rPr>
              <a:t>=https%3A%2F%2Fwww.slate.fr%2Fsites%2Fdefault%2Ffiles%2Fphotos%2Face-greatesthits.jpg&amp;from=</a:t>
            </a:r>
            <a:r>
              <a:rPr lang="en-US" sz="1600" dirty="0" err="1" smtClean="0">
                <a:hlinkClick r:id="rId3"/>
              </a:rPr>
              <a:t>tabbar&amp;lr</a:t>
            </a:r>
            <a:r>
              <a:rPr lang="en-US" sz="1600" dirty="0" smtClean="0">
                <a:hlinkClick r:id="rId3"/>
              </a:rPr>
              <a:t>=47</a:t>
            </a:r>
            <a:endParaRPr lang="ru-RU" sz="1600" dirty="0" smtClean="0"/>
          </a:p>
          <a:p>
            <a:r>
              <a:rPr lang="en-US" sz="1600" dirty="0">
                <a:hlinkClick r:id="rId4"/>
              </a:rPr>
              <a:t>https://yandex.ru/images/search?text=fools+garden+</a:t>
            </a:r>
            <a:r>
              <a:rPr lang="ru-RU" sz="1600" dirty="0">
                <a:hlinkClick r:id="rId4"/>
              </a:rPr>
              <a:t>альбомы&amp;</a:t>
            </a:r>
            <a:r>
              <a:rPr lang="en-US" sz="1600" dirty="0" err="1" smtClean="0">
                <a:hlinkClick r:id="rId4"/>
              </a:rPr>
              <a:t>pos</a:t>
            </a:r>
            <a:r>
              <a:rPr lang="en-US" sz="1600" dirty="0" smtClean="0">
                <a:hlinkClick r:id="rId4"/>
              </a:rPr>
              <a:t>=17&amp;rpt=</a:t>
            </a:r>
            <a:r>
              <a:rPr lang="en-US" sz="1600" dirty="0" err="1" smtClean="0">
                <a:hlinkClick r:id="rId4"/>
              </a:rPr>
              <a:t>simage&amp;img_url</a:t>
            </a:r>
            <a:r>
              <a:rPr lang="en-US" sz="1600" dirty="0" smtClean="0">
                <a:hlinkClick r:id="rId4"/>
              </a:rPr>
              <a:t>=https%3A%2F%2Fsun9-9.userapi.com%2Fgh7wlmGkAQhjxTvVx3evIeJv1sMYxNhLwdQ3sQ%2FXWXceUbl1GI.jpg&amp;from=</a:t>
            </a:r>
            <a:r>
              <a:rPr lang="en-US" sz="1600" dirty="0" err="1" smtClean="0">
                <a:hlinkClick r:id="rId4"/>
              </a:rPr>
              <a:t>tabbar&amp;lr</a:t>
            </a:r>
            <a:r>
              <a:rPr lang="en-US" sz="1600" dirty="0" smtClean="0">
                <a:hlinkClick r:id="rId4"/>
              </a:rPr>
              <a:t>=47</a:t>
            </a:r>
            <a:endParaRPr lang="en-US" sz="1600" dirty="0" smtClean="0"/>
          </a:p>
          <a:p>
            <a:r>
              <a:rPr lang="en-US" sz="1600" dirty="0">
                <a:hlinkClick r:id="rId5"/>
              </a:rPr>
              <a:t>https://yandex.ru/images/search?text=+mo+do+</a:t>
            </a:r>
            <a:r>
              <a:rPr lang="ru-RU" sz="1600" dirty="0">
                <a:hlinkClick r:id="rId5"/>
              </a:rPr>
              <a:t>альбомы&amp;</a:t>
            </a:r>
            <a:r>
              <a:rPr lang="en-US" sz="1600" dirty="0" err="1" smtClean="0">
                <a:hlinkClick r:id="rId5"/>
              </a:rPr>
              <a:t>pos</a:t>
            </a:r>
            <a:r>
              <a:rPr lang="en-US" sz="1600" dirty="0" smtClean="0">
                <a:hlinkClick r:id="rId5"/>
              </a:rPr>
              <a:t>=2&amp;rpt=</a:t>
            </a:r>
            <a:r>
              <a:rPr lang="en-US" sz="1600" dirty="0" err="1" smtClean="0">
                <a:hlinkClick r:id="rId5"/>
              </a:rPr>
              <a:t>simage&amp;img_url</a:t>
            </a:r>
            <a:r>
              <a:rPr lang="en-US" sz="1600" dirty="0" smtClean="0">
                <a:hlinkClick r:id="rId5"/>
              </a:rPr>
              <a:t>=https%3A%2F%2Fi4.imageban.ru%2Fout%2F2022%2F06%2F01%2Fd5e1caaa180820f36ac485910d3c1d05.png&amp;from=</a:t>
            </a:r>
            <a:r>
              <a:rPr lang="en-US" sz="1600" dirty="0" err="1" smtClean="0">
                <a:hlinkClick r:id="rId5"/>
              </a:rPr>
              <a:t>tabbar&amp;lr</a:t>
            </a:r>
            <a:r>
              <a:rPr lang="en-US" sz="1600" dirty="0" smtClean="0">
                <a:hlinkClick r:id="rId5"/>
              </a:rPr>
              <a:t>=47</a:t>
            </a:r>
            <a:endParaRPr lang="en-US" sz="1600" dirty="0" smtClean="0"/>
          </a:p>
          <a:p>
            <a:r>
              <a:rPr lang="en-US" sz="1600" dirty="0">
                <a:hlinkClick r:id="rId6"/>
              </a:rPr>
              <a:t>https://yandex.ru/images/search?text=mr+president+&amp;</a:t>
            </a:r>
            <a:r>
              <a:rPr lang="en-US" sz="1600" dirty="0" smtClean="0">
                <a:hlinkClick r:id="rId6"/>
              </a:rPr>
              <a:t>pos=10&amp;rpt=simage&amp;img_url=https%3A%2F%2Fi.mycdn.me%2Fimage%3Fid%3D897252142272%26t%3D50%26plc%3DWEB%26tkn%3D*XpGsimJL7GkVXSrvOHhjDAdMkJ0%26fn%3Dexternal_8&amp;from=tabbar&amp;lr=47</a:t>
            </a:r>
            <a:endParaRPr lang="en-US" sz="1600" dirty="0" smtClean="0"/>
          </a:p>
          <a:p>
            <a:r>
              <a:rPr lang="en-US" sz="1600" dirty="0"/>
              <a:t>https://yandex.ru/images/search?text=scorpions+</a:t>
            </a:r>
            <a:r>
              <a:rPr lang="ru-RU" sz="1600" dirty="0"/>
              <a:t>альбомы&amp;</a:t>
            </a:r>
            <a:r>
              <a:rPr lang="en-US" sz="1600" dirty="0" err="1" smtClean="0"/>
              <a:t>pos</a:t>
            </a:r>
            <a:r>
              <a:rPr lang="en-US" sz="1600" dirty="0" smtClean="0"/>
              <a:t>=21&amp;rpt=</a:t>
            </a:r>
            <a:r>
              <a:rPr lang="en-US" sz="1600" dirty="0" err="1" smtClean="0"/>
              <a:t>simage&amp;img_url</a:t>
            </a:r>
            <a:r>
              <a:rPr lang="en-US" sz="1600" dirty="0" smtClean="0"/>
              <a:t>=https%3A%2F%2Fsun9-29.userapi.com%2Fimpg%2F9AXFDfseCFiPNu1kz9XDCPr076sXyyJaCuSDQw%2F_XBr15x0hqQ.jpg%3Fsize%3D604x508%26quality%3D96%26sign%3D6e81a74ff6824f30ca37a548b9494dcc%26type%3Dalbum&amp;from=</a:t>
            </a:r>
            <a:r>
              <a:rPr lang="en-US" sz="1600" dirty="0" err="1" smtClean="0"/>
              <a:t>tabbar&amp;lr</a:t>
            </a:r>
            <a:r>
              <a:rPr lang="en-US" sz="1600" dirty="0" smtClean="0"/>
              <a:t>=47</a:t>
            </a:r>
          </a:p>
          <a:p>
            <a:endParaRPr lang="en-US" sz="1600" dirty="0" smtClean="0"/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94714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362" name="AutoShape 2" descr="90s Classics альбом The Best 90s Hits слушать онлайн бесплатно на Яндекс Музыке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4" name="AutoShape 4" descr="90s Classics альбом The Best 90s Hits слушать онлайн бесплатно на Яндекс Музыке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6" name="Picture 6" descr="https://avatars.mds.yandex.net/i?id=7a8ac3d6da308a45598f58e2abb5647fb09c7337-8497913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6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065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97714" y="-171400"/>
            <a:ext cx="8229600" cy="1252728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1"/>
                </a:solidFill>
              </a:rPr>
              <a:t>Backstreet Boys</a:t>
            </a:r>
            <a:endParaRPr lang="ru-RU" sz="4000" b="1" dirty="0">
              <a:solidFill>
                <a:schemeClr val="tx1"/>
              </a:solidFill>
            </a:endParaRPr>
          </a:p>
        </p:txBody>
      </p:sp>
      <p:pic>
        <p:nvPicPr>
          <p:cNvPr id="1030" name="Picture 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861048"/>
            <a:ext cx="2483798" cy="2560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undefin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378042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809" y="2060848"/>
            <a:ext cx="4392488" cy="2934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01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1"/>
                </a:solidFill>
              </a:rPr>
              <a:t>Backstreet Boys</a:t>
            </a:r>
            <a:endParaRPr lang="ru-RU" sz="4000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978956"/>
            <a:ext cx="2259285" cy="2259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83" y="4005064"/>
            <a:ext cx="2616225" cy="26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6" descr="https://f4.bcbits.com/img/a3379416776_1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174740"/>
            <a:ext cx="244827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483" y="948741"/>
            <a:ext cx="5387049" cy="3030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5-конечная звезда 4"/>
          <p:cNvSpPr/>
          <p:nvPr/>
        </p:nvSpPr>
        <p:spPr>
          <a:xfrm>
            <a:off x="2339752" y="1412776"/>
            <a:ext cx="792088" cy="648072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96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683568" y="1435496"/>
            <a:ext cx="2232248" cy="3326587"/>
            <a:chOff x="611560" y="764704"/>
            <a:chExt cx="2232248" cy="3326587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764704"/>
              <a:ext cx="1944216" cy="29819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611560" y="3746630"/>
              <a:ext cx="1944216" cy="25843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043608" y="3691181"/>
              <a:ext cx="1800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Mo-Do</a:t>
              </a:r>
              <a:endParaRPr lang="ru-RU" sz="2000" b="1" dirty="0"/>
            </a:p>
          </p:txBody>
        </p:sp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04664"/>
            <a:ext cx="3996804" cy="2248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3906391" y="3933056"/>
            <a:ext cx="3960465" cy="2227762"/>
            <a:chOff x="3779912" y="3818638"/>
            <a:chExt cx="3960465" cy="2227762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3818638"/>
              <a:ext cx="3960465" cy="2227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Скругленный прямоугольник 6"/>
            <p:cNvSpPr/>
            <p:nvPr/>
          </p:nvSpPr>
          <p:spPr>
            <a:xfrm>
              <a:off x="3779912" y="5580062"/>
              <a:ext cx="1656184" cy="45716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797449" y="5635604"/>
              <a:ext cx="17281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u="sng" dirty="0" smtClean="0"/>
                <a:t>Ace Of Base</a:t>
              </a:r>
              <a:endParaRPr lang="ru-RU" sz="2000" b="1" u="sng" dirty="0"/>
            </a:p>
          </p:txBody>
        </p:sp>
      </p:grpSp>
    </p:spTree>
    <p:extLst>
      <p:ext uri="{BB962C8B-B14F-4D97-AF65-F5344CB8AC3E}">
        <p14:creationId xmlns:p14="http://schemas.microsoft.com/office/powerpoint/2010/main" val="324428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Mo-Do, </a:t>
            </a:r>
            <a:r>
              <a:rPr lang="en-US" b="1" dirty="0" err="1" smtClean="0">
                <a:solidFill>
                  <a:schemeClr val="tx1"/>
                </a:solidFill>
              </a:rPr>
              <a:t>Mr.President</a:t>
            </a:r>
            <a:r>
              <a:rPr lang="en-US" b="1" dirty="0" smtClean="0">
                <a:solidFill>
                  <a:schemeClr val="tx1"/>
                </a:solidFill>
              </a:rPr>
              <a:t>, Ace Of Base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4944"/>
            <a:ext cx="3627015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1" r="21533"/>
          <a:stretch/>
        </p:blipFill>
        <p:spPr bwMode="auto">
          <a:xfrm>
            <a:off x="4067944" y="1052736"/>
            <a:ext cx="3128597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0"/>
          <a:stretch/>
        </p:blipFill>
        <p:spPr bwMode="auto">
          <a:xfrm>
            <a:off x="5508104" y="3717032"/>
            <a:ext cx="3091011" cy="273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584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tx1"/>
                </a:solidFill>
              </a:rPr>
              <a:t>Fools Garden</a:t>
            </a:r>
            <a:endParaRPr lang="ru-RU" sz="4400" b="1" dirty="0">
              <a:solidFill>
                <a:schemeClr val="tx1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36912"/>
            <a:ext cx="4180783" cy="2776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78793"/>
            <a:ext cx="3816424" cy="2698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153860"/>
            <a:ext cx="3760932" cy="2659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811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tx1"/>
                </a:solidFill>
              </a:rPr>
              <a:t>Fools Garden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1" r="22031"/>
          <a:stretch/>
        </p:blipFill>
        <p:spPr bwMode="auto">
          <a:xfrm>
            <a:off x="467544" y="1916832"/>
            <a:ext cx="2063825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12776"/>
            <a:ext cx="2670371" cy="208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7" r="21700"/>
          <a:stretch/>
        </p:blipFill>
        <p:spPr bwMode="auto">
          <a:xfrm>
            <a:off x="6202936" y="1925962"/>
            <a:ext cx="2153488" cy="2151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833" y="3627642"/>
            <a:ext cx="3168352" cy="3113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5-конечная звезда 3"/>
          <p:cNvSpPr/>
          <p:nvPr/>
        </p:nvSpPr>
        <p:spPr>
          <a:xfrm>
            <a:off x="3059832" y="5733256"/>
            <a:ext cx="792088" cy="720080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47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24744"/>
            <a:ext cx="3384376" cy="3894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</a:rPr>
              <a:t>Scorpions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345638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645024"/>
            <a:ext cx="3910860" cy="290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512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tx1"/>
                </a:solidFill>
              </a:rPr>
              <a:t>Scorpions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126927"/>
            <a:ext cx="2411760" cy="241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568" y="3856369"/>
            <a:ext cx="2376264" cy="24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1048"/>
            <a:ext cx="2448272" cy="2473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62"/>
          <a:stretch/>
        </p:blipFill>
        <p:spPr bwMode="auto">
          <a:xfrm>
            <a:off x="2675136" y="1174024"/>
            <a:ext cx="3888432" cy="293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5-конечная звезда 2"/>
          <p:cNvSpPr/>
          <p:nvPr/>
        </p:nvSpPr>
        <p:spPr>
          <a:xfrm>
            <a:off x="2843808" y="1340768"/>
            <a:ext cx="864096" cy="864096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44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146</TotalTime>
  <Words>60</Words>
  <Application>Microsoft Office PowerPoint</Application>
  <PresentationFormat>Экран (4:3)</PresentationFormat>
  <Paragraphs>18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Официальная</vt:lpstr>
      <vt:lpstr>Презентация PowerPoint</vt:lpstr>
      <vt:lpstr>Backstreet Boys</vt:lpstr>
      <vt:lpstr>Backstreet Boys</vt:lpstr>
      <vt:lpstr>Презентация PowerPoint</vt:lpstr>
      <vt:lpstr>Mo-Do, Mr.President, Ace Of Base</vt:lpstr>
      <vt:lpstr>Fools Garden</vt:lpstr>
      <vt:lpstr>Fools Garden</vt:lpstr>
      <vt:lpstr>Scorpions</vt:lpstr>
      <vt:lpstr>Scorpions</vt:lpstr>
      <vt:lpstr>Ace Of Base</vt:lpstr>
      <vt:lpstr>Ace Of Base</vt:lpstr>
      <vt:lpstr>Ресурсы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----</dc:title>
  <dc:creator>User</dc:creator>
  <cp:lastModifiedBy>User</cp:lastModifiedBy>
  <cp:revision>17</cp:revision>
  <dcterms:created xsi:type="dcterms:W3CDTF">2024-02-11T16:01:21Z</dcterms:created>
  <dcterms:modified xsi:type="dcterms:W3CDTF">2024-02-25T16:36:15Z</dcterms:modified>
</cp:coreProperties>
</file>