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Елен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2-25T11:13:13.143">
    <p:pos x="6000" y="0"/>
    <p:text>Ксения взяла интервью у Пухонина Андрея Германовича, который недавно вернулся с СВО после ранения, награждён Орденом Мужества.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cf2cc6a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cf2cc6a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3cf2cc6ad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3cf2cc6a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cf2cc6a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cf2cc6a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dbb787a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dbb787a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c9d9e609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c9d9e609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dbb787ac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dbb787ac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3de4aa9e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3de4aa9e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de4aa9ed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3de4aa9e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dbb787ac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dbb787ac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c41834577_1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c41834577_1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f1d2f19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f1d2f19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c41834577_1_8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3c41834577_1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a2b4b6cf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a2b4b6cf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0a2b4b6cf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0a2b4b6cf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c41834577_1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c41834577_1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a2b4b6cf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a2b4b6cf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c41834577_1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c41834577_1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41834577_1_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c41834577_1_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c41834577_1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c41834577_1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c9d9e60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c9d9e60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c9d9e609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c9d9e609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g"/><Relationship Id="rId4" Type="http://schemas.openxmlformats.org/officeDocument/2006/relationships/image" Target="../media/image3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Relationship Id="rId4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g"/><Relationship Id="rId4" Type="http://schemas.openxmlformats.org/officeDocument/2006/relationships/image" Target="../media/image27.jpg"/><Relationship Id="rId5" Type="http://schemas.openxmlformats.org/officeDocument/2006/relationships/image" Target="../media/image30.png"/><Relationship Id="rId6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Relationship Id="rId4" Type="http://schemas.openxmlformats.org/officeDocument/2006/relationships/image" Target="../media/image3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7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Relationship Id="rId4" Type="http://schemas.openxmlformats.org/officeDocument/2006/relationships/image" Target="../media/image7.png"/><Relationship Id="rId5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541217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00"/>
                </a:solidFill>
              </a:rPr>
              <a:t>Покуда сердца стучатся,</a:t>
            </a:r>
            <a:r>
              <a:rPr lang="ru" sz="4800">
                <a:solidFill>
                  <a:srgbClr val="FF0000"/>
                </a:solidFill>
              </a:rPr>
              <a:t> </a:t>
            </a:r>
            <a:r>
              <a:rPr lang="ru" sz="4800">
                <a:solidFill>
                  <a:srgbClr val="FF0000"/>
                </a:solidFill>
              </a:rPr>
              <a:t>ПОМНИТЕ…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644625" y="3137800"/>
            <a:ext cx="8520600" cy="11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9900"/>
                </a:solidFill>
              </a:rPr>
              <a:t>ПРАЗДНИК </a:t>
            </a:r>
            <a:r>
              <a:rPr lang="ru">
                <a:solidFill>
                  <a:srgbClr val="FF9900"/>
                </a:solidFill>
              </a:rPr>
              <a:t>ПАМЯТИ И СЛАВЫ 9.05.2023 г.</a:t>
            </a:r>
            <a:endParaRPr>
              <a:solidFill>
                <a:srgbClr val="FF99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9900"/>
                </a:solidFill>
              </a:rPr>
              <a:t>КГОБУ Владивостокская КШ IV вида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3136" y="0"/>
            <a:ext cx="60616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125" y="76200"/>
            <a:ext cx="705922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4525" y="539250"/>
            <a:ext cx="2887549" cy="40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5207525" y="2129450"/>
            <a:ext cx="30849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/>
              <a:t>Бородкин Василий Степанович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прадедушка Стрижиченко Миланы ( 3 Класс)</a:t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388" y="0"/>
            <a:ext cx="705922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49" y="130088"/>
            <a:ext cx="3662493" cy="488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804950" y="1969350"/>
            <a:ext cx="3296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Автюшенко Мария Ивановн</a:t>
            </a:r>
            <a:r>
              <a:rPr lang="ru" sz="3000"/>
              <a:t>а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прабабушка Власова Глеба 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(3 класс)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388" y="0"/>
            <a:ext cx="705922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250" y="477725"/>
            <a:ext cx="2787676" cy="41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4807275" y="1849250"/>
            <a:ext cx="3294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/>
              <a:t>Крупский Владимир Андреевич</a:t>
            </a:r>
            <a:endParaRPr b="1"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прадедушка Петрова Романа (3 класс)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451" y="0"/>
            <a:ext cx="72747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275" y="484400"/>
            <a:ext cx="1917750" cy="41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4867825" y="1929800"/>
            <a:ext cx="3391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/>
              <a:t>Попов Александр Михайлович </a:t>
            </a:r>
            <a:r>
              <a:rPr lang="ru" sz="2900"/>
              <a:t>п</a:t>
            </a:r>
            <a:r>
              <a:rPr lang="ru" sz="2900"/>
              <a:t>радедушка Сотниковой Насти 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/>
              <a:t>(2 класс)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75" y="0"/>
            <a:ext cx="7059223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8075" y="0"/>
            <a:ext cx="36513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5029400" y="2371650"/>
            <a:ext cx="3180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Шестаков Петр Пантелеевич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прадедушка Магизовой Есении (2 класс)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150" y="0"/>
            <a:ext cx="727477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525" y="437263"/>
            <a:ext cx="3195699" cy="426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 txBox="1"/>
          <p:nvPr/>
        </p:nvSpPr>
        <p:spPr>
          <a:xfrm>
            <a:off x="4655150" y="1811650"/>
            <a:ext cx="33006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/>
              <a:t>Маслов Иван Петрович</a:t>
            </a:r>
            <a:endParaRPr b="1" sz="3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/>
              <a:t>прапрадедушка Флейтух Нади (1 класс)</a:t>
            </a:r>
            <a:endParaRPr sz="3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13" y="0"/>
            <a:ext cx="72747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3100" y="435964"/>
            <a:ext cx="3158900" cy="422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/>
        </p:nvSpPr>
        <p:spPr>
          <a:xfrm>
            <a:off x="4872600" y="2002475"/>
            <a:ext cx="3336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Комарницкий Филипп Александрович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прадедушка Костенко Василисы (1 класс)</a:t>
            </a:r>
            <a:endParaRPr sz="2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6757925" y="0"/>
            <a:ext cx="2385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Прадедушка Новохатского Руслана (1 класс)</a:t>
            </a:r>
            <a:endParaRPr sz="2700"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0" y="2405175"/>
            <a:ext cx="2738325" cy="27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00" y="37125"/>
            <a:ext cx="3565827" cy="504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5400" y="1937675"/>
            <a:ext cx="4145424" cy="31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4198300" y="126025"/>
            <a:ext cx="418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Папа классного руководителя 2 класса Оксаны Ивановны</a:t>
            </a:r>
            <a:endParaRPr b="1" sz="2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0" y="0"/>
            <a:ext cx="7123200" cy="1142100"/>
          </a:xfrm>
          <a:prstGeom prst="rect">
            <a:avLst/>
          </a:prstGeom>
          <a:solidFill>
            <a:srgbClr val="FF9900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/>
              <a:t>Дедушка классного руководителя</a:t>
            </a:r>
            <a:endParaRPr b="1"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/>
              <a:t>3 класса Елены Витальевны</a:t>
            </a:r>
            <a:endParaRPr b="1" sz="2900"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121350" y="1389600"/>
            <a:ext cx="6880500" cy="36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900"/>
              <a:t>Третьяков Михаил Яковлевич</a:t>
            </a:r>
            <a:endParaRPr b="1" sz="49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100"/>
              <a:t>     </a:t>
            </a:r>
            <a:r>
              <a:rPr b="1" lang="ru" sz="3000"/>
              <a:t>я помню</a:t>
            </a:r>
            <a:r>
              <a:rPr b="1" lang="ru" sz="4600"/>
              <a:t>…</a:t>
            </a:r>
            <a:endParaRPr b="1" sz="4600"/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779" y="-152400"/>
            <a:ext cx="203294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58475"/>
            <a:ext cx="2646701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50797"/>
            <a:ext cx="9144003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975" y="3158475"/>
            <a:ext cx="2219875" cy="147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 rot="847">
            <a:off x="312300" y="338848"/>
            <a:ext cx="8519400" cy="4465800"/>
          </a:xfrm>
          <a:prstGeom prst="rect">
            <a:avLst/>
          </a:prstGeom>
          <a:noFill/>
          <a:ln cap="flat" cmpd="sng" w="1143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700">
                <a:solidFill>
                  <a:schemeClr val="dk2"/>
                </a:solidFill>
              </a:rPr>
              <a:t>Нашим родным и близким, начиная с времён Великой Отечественной войны и вплоть до сегодняшнего времени посвящается….</a:t>
            </a:r>
            <a:endParaRPr b="1" i="1" sz="3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-961848"/>
            <a:ext cx="8991600" cy="61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/>
          <p:nvPr/>
        </p:nvSpPr>
        <p:spPr>
          <a:xfrm>
            <a:off x="0" y="204244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 rot="540">
            <a:off x="297763" y="2339859"/>
            <a:ext cx="5734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0" y="2042440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003300"/>
            <a:ext cx="89916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486125"/>
            <a:ext cx="8991600" cy="67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850" y="56200"/>
            <a:ext cx="7552560" cy="50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0" y="0"/>
            <a:ext cx="4683300" cy="51996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5000"/>
              <a:t>Нет на свете семьи такой, где б не памятен был свой герой!</a:t>
            </a:r>
            <a:endParaRPr b="1"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0987"/>
            <a:ext cx="8888200" cy="59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39" y="0"/>
            <a:ext cx="727478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6925" y="384550"/>
            <a:ext cx="3143551" cy="43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096975" y="2080850"/>
            <a:ext cx="3245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Толстов Константин Захарович-</a:t>
            </a:r>
            <a:endParaRPr b="1"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прадедушка Бормотова Артёма (3 класс)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156625" y="445025"/>
            <a:ext cx="8812800" cy="572700"/>
          </a:xfrm>
          <a:prstGeom prst="rect">
            <a:avLst/>
          </a:prstGeom>
          <a:ln cap="flat" cmpd="sng" w="76200">
            <a:solidFill>
              <a:srgbClr val="E500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Прадедушки Богдановой Ксении (3 класс)</a:t>
            </a:r>
            <a:endParaRPr b="1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025" y="1102000"/>
            <a:ext cx="2852199" cy="41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02000"/>
            <a:ext cx="5805624" cy="410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625" y="1002225"/>
            <a:ext cx="3228199" cy="41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384825" y="2801800"/>
            <a:ext cx="2746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Суслов Иван Егорович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/>
              <a:t>П</a:t>
            </a:r>
            <a:r>
              <a:rPr b="1" lang="ru" sz="2300"/>
              <a:t>ерминов Алексей Павлович</a:t>
            </a:r>
            <a:endParaRPr b="1"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cap="flat" cmpd="sng" w="38100">
            <a:solidFill>
              <a:srgbClr val="E500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Прадедушка и прабабушка Пихтовникова Захара (3 кл.)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766" y="1085100"/>
            <a:ext cx="2537534" cy="39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5983076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75" y="1426050"/>
            <a:ext cx="2688075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365250" y="2364975"/>
            <a:ext cx="2929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</a:rPr>
              <a:t>Пешков Иван Ефимович</a:t>
            </a:r>
            <a:endParaRPr b="1"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Пешкова Анастасия Ионовна, повар 5 разряда, пекла в тылу  хлеб для фронтовиков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/>
              <a:t>Прадедушка Виктории Запрягаевой (3 класс)</a:t>
            </a:r>
            <a:endParaRPr b="1" sz="292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2700"/>
            <a:ext cx="9220201" cy="63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7412"/>
            <a:ext cx="5522600" cy="55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522600" y="2649900"/>
            <a:ext cx="362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/>
              <a:t>Запрягаев Дмитрий Иванович</a:t>
            </a:r>
            <a:endParaRPr b="1"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38" y="-300113"/>
            <a:ext cx="8123725" cy="57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400" y="192250"/>
            <a:ext cx="3172675" cy="4759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4983625" y="1796300"/>
            <a:ext cx="35331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Коваленко Фёдор Михайлович </a:t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прадедушка Самарина Сергея (3 класс)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