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76" r:id="rId3"/>
    <p:sldId id="292" r:id="rId4"/>
    <p:sldId id="291" r:id="rId5"/>
    <p:sldId id="290" r:id="rId6"/>
    <p:sldId id="289" r:id="rId7"/>
    <p:sldId id="288" r:id="rId8"/>
    <p:sldId id="287" r:id="rId9"/>
    <p:sldId id="286" r:id="rId10"/>
    <p:sldId id="28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3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AA5CD-1326-4D05-9FEA-8A0B368A639B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572C2-467B-42B7-98DD-5B7D96510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4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05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97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34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43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74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44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9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04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07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73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42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Рамка 9"/>
          <p:cNvSpPr/>
          <p:nvPr userDrawn="1"/>
        </p:nvSpPr>
        <p:spPr>
          <a:xfrm>
            <a:off x="-44896" y="0"/>
            <a:ext cx="9188896" cy="6858000"/>
          </a:xfrm>
          <a:prstGeom prst="frame">
            <a:avLst>
              <a:gd name="adj1" fmla="val 274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35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8.xml"/><Relationship Id="rId9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9.xml"/><Relationship Id="rId7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4.xml"/><Relationship Id="rId5" Type="http://schemas.openxmlformats.org/officeDocument/2006/relationships/slide" Target="slide8.xml"/><Relationship Id="rId4" Type="http://schemas.openxmlformats.org/officeDocument/2006/relationships/slide" Target="slide3.xml"/><Relationship Id="rId9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9.xml"/><Relationship Id="rId7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4.xml"/><Relationship Id="rId5" Type="http://schemas.openxmlformats.org/officeDocument/2006/relationships/slide" Target="slide8.xml"/><Relationship Id="rId4" Type="http://schemas.openxmlformats.org/officeDocument/2006/relationships/slide" Target="slide3.xml"/><Relationship Id="rId9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9.xml"/><Relationship Id="rId7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4.xml"/><Relationship Id="rId5" Type="http://schemas.openxmlformats.org/officeDocument/2006/relationships/slide" Target="slide8.xml"/><Relationship Id="rId4" Type="http://schemas.openxmlformats.org/officeDocument/2006/relationships/slide" Target="slide3.xml"/><Relationship Id="rId9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9.xml"/><Relationship Id="rId7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4.xml"/><Relationship Id="rId5" Type="http://schemas.openxmlformats.org/officeDocument/2006/relationships/slide" Target="slide8.xml"/><Relationship Id="rId4" Type="http://schemas.openxmlformats.org/officeDocument/2006/relationships/slide" Target="slide3.xml"/><Relationship Id="rId9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9.xml"/><Relationship Id="rId7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4.xml"/><Relationship Id="rId5" Type="http://schemas.openxmlformats.org/officeDocument/2006/relationships/slide" Target="slide8.xml"/><Relationship Id="rId4" Type="http://schemas.openxmlformats.org/officeDocument/2006/relationships/slide" Target="slide3.xml"/><Relationship Id="rId9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8.xml"/><Relationship Id="rId9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9.xml"/><Relationship Id="rId7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4.xml"/><Relationship Id="rId5" Type="http://schemas.openxmlformats.org/officeDocument/2006/relationships/slide" Target="slide8.xml"/><Relationship Id="rId4" Type="http://schemas.openxmlformats.org/officeDocument/2006/relationships/slide" Target="slide3.xml"/><Relationship Id="rId9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9.xml"/><Relationship Id="rId7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4.xml"/><Relationship Id="rId5" Type="http://schemas.openxmlformats.org/officeDocument/2006/relationships/slide" Target="slide8.xml"/><Relationship Id="rId4" Type="http://schemas.openxmlformats.org/officeDocument/2006/relationships/slide" Target="slide3.xml"/><Relationship Id="rId9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Hover r:id="rId2" action="ppaction://hlinksldjump"/>
          </p:cNvPr>
          <p:cNvSpPr/>
          <p:nvPr/>
        </p:nvSpPr>
        <p:spPr>
          <a:xfrm>
            <a:off x="326612" y="1412776"/>
            <a:ext cx="3597315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красив… снежинка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5" name="Прямоугольник 4">
            <a:hlinkHover r:id="rId3" action="ppaction://hlinksldjump"/>
          </p:cNvPr>
          <p:cNvSpPr/>
          <p:nvPr/>
        </p:nvSpPr>
        <p:spPr>
          <a:xfrm>
            <a:off x="5364088" y="1412776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добр… день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6" name="Прямоугольник 5">
            <a:hlinkHover r:id="rId4" action="ppaction://hlinksldjump"/>
          </p:cNvPr>
          <p:cNvSpPr/>
          <p:nvPr/>
        </p:nvSpPr>
        <p:spPr>
          <a:xfrm>
            <a:off x="357158" y="2500306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зимн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забава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7" name="Прямоугольник 6">
            <a:hlinkHover r:id="rId5" action="ppaction://hlinksldjump"/>
          </p:cNvPr>
          <p:cNvSpPr/>
          <p:nvPr/>
        </p:nvSpPr>
        <p:spPr>
          <a:xfrm>
            <a:off x="5364088" y="2531822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бел… равнина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8" name="Прямоугольник 7">
            <a:hlinkHover r:id="rId6" action="ppaction://hlinksldjump"/>
          </p:cNvPr>
          <p:cNvSpPr/>
          <p:nvPr/>
        </p:nvSpPr>
        <p:spPr>
          <a:xfrm>
            <a:off x="5340068" y="3623483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скользк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лед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9" name="Прямоугольник 8">
            <a:hlinkHover r:id="rId7" action="ppaction://hlinksldjump"/>
          </p:cNvPr>
          <p:cNvSpPr/>
          <p:nvPr/>
        </p:nvSpPr>
        <p:spPr>
          <a:xfrm>
            <a:off x="326613" y="3573016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зелен… поле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0" name="Прямоугольник 9">
            <a:hlinkHover r:id="rId8" action="ppaction://hlinksldjump"/>
          </p:cNvPr>
          <p:cNvSpPr/>
          <p:nvPr/>
        </p:nvSpPr>
        <p:spPr>
          <a:xfrm>
            <a:off x="2663788" y="4653136"/>
            <a:ext cx="3816424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серебрист… иней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711533" y="2132856"/>
            <a:ext cx="1652555" cy="1728192"/>
          </a:xfrm>
          <a:prstGeom prst="ellipse">
            <a:avLst/>
          </a:prstGeom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Умножение 2">
            <a:hlinkClick r:id="" action="ppaction://hlinkshowjump?jump=endshow"/>
          </p:cNvPr>
          <p:cNvSpPr/>
          <p:nvPr/>
        </p:nvSpPr>
        <p:spPr>
          <a:xfrm>
            <a:off x="8172400" y="5926904"/>
            <a:ext cx="648072" cy="669776"/>
          </a:xfrm>
          <a:prstGeom prst="mathMultiply">
            <a:avLst/>
          </a:prstGeom>
          <a:solidFill>
            <a:schemeClr val="accent2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Hover r:id="rId9" action="ppaction://hlinksldjump"/>
          </p:cNvPr>
          <p:cNvSpPr/>
          <p:nvPr/>
        </p:nvSpPr>
        <p:spPr>
          <a:xfrm>
            <a:off x="2675613" y="332656"/>
            <a:ext cx="3816424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снежн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царство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65027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Hover r:id="rId2" action="ppaction://hlinksldjump"/>
          </p:cNvPr>
          <p:cNvSpPr/>
          <p:nvPr/>
        </p:nvSpPr>
        <p:spPr>
          <a:xfrm>
            <a:off x="2663788" y="332656"/>
            <a:ext cx="3816424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снежн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.. царство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4" name="Прямоугольник 3">
            <a:hlinkHover r:id="rId3" action="ppaction://hlinksldjump"/>
          </p:cNvPr>
          <p:cNvSpPr/>
          <p:nvPr/>
        </p:nvSpPr>
        <p:spPr>
          <a:xfrm>
            <a:off x="326612" y="1412776"/>
            <a:ext cx="3597315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красив… снежинка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5" name="Прямоугольник 4">
            <a:hlinkHover r:id="rId4" action="ppaction://hlinksldjump"/>
          </p:cNvPr>
          <p:cNvSpPr/>
          <p:nvPr/>
        </p:nvSpPr>
        <p:spPr>
          <a:xfrm>
            <a:off x="5364088" y="1412776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добр… день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6" name="Прямоугольник 5">
            <a:hlinkHover r:id="rId5" action="ppaction://hlinksldjump"/>
          </p:cNvPr>
          <p:cNvSpPr/>
          <p:nvPr/>
        </p:nvSpPr>
        <p:spPr>
          <a:xfrm>
            <a:off x="327157" y="2531822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зимн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…забава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7" name="Прямоугольник 6">
            <a:hlinkHover r:id="rId6" action="ppaction://hlinksldjump"/>
          </p:cNvPr>
          <p:cNvSpPr/>
          <p:nvPr/>
        </p:nvSpPr>
        <p:spPr>
          <a:xfrm>
            <a:off x="5364088" y="2531822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бел… равнина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8" name="Прямоугольник 7">
            <a:hlinkHover r:id="rId7" action="ppaction://hlinksldjump"/>
          </p:cNvPr>
          <p:cNvSpPr/>
          <p:nvPr/>
        </p:nvSpPr>
        <p:spPr>
          <a:xfrm>
            <a:off x="5439785" y="3666728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скользк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лед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9" name="Прямоугольник 8">
            <a:hlinkHover r:id="rId8" action="ppaction://hlinksldjump"/>
          </p:cNvPr>
          <p:cNvSpPr/>
          <p:nvPr/>
        </p:nvSpPr>
        <p:spPr>
          <a:xfrm>
            <a:off x="326613" y="3573016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зелен… поле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0" name="Прямоугольник 9">
            <a:hlinkHover r:id="rId9" action="ppaction://hlinksldjump"/>
          </p:cNvPr>
          <p:cNvSpPr/>
          <p:nvPr/>
        </p:nvSpPr>
        <p:spPr>
          <a:xfrm>
            <a:off x="2663788" y="4653136"/>
            <a:ext cx="3816424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серебрист… иней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711533" y="2132856"/>
            <a:ext cx="1652555" cy="1728192"/>
          </a:xfrm>
          <a:prstGeom prst="ellipse">
            <a:avLst/>
          </a:prstGeom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>
                <a:solidFill>
                  <a:srgbClr val="FF0000"/>
                </a:solidFill>
              </a:rPr>
              <a:t>о</a:t>
            </a:r>
            <a:r>
              <a:rPr lang="ru-RU" sz="3200" dirty="0" err="1" smtClean="0">
                <a:solidFill>
                  <a:srgbClr val="FF0000"/>
                </a:solidFill>
              </a:rPr>
              <a:t>е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с</a:t>
            </a:r>
            <a:r>
              <a:rPr lang="ru-RU" sz="3200" dirty="0" smtClean="0">
                <a:solidFill>
                  <a:srgbClr val="FF0000"/>
                </a:solidFill>
              </a:rPr>
              <a:t>р. р.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62399" y="2531822"/>
            <a:ext cx="550822" cy="50405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множение 2">
            <a:hlinkClick r:id="" action="ppaction://hlinkshowjump?jump=endshow"/>
          </p:cNvPr>
          <p:cNvSpPr/>
          <p:nvPr/>
        </p:nvSpPr>
        <p:spPr>
          <a:xfrm>
            <a:off x="8172400" y="5926904"/>
            <a:ext cx="648072" cy="669776"/>
          </a:xfrm>
          <a:prstGeom prst="mathMultiply">
            <a:avLst/>
          </a:prstGeom>
          <a:solidFill>
            <a:schemeClr val="accent2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0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Hover r:id="rId2" action="ppaction://hlinksldjump"/>
          </p:cNvPr>
          <p:cNvSpPr/>
          <p:nvPr/>
        </p:nvSpPr>
        <p:spPr>
          <a:xfrm>
            <a:off x="2663788" y="332656"/>
            <a:ext cx="3816424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>
                <a:ln>
                  <a:solidFill>
                    <a:srgbClr val="0000FF"/>
                  </a:solidFill>
                </a:ln>
              </a:rPr>
              <a:t>с</a:t>
            </a:r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нежн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..царство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4" name="Прямоугольник 3">
            <a:hlinkHover r:id="rId3" action="ppaction://hlinksldjump"/>
          </p:cNvPr>
          <p:cNvSpPr/>
          <p:nvPr/>
        </p:nvSpPr>
        <p:spPr>
          <a:xfrm>
            <a:off x="326611" y="1412776"/>
            <a:ext cx="3813341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красивая…снежинка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5" name="Прямоугольник 4">
            <a:hlinkHover r:id="rId4" action="ppaction://hlinksldjump"/>
          </p:cNvPr>
          <p:cNvSpPr/>
          <p:nvPr/>
        </p:nvSpPr>
        <p:spPr>
          <a:xfrm>
            <a:off x="5364088" y="1412776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добр… день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6" name="Прямоугольник 5">
            <a:hlinkHover r:id="rId5" action="ppaction://hlinksldjump"/>
          </p:cNvPr>
          <p:cNvSpPr/>
          <p:nvPr/>
        </p:nvSpPr>
        <p:spPr>
          <a:xfrm>
            <a:off x="327157" y="2531822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зимн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забава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7" name="Прямоугольник 6">
            <a:hlinkHover r:id="rId6" action="ppaction://hlinksldjump"/>
          </p:cNvPr>
          <p:cNvSpPr/>
          <p:nvPr/>
        </p:nvSpPr>
        <p:spPr>
          <a:xfrm>
            <a:off x="5364088" y="2531822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бел… равнина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8" name="Прямоугольник 7">
            <a:hlinkHover r:id="rId7" action="ppaction://hlinksldjump"/>
          </p:cNvPr>
          <p:cNvSpPr/>
          <p:nvPr/>
        </p:nvSpPr>
        <p:spPr>
          <a:xfrm>
            <a:off x="5364088" y="3623483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скользк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лед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9" name="Прямоугольник 8">
            <a:hlinkHover r:id="rId8" action="ppaction://hlinksldjump"/>
          </p:cNvPr>
          <p:cNvSpPr/>
          <p:nvPr/>
        </p:nvSpPr>
        <p:spPr>
          <a:xfrm>
            <a:off x="326613" y="3573016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зелен… поле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0" name="Прямоугольник 9">
            <a:hlinkHover r:id="rId9" action="ppaction://hlinksldjump"/>
          </p:cNvPr>
          <p:cNvSpPr/>
          <p:nvPr/>
        </p:nvSpPr>
        <p:spPr>
          <a:xfrm>
            <a:off x="2663788" y="4653136"/>
            <a:ext cx="3816424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серебрист… 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иней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711533" y="2132856"/>
            <a:ext cx="1652555" cy="1728192"/>
          </a:xfrm>
          <a:prstGeom prst="ellipse">
            <a:avLst/>
          </a:prstGeom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ый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м</a:t>
            </a:r>
            <a:r>
              <a:rPr lang="ru-RU" sz="3200" dirty="0" smtClean="0">
                <a:solidFill>
                  <a:srgbClr val="FF0000"/>
                </a:solidFill>
              </a:rPr>
              <a:t>. р.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62399" y="2531822"/>
            <a:ext cx="550822" cy="50405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множение 2">
            <a:hlinkClick r:id="" action="ppaction://hlinkshowjump?jump=endshow"/>
          </p:cNvPr>
          <p:cNvSpPr/>
          <p:nvPr/>
        </p:nvSpPr>
        <p:spPr>
          <a:xfrm>
            <a:off x="8172400" y="5926904"/>
            <a:ext cx="648072" cy="669776"/>
          </a:xfrm>
          <a:prstGeom prst="mathMultiply">
            <a:avLst/>
          </a:prstGeom>
          <a:solidFill>
            <a:schemeClr val="accent2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Hover r:id="rId2" action="ppaction://hlinksldjump"/>
          </p:cNvPr>
          <p:cNvSpPr/>
          <p:nvPr/>
        </p:nvSpPr>
        <p:spPr>
          <a:xfrm>
            <a:off x="2663788" y="332656"/>
            <a:ext cx="3816424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снежн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царство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4" name="Прямоугольник 3">
            <a:hlinkHover r:id="rId3" action="ppaction://hlinksldjump"/>
          </p:cNvPr>
          <p:cNvSpPr/>
          <p:nvPr/>
        </p:nvSpPr>
        <p:spPr>
          <a:xfrm>
            <a:off x="326612" y="1412776"/>
            <a:ext cx="3597315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красив… снежинка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5" name="Прямоугольник 4">
            <a:hlinkHover r:id="rId4" action="ppaction://hlinksldjump"/>
          </p:cNvPr>
          <p:cNvSpPr/>
          <p:nvPr/>
        </p:nvSpPr>
        <p:spPr>
          <a:xfrm>
            <a:off x="5364088" y="1412776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добр… день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6" name="Прямоугольник 5">
            <a:hlinkHover r:id="rId5" action="ppaction://hlinksldjump"/>
          </p:cNvPr>
          <p:cNvSpPr/>
          <p:nvPr/>
        </p:nvSpPr>
        <p:spPr>
          <a:xfrm>
            <a:off x="330368" y="2500306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зимн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забава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7" name="Прямоугольник 6">
            <a:hlinkHover r:id="rId6" action="ppaction://hlinksldjump"/>
          </p:cNvPr>
          <p:cNvSpPr/>
          <p:nvPr/>
        </p:nvSpPr>
        <p:spPr>
          <a:xfrm>
            <a:off x="5364088" y="2531822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бел… равнина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8" name="Прямоугольник 7">
            <a:hlinkHover r:id="rId7" action="ppaction://hlinksldjump"/>
          </p:cNvPr>
          <p:cNvSpPr/>
          <p:nvPr/>
        </p:nvSpPr>
        <p:spPr>
          <a:xfrm>
            <a:off x="5364088" y="3623483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скользк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лед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9" name="Прямоугольник 8">
            <a:hlinkHover r:id="rId8" action="ppaction://hlinksldjump"/>
          </p:cNvPr>
          <p:cNvSpPr/>
          <p:nvPr/>
        </p:nvSpPr>
        <p:spPr>
          <a:xfrm>
            <a:off x="326613" y="3573016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зелен… поле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0" name="Прямоугольник 9">
            <a:hlinkHover r:id="rId9" action="ppaction://hlinksldjump"/>
          </p:cNvPr>
          <p:cNvSpPr/>
          <p:nvPr/>
        </p:nvSpPr>
        <p:spPr>
          <a:xfrm>
            <a:off x="2663788" y="4653136"/>
            <a:ext cx="3816424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серебрист… иней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711533" y="2132856"/>
            <a:ext cx="1652555" cy="1728192"/>
          </a:xfrm>
          <a:prstGeom prst="ellipse">
            <a:avLst/>
          </a:prstGeom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ая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ж</a:t>
            </a:r>
            <a:r>
              <a:rPr lang="ru-RU" sz="3200" dirty="0" smtClean="0">
                <a:solidFill>
                  <a:srgbClr val="FF0000"/>
                </a:solidFill>
              </a:rPr>
              <a:t>. р.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62399" y="2531822"/>
            <a:ext cx="550822" cy="50405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множение 2">
            <a:hlinkClick r:id="" action="ppaction://hlinkshowjump?jump=endshow"/>
          </p:cNvPr>
          <p:cNvSpPr/>
          <p:nvPr/>
        </p:nvSpPr>
        <p:spPr>
          <a:xfrm>
            <a:off x="8172400" y="5926904"/>
            <a:ext cx="648072" cy="669776"/>
          </a:xfrm>
          <a:prstGeom prst="mathMultiply">
            <a:avLst/>
          </a:prstGeom>
          <a:solidFill>
            <a:schemeClr val="accent2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28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Hover r:id="rId2" action="ppaction://hlinksldjump"/>
          </p:cNvPr>
          <p:cNvSpPr/>
          <p:nvPr/>
        </p:nvSpPr>
        <p:spPr>
          <a:xfrm>
            <a:off x="2663788" y="332656"/>
            <a:ext cx="3816424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снежн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царство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4" name="Прямоугольник 3">
            <a:hlinkHover r:id="rId3" action="ppaction://hlinksldjump"/>
          </p:cNvPr>
          <p:cNvSpPr/>
          <p:nvPr/>
        </p:nvSpPr>
        <p:spPr>
          <a:xfrm>
            <a:off x="326612" y="1412776"/>
            <a:ext cx="3525307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n>
                  <a:solidFill>
                    <a:srgbClr val="0000FF"/>
                  </a:solidFill>
                </a:ln>
              </a:rPr>
              <a:t>красив… снежинка</a:t>
            </a:r>
          </a:p>
        </p:txBody>
      </p:sp>
      <p:sp>
        <p:nvSpPr>
          <p:cNvPr id="5" name="Прямоугольник 4">
            <a:hlinkHover r:id="rId4" action="ppaction://hlinksldjump"/>
          </p:cNvPr>
          <p:cNvSpPr/>
          <p:nvPr/>
        </p:nvSpPr>
        <p:spPr>
          <a:xfrm>
            <a:off x="5364088" y="1412776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добр… день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6" name="Прямоугольник 5">
            <a:hlinkHover r:id="rId5" action="ppaction://hlinksldjump"/>
          </p:cNvPr>
          <p:cNvSpPr/>
          <p:nvPr/>
        </p:nvSpPr>
        <p:spPr>
          <a:xfrm>
            <a:off x="285720" y="2500306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зимн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забава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7" name="Прямоугольник 6">
            <a:hlinkHover r:id="rId6" action="ppaction://hlinksldjump"/>
          </p:cNvPr>
          <p:cNvSpPr/>
          <p:nvPr/>
        </p:nvSpPr>
        <p:spPr>
          <a:xfrm>
            <a:off x="5364088" y="2531822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бел… равнина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8" name="Прямоугольник 7">
            <a:hlinkHover r:id="rId7" action="ppaction://hlinksldjump"/>
          </p:cNvPr>
          <p:cNvSpPr/>
          <p:nvPr/>
        </p:nvSpPr>
        <p:spPr>
          <a:xfrm>
            <a:off x="5364088" y="3623483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скользск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лед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9" name="Прямоугольник 8">
            <a:hlinkHover r:id="rId8" action="ppaction://hlinksldjump"/>
          </p:cNvPr>
          <p:cNvSpPr/>
          <p:nvPr/>
        </p:nvSpPr>
        <p:spPr>
          <a:xfrm>
            <a:off x="326613" y="3573016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зелен… поле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0" name="Прямоугольник 9">
            <a:hlinkHover r:id="rId9" action="ppaction://hlinksldjump"/>
          </p:cNvPr>
          <p:cNvSpPr/>
          <p:nvPr/>
        </p:nvSpPr>
        <p:spPr>
          <a:xfrm>
            <a:off x="2663788" y="4653136"/>
            <a:ext cx="3816424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серебрист… иней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711533" y="2132856"/>
            <a:ext cx="1652555" cy="1728192"/>
          </a:xfrm>
          <a:prstGeom prst="ellipse">
            <a:avLst/>
          </a:prstGeom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ий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м</a:t>
            </a:r>
            <a:r>
              <a:rPr lang="ru-RU" sz="3200" dirty="0" smtClean="0">
                <a:solidFill>
                  <a:srgbClr val="FF0000"/>
                </a:solidFill>
              </a:rPr>
              <a:t>. р.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62399" y="2531822"/>
            <a:ext cx="550822" cy="50405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множение 2">
            <a:hlinkClick r:id="" action="ppaction://hlinkshowjump?jump=endshow"/>
          </p:cNvPr>
          <p:cNvSpPr/>
          <p:nvPr/>
        </p:nvSpPr>
        <p:spPr>
          <a:xfrm>
            <a:off x="8172400" y="5926904"/>
            <a:ext cx="648072" cy="669776"/>
          </a:xfrm>
          <a:prstGeom prst="mathMultiply">
            <a:avLst/>
          </a:prstGeom>
          <a:solidFill>
            <a:schemeClr val="accent2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67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Hover r:id="rId2" action="ppaction://hlinksldjump"/>
          </p:cNvPr>
          <p:cNvSpPr/>
          <p:nvPr/>
        </p:nvSpPr>
        <p:spPr>
          <a:xfrm>
            <a:off x="2663788" y="332656"/>
            <a:ext cx="3816424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снежн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царство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4" name="Прямоугольник 3">
            <a:hlinkHover r:id="rId3" action="ppaction://hlinksldjump"/>
          </p:cNvPr>
          <p:cNvSpPr/>
          <p:nvPr/>
        </p:nvSpPr>
        <p:spPr>
          <a:xfrm>
            <a:off x="326612" y="1412776"/>
            <a:ext cx="3525307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n>
                  <a:solidFill>
                    <a:srgbClr val="0000FF"/>
                  </a:solidFill>
                </a:ln>
              </a:rPr>
              <a:t>красив… снежинка</a:t>
            </a:r>
          </a:p>
        </p:txBody>
      </p:sp>
      <p:sp>
        <p:nvSpPr>
          <p:cNvPr id="5" name="Прямоугольник 4">
            <a:hlinkHover r:id="rId4" action="ppaction://hlinksldjump"/>
          </p:cNvPr>
          <p:cNvSpPr/>
          <p:nvPr/>
        </p:nvSpPr>
        <p:spPr>
          <a:xfrm>
            <a:off x="5364088" y="1412776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добр… день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6" name="Прямоугольник 5">
            <a:hlinkHover r:id="rId5" action="ppaction://hlinksldjump"/>
          </p:cNvPr>
          <p:cNvSpPr/>
          <p:nvPr/>
        </p:nvSpPr>
        <p:spPr>
          <a:xfrm>
            <a:off x="327157" y="2531822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зимн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забава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7" name="Прямоугольник 6">
            <a:hlinkHover r:id="rId6" action="ppaction://hlinksldjump"/>
          </p:cNvPr>
          <p:cNvSpPr/>
          <p:nvPr/>
        </p:nvSpPr>
        <p:spPr>
          <a:xfrm>
            <a:off x="5364088" y="2531822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бел… равнина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8" name="Прямоугольник 7">
            <a:hlinkHover r:id="rId7" action="ppaction://hlinksldjump"/>
          </p:cNvPr>
          <p:cNvSpPr/>
          <p:nvPr/>
        </p:nvSpPr>
        <p:spPr>
          <a:xfrm>
            <a:off x="5364088" y="3623483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скользск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лед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9" name="Прямоугольник 8">
            <a:hlinkHover r:id="rId8" action="ppaction://hlinksldjump"/>
          </p:cNvPr>
          <p:cNvSpPr/>
          <p:nvPr/>
        </p:nvSpPr>
        <p:spPr>
          <a:xfrm>
            <a:off x="326613" y="3573016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зелен… поле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0" name="Прямоугольник 9">
            <a:hlinkHover r:id="rId9" action="ppaction://hlinksldjump"/>
          </p:cNvPr>
          <p:cNvSpPr/>
          <p:nvPr/>
        </p:nvSpPr>
        <p:spPr>
          <a:xfrm>
            <a:off x="2663788" y="4653136"/>
            <a:ext cx="3816424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серебрист… иней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711533" y="2132856"/>
            <a:ext cx="1652555" cy="1728192"/>
          </a:xfrm>
          <a:prstGeom prst="ellipse">
            <a:avLst/>
          </a:prstGeom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ый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м</a:t>
            </a:r>
            <a:r>
              <a:rPr lang="ru-RU" sz="3200" dirty="0" smtClean="0">
                <a:solidFill>
                  <a:srgbClr val="FF0000"/>
                </a:solidFill>
              </a:rPr>
              <a:t>. р.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62399" y="2531822"/>
            <a:ext cx="550822" cy="50405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множение 2">
            <a:hlinkClick r:id="" action="ppaction://hlinkshowjump?jump=endshow"/>
          </p:cNvPr>
          <p:cNvSpPr/>
          <p:nvPr/>
        </p:nvSpPr>
        <p:spPr>
          <a:xfrm>
            <a:off x="8172400" y="5926904"/>
            <a:ext cx="648072" cy="669776"/>
          </a:xfrm>
          <a:prstGeom prst="mathMultiply">
            <a:avLst/>
          </a:prstGeom>
          <a:solidFill>
            <a:schemeClr val="accent2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6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Hover r:id="rId2" action="ppaction://hlinksldjump"/>
          </p:cNvPr>
          <p:cNvSpPr/>
          <p:nvPr/>
        </p:nvSpPr>
        <p:spPr>
          <a:xfrm>
            <a:off x="326612" y="1412776"/>
            <a:ext cx="3525307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n>
                  <a:solidFill>
                    <a:srgbClr val="0000FF"/>
                  </a:solidFill>
                </a:ln>
              </a:rPr>
              <a:t>красив… снежинка</a:t>
            </a:r>
          </a:p>
        </p:txBody>
      </p:sp>
      <p:sp>
        <p:nvSpPr>
          <p:cNvPr id="5" name="Прямоугольник 4">
            <a:hlinkHover r:id="rId3" action="ppaction://hlinksldjump"/>
          </p:cNvPr>
          <p:cNvSpPr/>
          <p:nvPr/>
        </p:nvSpPr>
        <p:spPr>
          <a:xfrm>
            <a:off x="5364088" y="1412776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добр… день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6" name="Прямоугольник 5">
            <a:hlinkHover r:id="rId4" action="ppaction://hlinksldjump"/>
          </p:cNvPr>
          <p:cNvSpPr/>
          <p:nvPr/>
        </p:nvSpPr>
        <p:spPr>
          <a:xfrm>
            <a:off x="327157" y="2531822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зимн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забава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7" name="Прямоугольник 6">
            <a:hlinkHover r:id="rId5" action="ppaction://hlinksldjump"/>
          </p:cNvPr>
          <p:cNvSpPr/>
          <p:nvPr/>
        </p:nvSpPr>
        <p:spPr>
          <a:xfrm>
            <a:off x="5364088" y="2531822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бел… равнина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8" name="Прямоугольник 7">
            <a:hlinkHover r:id="rId6" action="ppaction://hlinksldjump"/>
          </p:cNvPr>
          <p:cNvSpPr/>
          <p:nvPr/>
        </p:nvSpPr>
        <p:spPr>
          <a:xfrm>
            <a:off x="5364088" y="3623483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скользк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лед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9" name="Прямоугольник 8">
            <a:hlinkHover r:id="rId7" action="ppaction://hlinksldjump"/>
          </p:cNvPr>
          <p:cNvSpPr/>
          <p:nvPr/>
        </p:nvSpPr>
        <p:spPr>
          <a:xfrm>
            <a:off x="326613" y="3573016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зелен… поле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0" name="Прямоугольник 9">
            <a:hlinkHover r:id="rId8" action="ppaction://hlinksldjump"/>
          </p:cNvPr>
          <p:cNvSpPr/>
          <p:nvPr/>
        </p:nvSpPr>
        <p:spPr>
          <a:xfrm>
            <a:off x="2663788" y="4653136"/>
            <a:ext cx="3816424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серебрист… иней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711533" y="2132856"/>
            <a:ext cx="1652555" cy="1728192"/>
          </a:xfrm>
          <a:prstGeom prst="ellipse">
            <a:avLst/>
          </a:prstGeom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>
                <a:solidFill>
                  <a:srgbClr val="FF0000"/>
                </a:solidFill>
              </a:rPr>
              <a:t>о</a:t>
            </a:r>
            <a:r>
              <a:rPr lang="ru-RU" sz="3200" dirty="0" err="1" smtClean="0">
                <a:solidFill>
                  <a:srgbClr val="FF0000"/>
                </a:solidFill>
              </a:rPr>
              <a:t>е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с</a:t>
            </a:r>
            <a:r>
              <a:rPr lang="ru-RU" sz="3200" dirty="0" smtClean="0">
                <a:solidFill>
                  <a:srgbClr val="FF0000"/>
                </a:solidFill>
              </a:rPr>
              <a:t>р. р.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62399" y="2531822"/>
            <a:ext cx="550822" cy="50405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множение 2">
            <a:hlinkClick r:id="" action="ppaction://hlinkshowjump?jump=endshow"/>
          </p:cNvPr>
          <p:cNvSpPr/>
          <p:nvPr/>
        </p:nvSpPr>
        <p:spPr>
          <a:xfrm>
            <a:off x="8172400" y="5926904"/>
            <a:ext cx="648072" cy="669776"/>
          </a:xfrm>
          <a:prstGeom prst="mathMultiply">
            <a:avLst/>
          </a:prstGeom>
          <a:solidFill>
            <a:schemeClr val="accent2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Hover r:id="rId9" action="ppaction://hlinksldjump"/>
          </p:cNvPr>
          <p:cNvSpPr/>
          <p:nvPr/>
        </p:nvSpPr>
        <p:spPr>
          <a:xfrm>
            <a:off x="2627784" y="332656"/>
            <a:ext cx="3816424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снежн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царство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06956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Hover r:id="rId2" action="ppaction://hlinksldjump"/>
          </p:cNvPr>
          <p:cNvSpPr/>
          <p:nvPr/>
        </p:nvSpPr>
        <p:spPr>
          <a:xfrm>
            <a:off x="2663788" y="332656"/>
            <a:ext cx="3816424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снежн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.. царство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4" name="Прямоугольник 3">
            <a:hlinkHover r:id="rId3" action="ppaction://hlinksldjump"/>
          </p:cNvPr>
          <p:cNvSpPr/>
          <p:nvPr/>
        </p:nvSpPr>
        <p:spPr>
          <a:xfrm>
            <a:off x="326612" y="1412776"/>
            <a:ext cx="3525307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n>
                  <a:solidFill>
                    <a:srgbClr val="0000FF"/>
                  </a:solidFill>
                </a:ln>
              </a:rPr>
              <a:t>красив… снежинка</a:t>
            </a:r>
          </a:p>
        </p:txBody>
      </p:sp>
      <p:sp>
        <p:nvSpPr>
          <p:cNvPr id="5" name="Прямоугольник 4">
            <a:hlinkHover r:id="rId4" action="ppaction://hlinksldjump"/>
          </p:cNvPr>
          <p:cNvSpPr/>
          <p:nvPr/>
        </p:nvSpPr>
        <p:spPr>
          <a:xfrm>
            <a:off x="5364088" y="1412776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добр… день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6" name="Прямоугольник 5">
            <a:hlinkHover r:id="rId5" action="ppaction://hlinksldjump"/>
          </p:cNvPr>
          <p:cNvSpPr/>
          <p:nvPr/>
        </p:nvSpPr>
        <p:spPr>
          <a:xfrm>
            <a:off x="285720" y="2500306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зимн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забава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7" name="Прямоугольник 6">
            <a:hlinkHover r:id="rId6" action="ppaction://hlinksldjump"/>
          </p:cNvPr>
          <p:cNvSpPr/>
          <p:nvPr/>
        </p:nvSpPr>
        <p:spPr>
          <a:xfrm>
            <a:off x="5364088" y="2531822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бел… равнина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8" name="Прямоугольник 7">
            <a:hlinkHover r:id="rId7" action="ppaction://hlinksldjump"/>
          </p:cNvPr>
          <p:cNvSpPr/>
          <p:nvPr/>
        </p:nvSpPr>
        <p:spPr>
          <a:xfrm>
            <a:off x="5364088" y="3623483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скользск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лед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9" name="Прямоугольник 8">
            <a:hlinkHover r:id="rId8" action="ppaction://hlinksldjump"/>
          </p:cNvPr>
          <p:cNvSpPr/>
          <p:nvPr/>
        </p:nvSpPr>
        <p:spPr>
          <a:xfrm>
            <a:off x="326613" y="3573016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зелен… поле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0" name="Прямоугольник 9">
            <a:hlinkHover r:id="rId9" action="ppaction://hlinksldjump"/>
          </p:cNvPr>
          <p:cNvSpPr/>
          <p:nvPr/>
        </p:nvSpPr>
        <p:spPr>
          <a:xfrm>
            <a:off x="2663788" y="4653136"/>
            <a:ext cx="3816424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серебрист… иней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711533" y="2132856"/>
            <a:ext cx="1652555" cy="1728192"/>
          </a:xfrm>
          <a:prstGeom prst="ellipse">
            <a:avLst/>
          </a:prstGeom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яя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ж</a:t>
            </a:r>
            <a:r>
              <a:rPr lang="ru-RU" sz="3200" dirty="0" smtClean="0">
                <a:solidFill>
                  <a:srgbClr val="FF0000"/>
                </a:solidFill>
              </a:rPr>
              <a:t>. р.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62399" y="2531822"/>
            <a:ext cx="550822" cy="50405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множение 2">
            <a:hlinkClick r:id="" action="ppaction://hlinkshowjump?jump=endshow"/>
          </p:cNvPr>
          <p:cNvSpPr/>
          <p:nvPr/>
        </p:nvSpPr>
        <p:spPr>
          <a:xfrm>
            <a:off x="8172400" y="5926904"/>
            <a:ext cx="648072" cy="669776"/>
          </a:xfrm>
          <a:prstGeom prst="mathMultiply">
            <a:avLst/>
          </a:prstGeom>
          <a:solidFill>
            <a:schemeClr val="accent2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32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Hover r:id="rId2" action="ppaction://hlinksldjump"/>
          </p:cNvPr>
          <p:cNvSpPr/>
          <p:nvPr/>
        </p:nvSpPr>
        <p:spPr>
          <a:xfrm>
            <a:off x="2663788" y="332656"/>
            <a:ext cx="3816424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снежн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царство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4" name="Прямоугольник 3">
            <a:hlinkHover r:id="rId3" action="ppaction://hlinksldjump"/>
          </p:cNvPr>
          <p:cNvSpPr/>
          <p:nvPr/>
        </p:nvSpPr>
        <p:spPr>
          <a:xfrm>
            <a:off x="326612" y="1412776"/>
            <a:ext cx="3525307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n>
                  <a:solidFill>
                    <a:srgbClr val="0000FF"/>
                  </a:solidFill>
                </a:ln>
              </a:rPr>
              <a:t>красив… снежинка</a:t>
            </a:r>
          </a:p>
        </p:txBody>
      </p:sp>
      <p:sp>
        <p:nvSpPr>
          <p:cNvPr id="5" name="Прямоугольник 4">
            <a:hlinkHover r:id="rId4" action="ppaction://hlinksldjump"/>
          </p:cNvPr>
          <p:cNvSpPr/>
          <p:nvPr/>
        </p:nvSpPr>
        <p:spPr>
          <a:xfrm>
            <a:off x="5364088" y="1412776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добр… день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6" name="Прямоугольник 5">
            <a:hlinkHover r:id="rId5" action="ppaction://hlinksldjump"/>
          </p:cNvPr>
          <p:cNvSpPr/>
          <p:nvPr/>
        </p:nvSpPr>
        <p:spPr>
          <a:xfrm>
            <a:off x="327157" y="2531822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зимн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забава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7" name="Прямоугольник 6">
            <a:hlinkHover r:id="rId6" action="ppaction://hlinksldjump"/>
          </p:cNvPr>
          <p:cNvSpPr/>
          <p:nvPr/>
        </p:nvSpPr>
        <p:spPr>
          <a:xfrm>
            <a:off x="5364088" y="2531822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бел… равнина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8" name="Прямоугольник 7">
            <a:hlinkHover r:id="rId7" action="ppaction://hlinksldjump"/>
          </p:cNvPr>
          <p:cNvSpPr/>
          <p:nvPr/>
        </p:nvSpPr>
        <p:spPr>
          <a:xfrm>
            <a:off x="5364088" y="3623483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rgbClr val="0000FF"/>
                  </a:solidFill>
                </a:ln>
              </a:rPr>
              <a:t>скользк</a:t>
            </a:r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… лед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9" name="Прямоугольник 8">
            <a:hlinkHover r:id="rId8" action="ppaction://hlinksldjump"/>
          </p:cNvPr>
          <p:cNvSpPr/>
          <p:nvPr/>
        </p:nvSpPr>
        <p:spPr>
          <a:xfrm>
            <a:off x="326613" y="3573016"/>
            <a:ext cx="3384376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зелен… поле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0" name="Прямоугольник 9">
            <a:hlinkHover r:id="rId9" action="ppaction://hlinksldjump"/>
          </p:cNvPr>
          <p:cNvSpPr/>
          <p:nvPr/>
        </p:nvSpPr>
        <p:spPr>
          <a:xfrm>
            <a:off x="2643174" y="4643446"/>
            <a:ext cx="3816424" cy="9144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</a:rPr>
              <a:t>серебрист… иней</a:t>
            </a:r>
            <a:endParaRPr lang="ru-RU" sz="3200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711533" y="2132856"/>
            <a:ext cx="1652555" cy="1728192"/>
          </a:xfrm>
          <a:prstGeom prst="ellipse">
            <a:avLst/>
          </a:prstGeom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ая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>
                <a:solidFill>
                  <a:srgbClr val="FF0000"/>
                </a:solidFill>
              </a:rPr>
              <a:t>ж</a:t>
            </a:r>
            <a:r>
              <a:rPr lang="ru-RU" sz="3200" smtClean="0">
                <a:solidFill>
                  <a:srgbClr val="FF0000"/>
                </a:solidFill>
              </a:rPr>
              <a:t>. </a:t>
            </a:r>
            <a:r>
              <a:rPr lang="ru-RU" sz="3200" dirty="0" smtClean="0">
                <a:solidFill>
                  <a:srgbClr val="FF0000"/>
                </a:solidFill>
              </a:rPr>
              <a:t>р.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62399" y="2531822"/>
            <a:ext cx="550822" cy="50405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множение 2">
            <a:hlinkClick r:id="" action="ppaction://hlinkshowjump?jump=endshow"/>
          </p:cNvPr>
          <p:cNvSpPr/>
          <p:nvPr/>
        </p:nvSpPr>
        <p:spPr>
          <a:xfrm>
            <a:off x="8172400" y="5926904"/>
            <a:ext cx="648072" cy="669776"/>
          </a:xfrm>
          <a:prstGeom prst="mathMultiply">
            <a:avLst/>
          </a:prstGeom>
          <a:solidFill>
            <a:schemeClr val="accent2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66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252</Words>
  <Application>Microsoft Office PowerPoint</Application>
  <PresentationFormat>Экран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Родовые окончания имён прилагательных, русский язык УМК «Школа России» ,  3 – 4 класс</dc:title>
  <dc:creator>светлана пукова</dc:creator>
  <cp:lastModifiedBy>Лаврентьева</cp:lastModifiedBy>
  <cp:revision>28</cp:revision>
  <dcterms:modified xsi:type="dcterms:W3CDTF">2020-02-28T07:13:14Z</dcterms:modified>
</cp:coreProperties>
</file>