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EB779-6C46-45D9-ABEB-858139CFE1BD}" type="datetimeFigureOut">
              <a:rPr lang="ru-RU" smtClean="0"/>
              <a:t>24.02.2024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5D9CC-0BDB-4DA4-B90B-74727680B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49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5D9CC-0BDB-4DA4-B90B-74727680B24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fe65859bf3d021d6ab15e826a0e32b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9022" y="1556792"/>
            <a:ext cx="5783137" cy="5301208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763688" y="260649"/>
            <a:ext cx="6048672" cy="115212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Производная</a:t>
            </a:r>
            <a:endParaRPr lang="ru-RU" sz="66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652120" y="4005064"/>
            <a:ext cx="3275856" cy="1080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Балашова Ксения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11б класс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081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Нахождение наибольшего и наименьшего значения функции на отрезке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125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Найти производную заданной функции.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Приравнять производную к нулю.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Принадлежат ли нули заданному отрезку?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Найти значение функции на крайних точках заданного отрезка.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Найти значение функции нулей, которые принадлежат заданному отрезку.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 = x^2; [-2;3]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y’ = 2x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y’ = 0; 2x = 0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      x = 0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	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принадлежит отрезку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[-2;3]</a:t>
            </a:r>
          </a:p>
          <a:p>
            <a:pPr marL="514350" indent="-514350">
              <a:spcBef>
                <a:spcPts val="0"/>
              </a:spcBef>
              <a:buAutoNum type="arabicPeriod" startAt="4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f(-2) = (-2)^2 = 4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f(3) = 3^2 = 9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AutoNum type="arabicPeriod" startAt="5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f(0) = 0^2 = 0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наибольшее значение функции равно 9, а наименьшее значение функции равно 0.</a:t>
            </a:r>
          </a:p>
          <a:p>
            <a:pPr marL="514350" indent="-51435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Matematik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284984"/>
            <a:ext cx="2800350" cy="2409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850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Нахождение точек экстремума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Найти производную заданной функции.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Приравнять производную к нулю.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Найти область определения функции.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Найти промежутки возрастания и убывания функции.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 = x^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x^2+9x+3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	y’ = 3x^2-12x+9</a:t>
            </a:r>
          </a:p>
          <a:p>
            <a:pPr marL="514350" indent="-514350">
              <a:spcBef>
                <a:spcPts val="0"/>
              </a:spcBef>
              <a:buAutoNum type="arabicPeriod" startAt="2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y’ = 0;	 3x^2-12x+9 = 0 /:3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         	      x^2-4x+3=0 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			D = 4, x1 = 1, x2 = 3</a:t>
            </a:r>
          </a:p>
          <a:p>
            <a:pPr marL="514350" indent="-514350">
              <a:spcBef>
                <a:spcPts val="0"/>
              </a:spcBef>
              <a:buAutoNum type="arabicPeriod" startAt="3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D(f): x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принадлежит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т.к. заданная функция многочлен.</a:t>
            </a:r>
          </a:p>
          <a:p>
            <a:pPr marL="514350" indent="-514350">
              <a:spcBef>
                <a:spcPts val="0"/>
              </a:spcBef>
              <a:buAutoNum type="arabicPeriod" startAt="3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		Ответ: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точка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1, а точка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min = 3.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Дуга 17"/>
          <p:cNvSpPr/>
          <p:nvPr/>
        </p:nvSpPr>
        <p:spPr>
          <a:xfrm rot="16200000">
            <a:off x="2128255" y="4818359"/>
            <a:ext cx="576064" cy="972108"/>
          </a:xfrm>
          <a:prstGeom prst="arc">
            <a:avLst>
              <a:gd name="adj1" fmla="val 16200000"/>
              <a:gd name="adj2" fmla="val 535479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6200000">
            <a:off x="1008515" y="4679684"/>
            <a:ext cx="576064" cy="1260140"/>
          </a:xfrm>
          <a:prstGeom prst="arc">
            <a:avLst>
              <a:gd name="adj1" fmla="val 21524105"/>
              <a:gd name="adj2" fmla="val 535479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16200000">
            <a:off x="3257854" y="4671138"/>
            <a:ext cx="576064" cy="1260140"/>
          </a:xfrm>
          <a:prstGeom prst="arc">
            <a:avLst>
              <a:gd name="adj1" fmla="val 16200000"/>
              <a:gd name="adj2" fmla="val 215685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1259632" y="5301208"/>
            <a:ext cx="23762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Блок-схема: узел 22"/>
          <p:cNvSpPr/>
          <p:nvPr/>
        </p:nvSpPr>
        <p:spPr>
          <a:xfrm>
            <a:off x="2874832" y="5255763"/>
            <a:ext cx="72008" cy="7200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1893363" y="5260406"/>
            <a:ext cx="72008" cy="7200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1331640" y="5373216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2987824" y="5373216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195736" y="5373216"/>
            <a:ext cx="50405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63688" y="53012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71800" y="530120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01486" y="4971273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47377" y="4979819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67744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_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46480" y="52240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27784" y="472514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19672" y="4725144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max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Рисунок 39" descr="sinco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653135"/>
            <a:ext cx="2475404" cy="21789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Нахождение наибольшего и наименьшего значения функции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852936"/>
            <a:ext cx="8229600" cy="384502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Найти производную заданной функции.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Приравнять производную к нулю.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Найти значение функции нулей, которые принадлежат заданному отрезку.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Например 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 = (x-16)*(e^x-15)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	y’ = (x-16)’ *(e^x-15)+(x-16)*(e^x-15)’ = e^x-15+(x-16)*(e^x-15) =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= (e^x-15)*(x-15)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	y’ = 0; (e^x-15)*(x-15) = 0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     e^x-15 = 0	   x = 15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    нет решений</a:t>
            </a:r>
          </a:p>
          <a:p>
            <a:pPr marL="514350" indent="-514350">
              <a:spcBef>
                <a:spcPts val="0"/>
              </a:spcBef>
              <a:buAutoNum type="arabicPeriod" startAt="3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f(15) = (15-16)*(e^15-15) = 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e^0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-1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-1.</a:t>
            </a:r>
          </a:p>
        </p:txBody>
      </p:sp>
      <p:pic>
        <p:nvPicPr>
          <p:cNvPr id="4" name="Рисунок 3" descr="60a81e64694d51553598b75e410db64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3" y="1340768"/>
            <a:ext cx="4392488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1808.JPG"/>
          <p:cNvPicPr>
            <a:picLocks noChangeAspect="1"/>
          </p:cNvPicPr>
          <p:nvPr/>
        </p:nvPicPr>
        <p:blipFill>
          <a:blip r:embed="rId2" cstate="print"/>
          <a:srcRect r="48883" b="43946"/>
          <a:stretch>
            <a:fillRect/>
          </a:stretch>
        </p:blipFill>
        <p:spPr>
          <a:xfrm>
            <a:off x="395536" y="1556792"/>
            <a:ext cx="4001957" cy="4896544"/>
          </a:xfrm>
          <a:prstGeom prst="rect">
            <a:avLst/>
          </a:prstGeom>
        </p:spPr>
      </p:pic>
      <p:pic>
        <p:nvPicPr>
          <p:cNvPr id="8" name="Рисунок 7" descr="f1808.JPG"/>
          <p:cNvPicPr>
            <a:picLocks noChangeAspect="1"/>
          </p:cNvPicPr>
          <p:nvPr/>
        </p:nvPicPr>
        <p:blipFill>
          <a:blip r:embed="rId2" cstate="print"/>
          <a:srcRect l="51117" r="457" b="52281"/>
          <a:stretch>
            <a:fillRect/>
          </a:stretch>
        </p:blipFill>
        <p:spPr>
          <a:xfrm>
            <a:off x="4644008" y="332656"/>
            <a:ext cx="3943589" cy="434232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67544" y="620688"/>
            <a:ext cx="3630867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Таблица производных</a:t>
            </a:r>
            <a:endParaRPr lang="ru-RU" sz="2800" b="1" i="1" dirty="0"/>
          </a:p>
        </p:txBody>
      </p:sp>
      <p:pic>
        <p:nvPicPr>
          <p:cNvPr id="12" name="Рисунок 11" descr="0004-004--Matematika-tsaritsa-vsekh-nauk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680700"/>
            <a:ext cx="4304928" cy="2177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274638"/>
            <a:ext cx="3826768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Таблица первообразных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t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32179"/>
          <a:stretch>
            <a:fillRect/>
          </a:stretch>
        </p:blipFill>
        <p:spPr>
          <a:xfrm>
            <a:off x="539552" y="188640"/>
            <a:ext cx="3816424" cy="6360707"/>
          </a:xfrm>
        </p:spPr>
      </p:pic>
      <p:pic>
        <p:nvPicPr>
          <p:cNvPr id="7" name="Рисунок 6" descr="school10-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4427984" y="1916832"/>
            <a:ext cx="4535563" cy="44675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110</Words>
  <Application>Microsoft Office PowerPoint</Application>
  <PresentationFormat>Экран (4:3)</PresentationFormat>
  <Paragraphs>55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Производная</vt:lpstr>
      <vt:lpstr>Нахождение наибольшего и наименьшего значения функции на отрезке</vt:lpstr>
      <vt:lpstr>Нахождение точек экстремума</vt:lpstr>
      <vt:lpstr>Нахождение наибольшего и наименьшего значения функции</vt:lpstr>
      <vt:lpstr>Презентация PowerPoint</vt:lpstr>
      <vt:lpstr>Таблица первообразных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Производная</dc:title>
  <cp:lastModifiedBy>1</cp:lastModifiedBy>
  <cp:revision>31</cp:revision>
  <dcterms:modified xsi:type="dcterms:W3CDTF">2024-02-24T07:49:37Z</dcterms:modified>
</cp:coreProperties>
</file>